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2" r:id="rId2"/>
    <p:sldId id="303" r:id="rId3"/>
    <p:sldId id="286" r:id="rId4"/>
    <p:sldId id="282" r:id="rId5"/>
    <p:sldId id="304" r:id="rId6"/>
    <p:sldId id="284" r:id="rId7"/>
    <p:sldId id="305" r:id="rId8"/>
    <p:sldId id="306" r:id="rId9"/>
    <p:sldId id="307" r:id="rId10"/>
    <p:sldId id="308" r:id="rId11"/>
    <p:sldId id="309" r:id="rId12"/>
    <p:sldId id="310" r:id="rId13"/>
    <p:sldId id="311" r:id="rId14"/>
    <p:sldId id="312" r:id="rId15"/>
    <p:sldId id="313" r:id="rId16"/>
    <p:sldId id="314" r:id="rId17"/>
    <p:sldId id="315" r:id="rId18"/>
    <p:sldId id="293" r:id="rId19"/>
    <p:sldId id="320" r:id="rId20"/>
    <p:sldId id="338" r:id="rId21"/>
    <p:sldId id="340" r:id="rId22"/>
    <p:sldId id="317" r:id="rId23"/>
    <p:sldId id="294" r:id="rId24"/>
    <p:sldId id="333" r:id="rId25"/>
    <p:sldId id="334" r:id="rId26"/>
    <p:sldId id="335" r:id="rId27"/>
    <p:sldId id="321" r:id="rId28"/>
    <p:sldId id="322" r:id="rId29"/>
    <p:sldId id="324" r:id="rId30"/>
    <p:sldId id="323" r:id="rId31"/>
    <p:sldId id="318" r:id="rId32"/>
    <p:sldId id="325" r:id="rId33"/>
    <p:sldId id="329" r:id="rId34"/>
    <p:sldId id="257" r:id="rId35"/>
    <p:sldId id="330" r:id="rId36"/>
    <p:sldId id="326" r:id="rId37"/>
    <p:sldId id="327" r:id="rId38"/>
    <p:sldId id="328" r:id="rId39"/>
    <p:sldId id="296" r:id="rId40"/>
    <p:sldId id="297" r:id="rId41"/>
    <p:sldId id="298" r:id="rId42"/>
    <p:sldId id="258" r:id="rId43"/>
    <p:sldId id="259" r:id="rId44"/>
    <p:sldId id="264" r:id="rId45"/>
    <p:sldId id="266" r:id="rId46"/>
    <p:sldId id="268" r:id="rId47"/>
    <p:sldId id="270" r:id="rId48"/>
    <p:sldId id="272" r:id="rId49"/>
    <p:sldId id="274" r:id="rId50"/>
    <p:sldId id="341" r:id="rId51"/>
    <p:sldId id="342"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3399"/>
    <a:srgbClr val="CCCC00"/>
    <a:srgbClr val="CC66FF"/>
    <a:srgbClr val="66CCFF"/>
    <a:srgbClr val="FFFF66"/>
    <a:srgbClr val="00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88" autoAdjust="0"/>
  </p:normalViewPr>
  <p:slideViewPr>
    <p:cSldViewPr>
      <p:cViewPr>
        <p:scale>
          <a:sx n="63" d="100"/>
          <a:sy n="63" d="100"/>
        </p:scale>
        <p:origin x="-726"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image" Target="../media/image26.gif"/><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image" Target="../media/image26.gif"/><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2A45D-6FFE-44B9-829C-6240F5967260}"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3B2A5416-8064-4BB6-8028-A8E55B0C4F84}">
      <dgm:prSet phldrT="[Text]"/>
      <dgm:spPr/>
      <dgm:t>
        <a:bodyPr/>
        <a:lstStyle/>
        <a:p>
          <a:r>
            <a:rPr lang="en-US" dirty="0" smtClean="0"/>
            <a:t>Think objectively </a:t>
          </a:r>
          <a:endParaRPr lang="en-US" dirty="0"/>
        </a:p>
      </dgm:t>
    </dgm:pt>
    <dgm:pt modelId="{1D9B7987-CE15-4C44-8FB7-B83DF37346CB}" type="parTrans" cxnId="{CE7E6A45-7DB7-4D8D-8B71-7D6F9CFC8728}">
      <dgm:prSet/>
      <dgm:spPr/>
      <dgm:t>
        <a:bodyPr/>
        <a:lstStyle/>
        <a:p>
          <a:endParaRPr lang="en-US"/>
        </a:p>
      </dgm:t>
    </dgm:pt>
    <dgm:pt modelId="{33C52C77-B8C1-4B53-8FC9-1AD5D76A5291}" type="sibTrans" cxnId="{CE7E6A45-7DB7-4D8D-8B71-7D6F9CFC8728}">
      <dgm:prSet/>
      <dgm:spPr/>
      <dgm:t>
        <a:bodyPr/>
        <a:lstStyle/>
        <a:p>
          <a:endParaRPr lang="en-US"/>
        </a:p>
      </dgm:t>
    </dgm:pt>
    <dgm:pt modelId="{79679ECE-55F0-4FB2-B57F-0CBEE258018B}">
      <dgm:prSet phldrT="[Text]"/>
      <dgm:spPr/>
      <dgm:t>
        <a:bodyPr/>
        <a:lstStyle/>
        <a:p>
          <a:r>
            <a:rPr lang="en-US" smtClean="0"/>
            <a:t>Put your feelings aside</a:t>
          </a:r>
          <a:endParaRPr lang="en-US" dirty="0"/>
        </a:p>
      </dgm:t>
    </dgm:pt>
    <dgm:pt modelId="{415F6967-411B-4A51-8EC5-2E62A261C822}" type="parTrans" cxnId="{F61F711A-D4E7-4457-A54F-C152D2DB54A0}">
      <dgm:prSet/>
      <dgm:spPr/>
      <dgm:t>
        <a:bodyPr/>
        <a:lstStyle/>
        <a:p>
          <a:endParaRPr lang="en-US"/>
        </a:p>
      </dgm:t>
    </dgm:pt>
    <dgm:pt modelId="{6B69F8FA-07E5-430F-BFAB-B95F464F4E31}" type="sibTrans" cxnId="{F61F711A-D4E7-4457-A54F-C152D2DB54A0}">
      <dgm:prSet/>
      <dgm:spPr/>
      <dgm:t>
        <a:bodyPr/>
        <a:lstStyle/>
        <a:p>
          <a:endParaRPr lang="en-US"/>
        </a:p>
      </dgm:t>
    </dgm:pt>
    <dgm:pt modelId="{BCD2152A-BDD3-4432-834B-0F92D38545FF}">
      <dgm:prSet phldrT="[Text]"/>
      <dgm:spPr/>
      <dgm:t>
        <a:bodyPr/>
        <a:lstStyle/>
        <a:p>
          <a:r>
            <a:rPr lang="en-US" smtClean="0"/>
            <a:t>Analyze the label </a:t>
          </a:r>
          <a:endParaRPr lang="en-US" dirty="0"/>
        </a:p>
      </dgm:t>
    </dgm:pt>
    <dgm:pt modelId="{3303E6E5-5509-4BF3-A6DF-DB9BC8097BCD}" type="parTrans" cxnId="{F8C7AEDA-5EE7-48AD-86A2-D53525B11AD5}">
      <dgm:prSet/>
      <dgm:spPr/>
      <dgm:t>
        <a:bodyPr/>
        <a:lstStyle/>
        <a:p>
          <a:endParaRPr lang="en-US"/>
        </a:p>
      </dgm:t>
    </dgm:pt>
    <dgm:pt modelId="{254CD786-9CE6-4A56-B29B-C0180B96707F}" type="sibTrans" cxnId="{F8C7AEDA-5EE7-48AD-86A2-D53525B11AD5}">
      <dgm:prSet/>
      <dgm:spPr/>
      <dgm:t>
        <a:bodyPr/>
        <a:lstStyle/>
        <a:p>
          <a:endParaRPr lang="en-US"/>
        </a:p>
      </dgm:t>
    </dgm:pt>
    <dgm:pt modelId="{E6CDCB47-2624-4DFA-9F03-ED7C6B6D9C77}">
      <dgm:prSet/>
      <dgm:spPr/>
      <dgm:t>
        <a:bodyPr/>
        <a:lstStyle/>
        <a:p>
          <a:r>
            <a:rPr lang="en-US" smtClean="0"/>
            <a:t>Accept or reject</a:t>
          </a:r>
          <a:endParaRPr lang="en-US" dirty="0" smtClean="0"/>
        </a:p>
      </dgm:t>
    </dgm:pt>
    <dgm:pt modelId="{EF9D0845-6AFD-4693-B7F1-D3A78A708F6F}" type="parTrans" cxnId="{2E0E0536-A157-4D75-89E0-B33E20531791}">
      <dgm:prSet/>
      <dgm:spPr/>
      <dgm:t>
        <a:bodyPr/>
        <a:lstStyle/>
        <a:p>
          <a:endParaRPr lang="en-US"/>
        </a:p>
      </dgm:t>
    </dgm:pt>
    <dgm:pt modelId="{43684A34-9F7E-40ED-8C7C-6EA74925A14B}" type="sibTrans" cxnId="{2E0E0536-A157-4D75-89E0-B33E20531791}">
      <dgm:prSet/>
      <dgm:spPr/>
      <dgm:t>
        <a:bodyPr/>
        <a:lstStyle/>
        <a:p>
          <a:endParaRPr lang="en-US"/>
        </a:p>
      </dgm:t>
    </dgm:pt>
    <dgm:pt modelId="{AAC127DA-16A5-48FF-BBD9-1B1C39B8880A}">
      <dgm:prSet/>
      <dgm:spPr/>
      <dgm:t>
        <a:bodyPr/>
        <a:lstStyle/>
        <a:p>
          <a:r>
            <a:rPr lang="en-US" smtClean="0"/>
            <a:t>Forgive and forget</a:t>
          </a:r>
          <a:endParaRPr lang="en-US" dirty="0" smtClean="0"/>
        </a:p>
      </dgm:t>
    </dgm:pt>
    <dgm:pt modelId="{56C13896-795A-41AB-8FC0-53392C582DC5}" type="parTrans" cxnId="{B56E9B11-A269-43C1-B207-F181475C1794}">
      <dgm:prSet/>
      <dgm:spPr/>
      <dgm:t>
        <a:bodyPr/>
        <a:lstStyle/>
        <a:p>
          <a:endParaRPr lang="en-US"/>
        </a:p>
      </dgm:t>
    </dgm:pt>
    <dgm:pt modelId="{554D6C2C-2551-4972-8F85-54C57D7A3114}" type="sibTrans" cxnId="{B56E9B11-A269-43C1-B207-F181475C1794}">
      <dgm:prSet/>
      <dgm:spPr/>
      <dgm:t>
        <a:bodyPr/>
        <a:lstStyle/>
        <a:p>
          <a:endParaRPr lang="en-US"/>
        </a:p>
      </dgm:t>
    </dgm:pt>
    <dgm:pt modelId="{5D5BD2F4-051B-4FF4-8C59-8F207BB19E33}">
      <dgm:prSet/>
      <dgm:spPr/>
      <dgm:t>
        <a:bodyPr/>
        <a:lstStyle/>
        <a:p>
          <a:r>
            <a:rPr lang="en-US" smtClean="0"/>
            <a:t>Move on with life</a:t>
          </a:r>
          <a:endParaRPr lang="en-US" dirty="0" smtClean="0"/>
        </a:p>
      </dgm:t>
    </dgm:pt>
    <dgm:pt modelId="{8D09DF3F-F0A2-4904-AC01-A166D3462613}" type="parTrans" cxnId="{EC529E2A-57AE-4F17-B3E8-CA5BCEE1BC6A}">
      <dgm:prSet/>
      <dgm:spPr/>
      <dgm:t>
        <a:bodyPr/>
        <a:lstStyle/>
        <a:p>
          <a:endParaRPr lang="en-US"/>
        </a:p>
      </dgm:t>
    </dgm:pt>
    <dgm:pt modelId="{6468A647-CA2F-40E0-997A-8987660FE927}" type="sibTrans" cxnId="{EC529E2A-57AE-4F17-B3E8-CA5BCEE1BC6A}">
      <dgm:prSet/>
      <dgm:spPr/>
      <dgm:t>
        <a:bodyPr/>
        <a:lstStyle/>
        <a:p>
          <a:endParaRPr lang="en-US"/>
        </a:p>
      </dgm:t>
    </dgm:pt>
    <dgm:pt modelId="{76872EB4-CDF0-440D-B78C-7B74CBF10CAA}" type="pres">
      <dgm:prSet presAssocID="{2AB2A45D-6FFE-44B9-829C-6240F5967260}" presName="linear" presStyleCnt="0">
        <dgm:presLayoutVars>
          <dgm:dir/>
          <dgm:resizeHandles val="exact"/>
        </dgm:presLayoutVars>
      </dgm:prSet>
      <dgm:spPr/>
    </dgm:pt>
    <dgm:pt modelId="{CAB72D3F-61A8-4E23-86D9-239CEA8E36B4}" type="pres">
      <dgm:prSet presAssocID="{3B2A5416-8064-4BB6-8028-A8E55B0C4F84}" presName="comp" presStyleCnt="0"/>
      <dgm:spPr/>
    </dgm:pt>
    <dgm:pt modelId="{607D6CCC-9A26-4A94-9CDE-154C5A923C52}" type="pres">
      <dgm:prSet presAssocID="{3B2A5416-8064-4BB6-8028-A8E55B0C4F84}" presName="box" presStyleLbl="node1" presStyleIdx="0" presStyleCnt="6"/>
      <dgm:spPr/>
      <dgm:t>
        <a:bodyPr/>
        <a:lstStyle/>
        <a:p>
          <a:endParaRPr lang="en-US"/>
        </a:p>
      </dgm:t>
    </dgm:pt>
    <dgm:pt modelId="{DA2BFBD5-E1AE-4581-80EF-DFB193E742C2}" type="pres">
      <dgm:prSet presAssocID="{3B2A5416-8064-4BB6-8028-A8E55B0C4F84}"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dgm:spPr>
    </dgm:pt>
    <dgm:pt modelId="{DE455BE6-8B5E-4A14-813A-19E03B30282B}" type="pres">
      <dgm:prSet presAssocID="{3B2A5416-8064-4BB6-8028-A8E55B0C4F84}" presName="text" presStyleLbl="node1" presStyleIdx="0" presStyleCnt="6">
        <dgm:presLayoutVars>
          <dgm:bulletEnabled val="1"/>
        </dgm:presLayoutVars>
      </dgm:prSet>
      <dgm:spPr/>
      <dgm:t>
        <a:bodyPr/>
        <a:lstStyle/>
        <a:p>
          <a:endParaRPr lang="en-US"/>
        </a:p>
      </dgm:t>
    </dgm:pt>
    <dgm:pt modelId="{B6EC1F8B-D16B-4B7F-A37D-B677237349B0}" type="pres">
      <dgm:prSet presAssocID="{33C52C77-B8C1-4B53-8FC9-1AD5D76A5291}" presName="spacer" presStyleCnt="0"/>
      <dgm:spPr/>
    </dgm:pt>
    <dgm:pt modelId="{D23ACEF9-1235-49B4-8AAB-C1557B90911F}" type="pres">
      <dgm:prSet presAssocID="{79679ECE-55F0-4FB2-B57F-0CBEE258018B}" presName="comp" presStyleCnt="0"/>
      <dgm:spPr/>
    </dgm:pt>
    <dgm:pt modelId="{6E626A4D-975A-464C-8544-D932E790693C}" type="pres">
      <dgm:prSet presAssocID="{79679ECE-55F0-4FB2-B57F-0CBEE258018B}" presName="box" presStyleLbl="node1" presStyleIdx="1" presStyleCnt="6"/>
      <dgm:spPr/>
      <dgm:t>
        <a:bodyPr/>
        <a:lstStyle/>
        <a:p>
          <a:endParaRPr lang="en-US"/>
        </a:p>
      </dgm:t>
    </dgm:pt>
    <dgm:pt modelId="{B4580F8B-B120-4B5D-AF8F-F56E65B8BC1B}" type="pres">
      <dgm:prSet presAssocID="{79679ECE-55F0-4FB2-B57F-0CBEE258018B}"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078659AA-AC81-43CB-92CF-8CF15E435CF5}" type="pres">
      <dgm:prSet presAssocID="{79679ECE-55F0-4FB2-B57F-0CBEE258018B}" presName="text" presStyleLbl="node1" presStyleIdx="1" presStyleCnt="6">
        <dgm:presLayoutVars>
          <dgm:bulletEnabled val="1"/>
        </dgm:presLayoutVars>
      </dgm:prSet>
      <dgm:spPr/>
      <dgm:t>
        <a:bodyPr/>
        <a:lstStyle/>
        <a:p>
          <a:endParaRPr lang="en-US"/>
        </a:p>
      </dgm:t>
    </dgm:pt>
    <dgm:pt modelId="{6D8DF07B-2E84-4BF9-95BA-684664CEB8DA}" type="pres">
      <dgm:prSet presAssocID="{6B69F8FA-07E5-430F-BFAB-B95F464F4E31}" presName="spacer" presStyleCnt="0"/>
      <dgm:spPr/>
    </dgm:pt>
    <dgm:pt modelId="{1E2B57E3-85B8-4881-8013-C740A35C87DA}" type="pres">
      <dgm:prSet presAssocID="{BCD2152A-BDD3-4432-834B-0F92D38545FF}" presName="comp" presStyleCnt="0"/>
      <dgm:spPr/>
    </dgm:pt>
    <dgm:pt modelId="{60F4321F-9CE9-48E5-9493-3B914606EE63}" type="pres">
      <dgm:prSet presAssocID="{BCD2152A-BDD3-4432-834B-0F92D38545FF}" presName="box" presStyleLbl="node1" presStyleIdx="2" presStyleCnt="6"/>
      <dgm:spPr/>
      <dgm:t>
        <a:bodyPr/>
        <a:lstStyle/>
        <a:p>
          <a:endParaRPr lang="en-US"/>
        </a:p>
      </dgm:t>
    </dgm:pt>
    <dgm:pt modelId="{18F93913-401F-437C-919E-1E2F4372EF78}" type="pres">
      <dgm:prSet presAssocID="{BCD2152A-BDD3-4432-834B-0F92D38545FF}" presName="img"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5000" b="-35000"/>
          </a:stretch>
        </a:blipFill>
      </dgm:spPr>
    </dgm:pt>
    <dgm:pt modelId="{18186698-F478-4C42-94F3-964F01FE6BFA}" type="pres">
      <dgm:prSet presAssocID="{BCD2152A-BDD3-4432-834B-0F92D38545FF}" presName="text" presStyleLbl="node1" presStyleIdx="2" presStyleCnt="6">
        <dgm:presLayoutVars>
          <dgm:bulletEnabled val="1"/>
        </dgm:presLayoutVars>
      </dgm:prSet>
      <dgm:spPr/>
      <dgm:t>
        <a:bodyPr/>
        <a:lstStyle/>
        <a:p>
          <a:endParaRPr lang="en-US"/>
        </a:p>
      </dgm:t>
    </dgm:pt>
    <dgm:pt modelId="{28FA14BD-0AFE-41C3-9FAA-16F093F0950F}" type="pres">
      <dgm:prSet presAssocID="{254CD786-9CE6-4A56-B29B-C0180B96707F}" presName="spacer" presStyleCnt="0"/>
      <dgm:spPr/>
    </dgm:pt>
    <dgm:pt modelId="{0C5BC301-9C0B-482B-94F2-5693308C243C}" type="pres">
      <dgm:prSet presAssocID="{E6CDCB47-2624-4DFA-9F03-ED7C6B6D9C77}" presName="comp" presStyleCnt="0"/>
      <dgm:spPr/>
    </dgm:pt>
    <dgm:pt modelId="{7B7C4C99-A4C7-4EEC-8F5F-871978855E94}" type="pres">
      <dgm:prSet presAssocID="{E6CDCB47-2624-4DFA-9F03-ED7C6B6D9C77}" presName="box" presStyleLbl="node1" presStyleIdx="3" presStyleCnt="6"/>
      <dgm:spPr/>
    </dgm:pt>
    <dgm:pt modelId="{7C99D73C-2469-45D5-9AA9-1F6EA39A66BB}" type="pres">
      <dgm:prSet presAssocID="{E6CDCB47-2624-4DFA-9F03-ED7C6B6D9C77}"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FFA358ED-1925-45E2-9F97-D16F97717D02}" type="pres">
      <dgm:prSet presAssocID="{E6CDCB47-2624-4DFA-9F03-ED7C6B6D9C77}" presName="text" presStyleLbl="node1" presStyleIdx="3" presStyleCnt="6">
        <dgm:presLayoutVars>
          <dgm:bulletEnabled val="1"/>
        </dgm:presLayoutVars>
      </dgm:prSet>
      <dgm:spPr/>
    </dgm:pt>
    <dgm:pt modelId="{BDC6EE0D-1E9A-41E4-83CA-5695283FEA07}" type="pres">
      <dgm:prSet presAssocID="{43684A34-9F7E-40ED-8C7C-6EA74925A14B}" presName="spacer" presStyleCnt="0"/>
      <dgm:spPr/>
    </dgm:pt>
    <dgm:pt modelId="{647DD8C0-003F-40BA-AAD5-03B5399D3044}" type="pres">
      <dgm:prSet presAssocID="{AAC127DA-16A5-48FF-BBD9-1B1C39B8880A}" presName="comp" presStyleCnt="0"/>
      <dgm:spPr/>
    </dgm:pt>
    <dgm:pt modelId="{300BDDD8-FE6B-4A6F-B6F3-7557BCF1DEDB}" type="pres">
      <dgm:prSet presAssocID="{AAC127DA-16A5-48FF-BBD9-1B1C39B8880A}" presName="box" presStyleLbl="node1" presStyleIdx="4" presStyleCnt="6" custLinFactNeighborY="4160"/>
      <dgm:spPr/>
    </dgm:pt>
    <dgm:pt modelId="{DDE91BC5-F398-45F0-9D66-A4E5C8B04E38}" type="pres">
      <dgm:prSet presAssocID="{AAC127DA-16A5-48FF-BBD9-1B1C39B8880A}"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4000" b="-54000"/>
          </a:stretch>
        </a:blipFill>
      </dgm:spPr>
    </dgm:pt>
    <dgm:pt modelId="{04C7341F-5979-4A0C-AA86-0D6FBB31E9F4}" type="pres">
      <dgm:prSet presAssocID="{AAC127DA-16A5-48FF-BBD9-1B1C39B8880A}" presName="text" presStyleLbl="node1" presStyleIdx="4" presStyleCnt="6">
        <dgm:presLayoutVars>
          <dgm:bulletEnabled val="1"/>
        </dgm:presLayoutVars>
      </dgm:prSet>
      <dgm:spPr/>
    </dgm:pt>
    <dgm:pt modelId="{567D5ECA-4884-4F24-86B3-5F0FDCFC3ED8}" type="pres">
      <dgm:prSet presAssocID="{554D6C2C-2551-4972-8F85-54C57D7A3114}" presName="spacer" presStyleCnt="0"/>
      <dgm:spPr/>
    </dgm:pt>
    <dgm:pt modelId="{F842CCB4-6B28-439A-8FCD-279E2C7FE717}" type="pres">
      <dgm:prSet presAssocID="{5D5BD2F4-051B-4FF4-8C59-8F207BB19E33}" presName="comp" presStyleCnt="0"/>
      <dgm:spPr/>
    </dgm:pt>
    <dgm:pt modelId="{329CBD60-19A6-4135-AD7D-76F8A928A900}" type="pres">
      <dgm:prSet presAssocID="{5D5BD2F4-051B-4FF4-8C59-8F207BB19E33}" presName="box" presStyleLbl="node1" presStyleIdx="5" presStyleCnt="6"/>
      <dgm:spPr/>
    </dgm:pt>
    <dgm:pt modelId="{50C5CDF1-AD16-42BE-BC69-224C691C800A}" type="pres">
      <dgm:prSet presAssocID="{5D5BD2F4-051B-4FF4-8C59-8F207BB19E33}"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dgm:spPr>
    </dgm:pt>
    <dgm:pt modelId="{B7C56E0E-95BC-4B24-B008-73B17C9B891F}" type="pres">
      <dgm:prSet presAssocID="{5D5BD2F4-051B-4FF4-8C59-8F207BB19E33}" presName="text" presStyleLbl="node1" presStyleIdx="5" presStyleCnt="6">
        <dgm:presLayoutVars>
          <dgm:bulletEnabled val="1"/>
        </dgm:presLayoutVars>
      </dgm:prSet>
      <dgm:spPr/>
    </dgm:pt>
  </dgm:ptLst>
  <dgm:cxnLst>
    <dgm:cxn modelId="{F8C7AEDA-5EE7-48AD-86A2-D53525B11AD5}" srcId="{2AB2A45D-6FFE-44B9-829C-6240F5967260}" destId="{BCD2152A-BDD3-4432-834B-0F92D38545FF}" srcOrd="2" destOrd="0" parTransId="{3303E6E5-5509-4BF3-A6DF-DB9BC8097BCD}" sibTransId="{254CD786-9CE6-4A56-B29B-C0180B96707F}"/>
    <dgm:cxn modelId="{B56E9B11-A269-43C1-B207-F181475C1794}" srcId="{2AB2A45D-6FFE-44B9-829C-6240F5967260}" destId="{AAC127DA-16A5-48FF-BBD9-1B1C39B8880A}" srcOrd="4" destOrd="0" parTransId="{56C13896-795A-41AB-8FC0-53392C582DC5}" sibTransId="{554D6C2C-2551-4972-8F85-54C57D7A3114}"/>
    <dgm:cxn modelId="{A7627E30-F607-4550-8911-A034B1634E4B}" type="presOf" srcId="{79679ECE-55F0-4FB2-B57F-0CBEE258018B}" destId="{6E626A4D-975A-464C-8544-D932E790693C}" srcOrd="0" destOrd="0" presId="urn:microsoft.com/office/officeart/2005/8/layout/vList4"/>
    <dgm:cxn modelId="{7CC0CAB6-CED0-4754-B773-832AAAA41F96}" type="presOf" srcId="{E6CDCB47-2624-4DFA-9F03-ED7C6B6D9C77}" destId="{FFA358ED-1925-45E2-9F97-D16F97717D02}" srcOrd="1" destOrd="0" presId="urn:microsoft.com/office/officeart/2005/8/layout/vList4"/>
    <dgm:cxn modelId="{29CD4825-52C0-49C7-A967-408A37238B0B}" type="presOf" srcId="{79679ECE-55F0-4FB2-B57F-0CBEE258018B}" destId="{078659AA-AC81-43CB-92CF-8CF15E435CF5}" srcOrd="1" destOrd="0" presId="urn:microsoft.com/office/officeart/2005/8/layout/vList4"/>
    <dgm:cxn modelId="{74166956-24C2-46C8-B4EA-2A44AC1CFFBB}" type="presOf" srcId="{BCD2152A-BDD3-4432-834B-0F92D38545FF}" destId="{18186698-F478-4C42-94F3-964F01FE6BFA}" srcOrd="1" destOrd="0" presId="urn:microsoft.com/office/officeart/2005/8/layout/vList4"/>
    <dgm:cxn modelId="{5BCF8D37-CF16-419C-97F8-133C478B6195}" type="presOf" srcId="{3B2A5416-8064-4BB6-8028-A8E55B0C4F84}" destId="{DE455BE6-8B5E-4A14-813A-19E03B30282B}" srcOrd="1" destOrd="0" presId="urn:microsoft.com/office/officeart/2005/8/layout/vList4"/>
    <dgm:cxn modelId="{780E74DD-F57F-4D87-B10C-E21C58E7D963}" type="presOf" srcId="{2AB2A45D-6FFE-44B9-829C-6240F5967260}" destId="{76872EB4-CDF0-440D-B78C-7B74CBF10CAA}" srcOrd="0" destOrd="0" presId="urn:microsoft.com/office/officeart/2005/8/layout/vList4"/>
    <dgm:cxn modelId="{EC529E2A-57AE-4F17-B3E8-CA5BCEE1BC6A}" srcId="{2AB2A45D-6FFE-44B9-829C-6240F5967260}" destId="{5D5BD2F4-051B-4FF4-8C59-8F207BB19E33}" srcOrd="5" destOrd="0" parTransId="{8D09DF3F-F0A2-4904-AC01-A166D3462613}" sibTransId="{6468A647-CA2F-40E0-997A-8987660FE927}"/>
    <dgm:cxn modelId="{F2978B96-ACAD-46A5-8B39-563769E59571}" type="presOf" srcId="{5D5BD2F4-051B-4FF4-8C59-8F207BB19E33}" destId="{329CBD60-19A6-4135-AD7D-76F8A928A900}" srcOrd="0" destOrd="0" presId="urn:microsoft.com/office/officeart/2005/8/layout/vList4"/>
    <dgm:cxn modelId="{F61F711A-D4E7-4457-A54F-C152D2DB54A0}" srcId="{2AB2A45D-6FFE-44B9-829C-6240F5967260}" destId="{79679ECE-55F0-4FB2-B57F-0CBEE258018B}" srcOrd="1" destOrd="0" parTransId="{415F6967-411B-4A51-8EC5-2E62A261C822}" sibTransId="{6B69F8FA-07E5-430F-BFAB-B95F464F4E31}"/>
    <dgm:cxn modelId="{CE7E6A45-7DB7-4D8D-8B71-7D6F9CFC8728}" srcId="{2AB2A45D-6FFE-44B9-829C-6240F5967260}" destId="{3B2A5416-8064-4BB6-8028-A8E55B0C4F84}" srcOrd="0" destOrd="0" parTransId="{1D9B7987-CE15-4C44-8FB7-B83DF37346CB}" sibTransId="{33C52C77-B8C1-4B53-8FC9-1AD5D76A5291}"/>
    <dgm:cxn modelId="{37D1DCC1-6615-4F83-BB36-450E7918935A}" type="presOf" srcId="{5D5BD2F4-051B-4FF4-8C59-8F207BB19E33}" destId="{B7C56E0E-95BC-4B24-B008-73B17C9B891F}" srcOrd="1" destOrd="0" presId="urn:microsoft.com/office/officeart/2005/8/layout/vList4"/>
    <dgm:cxn modelId="{1F38F1B8-8068-4F3D-B395-4FFF5443BF17}" type="presOf" srcId="{AAC127DA-16A5-48FF-BBD9-1B1C39B8880A}" destId="{300BDDD8-FE6B-4A6F-B6F3-7557BCF1DEDB}" srcOrd="0" destOrd="0" presId="urn:microsoft.com/office/officeart/2005/8/layout/vList4"/>
    <dgm:cxn modelId="{2E0E0536-A157-4D75-89E0-B33E20531791}" srcId="{2AB2A45D-6FFE-44B9-829C-6240F5967260}" destId="{E6CDCB47-2624-4DFA-9F03-ED7C6B6D9C77}" srcOrd="3" destOrd="0" parTransId="{EF9D0845-6AFD-4693-B7F1-D3A78A708F6F}" sibTransId="{43684A34-9F7E-40ED-8C7C-6EA74925A14B}"/>
    <dgm:cxn modelId="{4EFE1994-0A20-47B3-906B-9EFDEAE2A5CE}" type="presOf" srcId="{3B2A5416-8064-4BB6-8028-A8E55B0C4F84}" destId="{607D6CCC-9A26-4A94-9CDE-154C5A923C52}" srcOrd="0" destOrd="0" presId="urn:microsoft.com/office/officeart/2005/8/layout/vList4"/>
    <dgm:cxn modelId="{EE2A4F9E-2213-45A2-8A7E-8BC506CE04D0}" type="presOf" srcId="{E6CDCB47-2624-4DFA-9F03-ED7C6B6D9C77}" destId="{7B7C4C99-A4C7-4EEC-8F5F-871978855E94}" srcOrd="0" destOrd="0" presId="urn:microsoft.com/office/officeart/2005/8/layout/vList4"/>
    <dgm:cxn modelId="{817609B6-E629-4550-97BB-B44C381DEBEA}" type="presOf" srcId="{AAC127DA-16A5-48FF-BBD9-1B1C39B8880A}" destId="{04C7341F-5979-4A0C-AA86-0D6FBB31E9F4}" srcOrd="1" destOrd="0" presId="urn:microsoft.com/office/officeart/2005/8/layout/vList4"/>
    <dgm:cxn modelId="{035DC68D-80B3-4514-9C83-9581C6D30BD7}" type="presOf" srcId="{BCD2152A-BDD3-4432-834B-0F92D38545FF}" destId="{60F4321F-9CE9-48E5-9493-3B914606EE63}" srcOrd="0" destOrd="0" presId="urn:microsoft.com/office/officeart/2005/8/layout/vList4"/>
    <dgm:cxn modelId="{5F0353E3-FC3C-438F-A7E4-7915B7862C2F}" type="presParOf" srcId="{76872EB4-CDF0-440D-B78C-7B74CBF10CAA}" destId="{CAB72D3F-61A8-4E23-86D9-239CEA8E36B4}" srcOrd="0" destOrd="0" presId="urn:microsoft.com/office/officeart/2005/8/layout/vList4"/>
    <dgm:cxn modelId="{0389F6C3-A909-4945-9B21-78FB127502FC}" type="presParOf" srcId="{CAB72D3F-61A8-4E23-86D9-239CEA8E36B4}" destId="{607D6CCC-9A26-4A94-9CDE-154C5A923C52}" srcOrd="0" destOrd="0" presId="urn:microsoft.com/office/officeart/2005/8/layout/vList4"/>
    <dgm:cxn modelId="{C37BB41C-05E1-4300-829A-501CE4F1BED9}" type="presParOf" srcId="{CAB72D3F-61A8-4E23-86D9-239CEA8E36B4}" destId="{DA2BFBD5-E1AE-4581-80EF-DFB193E742C2}" srcOrd="1" destOrd="0" presId="urn:microsoft.com/office/officeart/2005/8/layout/vList4"/>
    <dgm:cxn modelId="{8CDAC0F6-D349-4003-8A87-415116DD9AE8}" type="presParOf" srcId="{CAB72D3F-61A8-4E23-86D9-239CEA8E36B4}" destId="{DE455BE6-8B5E-4A14-813A-19E03B30282B}" srcOrd="2" destOrd="0" presId="urn:microsoft.com/office/officeart/2005/8/layout/vList4"/>
    <dgm:cxn modelId="{BB5DB545-0C75-4830-840B-0BEE1B53FEC0}" type="presParOf" srcId="{76872EB4-CDF0-440D-B78C-7B74CBF10CAA}" destId="{B6EC1F8B-D16B-4B7F-A37D-B677237349B0}" srcOrd="1" destOrd="0" presId="urn:microsoft.com/office/officeart/2005/8/layout/vList4"/>
    <dgm:cxn modelId="{33CC446E-AF23-4AC2-8697-7A82E387E575}" type="presParOf" srcId="{76872EB4-CDF0-440D-B78C-7B74CBF10CAA}" destId="{D23ACEF9-1235-49B4-8AAB-C1557B90911F}" srcOrd="2" destOrd="0" presId="urn:microsoft.com/office/officeart/2005/8/layout/vList4"/>
    <dgm:cxn modelId="{7E974FCE-AC11-4584-A097-0E0CBCC6BA6A}" type="presParOf" srcId="{D23ACEF9-1235-49B4-8AAB-C1557B90911F}" destId="{6E626A4D-975A-464C-8544-D932E790693C}" srcOrd="0" destOrd="0" presId="urn:microsoft.com/office/officeart/2005/8/layout/vList4"/>
    <dgm:cxn modelId="{234C2519-E6DC-4047-9DC3-99389F143B2C}" type="presParOf" srcId="{D23ACEF9-1235-49B4-8AAB-C1557B90911F}" destId="{B4580F8B-B120-4B5D-AF8F-F56E65B8BC1B}" srcOrd="1" destOrd="0" presId="urn:microsoft.com/office/officeart/2005/8/layout/vList4"/>
    <dgm:cxn modelId="{79D1A97C-97B4-4563-B5A7-0DC90D4B1521}" type="presParOf" srcId="{D23ACEF9-1235-49B4-8AAB-C1557B90911F}" destId="{078659AA-AC81-43CB-92CF-8CF15E435CF5}" srcOrd="2" destOrd="0" presId="urn:microsoft.com/office/officeart/2005/8/layout/vList4"/>
    <dgm:cxn modelId="{82916784-7F62-4428-9102-A1C5069B4E19}" type="presParOf" srcId="{76872EB4-CDF0-440D-B78C-7B74CBF10CAA}" destId="{6D8DF07B-2E84-4BF9-95BA-684664CEB8DA}" srcOrd="3" destOrd="0" presId="urn:microsoft.com/office/officeart/2005/8/layout/vList4"/>
    <dgm:cxn modelId="{A5C2660C-9AAA-4659-AA29-68857F8A39B0}" type="presParOf" srcId="{76872EB4-CDF0-440D-B78C-7B74CBF10CAA}" destId="{1E2B57E3-85B8-4881-8013-C740A35C87DA}" srcOrd="4" destOrd="0" presId="urn:microsoft.com/office/officeart/2005/8/layout/vList4"/>
    <dgm:cxn modelId="{B12C84A3-AC79-40F1-B512-6800B89B28DD}" type="presParOf" srcId="{1E2B57E3-85B8-4881-8013-C740A35C87DA}" destId="{60F4321F-9CE9-48E5-9493-3B914606EE63}" srcOrd="0" destOrd="0" presId="urn:microsoft.com/office/officeart/2005/8/layout/vList4"/>
    <dgm:cxn modelId="{6BEFDC4A-8C07-480D-9FE0-8B5CFE9B73E5}" type="presParOf" srcId="{1E2B57E3-85B8-4881-8013-C740A35C87DA}" destId="{18F93913-401F-437C-919E-1E2F4372EF78}" srcOrd="1" destOrd="0" presId="urn:microsoft.com/office/officeart/2005/8/layout/vList4"/>
    <dgm:cxn modelId="{C9B1B4EC-58A7-433D-9332-F27449AB47C1}" type="presParOf" srcId="{1E2B57E3-85B8-4881-8013-C740A35C87DA}" destId="{18186698-F478-4C42-94F3-964F01FE6BFA}" srcOrd="2" destOrd="0" presId="urn:microsoft.com/office/officeart/2005/8/layout/vList4"/>
    <dgm:cxn modelId="{498D4B2E-6C76-44C3-9757-689B88C65E00}" type="presParOf" srcId="{76872EB4-CDF0-440D-B78C-7B74CBF10CAA}" destId="{28FA14BD-0AFE-41C3-9FAA-16F093F0950F}" srcOrd="5" destOrd="0" presId="urn:microsoft.com/office/officeart/2005/8/layout/vList4"/>
    <dgm:cxn modelId="{501A410D-88AC-4553-AB14-3E1E0075633D}" type="presParOf" srcId="{76872EB4-CDF0-440D-B78C-7B74CBF10CAA}" destId="{0C5BC301-9C0B-482B-94F2-5693308C243C}" srcOrd="6" destOrd="0" presId="urn:microsoft.com/office/officeart/2005/8/layout/vList4"/>
    <dgm:cxn modelId="{F6CD4CCB-7FFD-4605-BC0A-1E01369AD6EA}" type="presParOf" srcId="{0C5BC301-9C0B-482B-94F2-5693308C243C}" destId="{7B7C4C99-A4C7-4EEC-8F5F-871978855E94}" srcOrd="0" destOrd="0" presId="urn:microsoft.com/office/officeart/2005/8/layout/vList4"/>
    <dgm:cxn modelId="{E64363F1-604F-4AC5-8E5E-8EBA1DCD231A}" type="presParOf" srcId="{0C5BC301-9C0B-482B-94F2-5693308C243C}" destId="{7C99D73C-2469-45D5-9AA9-1F6EA39A66BB}" srcOrd="1" destOrd="0" presId="urn:microsoft.com/office/officeart/2005/8/layout/vList4"/>
    <dgm:cxn modelId="{87704772-3D06-4AE6-831F-C7CD25BC65E0}" type="presParOf" srcId="{0C5BC301-9C0B-482B-94F2-5693308C243C}" destId="{FFA358ED-1925-45E2-9F97-D16F97717D02}" srcOrd="2" destOrd="0" presId="urn:microsoft.com/office/officeart/2005/8/layout/vList4"/>
    <dgm:cxn modelId="{965BA404-858D-4AD8-83AE-6FA370517A35}" type="presParOf" srcId="{76872EB4-CDF0-440D-B78C-7B74CBF10CAA}" destId="{BDC6EE0D-1E9A-41E4-83CA-5695283FEA07}" srcOrd="7" destOrd="0" presId="urn:microsoft.com/office/officeart/2005/8/layout/vList4"/>
    <dgm:cxn modelId="{C76B4C32-FE8B-4B82-B9E8-BDF7044D7A7C}" type="presParOf" srcId="{76872EB4-CDF0-440D-B78C-7B74CBF10CAA}" destId="{647DD8C0-003F-40BA-AAD5-03B5399D3044}" srcOrd="8" destOrd="0" presId="urn:microsoft.com/office/officeart/2005/8/layout/vList4"/>
    <dgm:cxn modelId="{40605B24-FF55-4CA6-85B9-008ED5F64349}" type="presParOf" srcId="{647DD8C0-003F-40BA-AAD5-03B5399D3044}" destId="{300BDDD8-FE6B-4A6F-B6F3-7557BCF1DEDB}" srcOrd="0" destOrd="0" presId="urn:microsoft.com/office/officeart/2005/8/layout/vList4"/>
    <dgm:cxn modelId="{AF0B1ACC-1FC2-4313-AE5A-6758F0A91419}" type="presParOf" srcId="{647DD8C0-003F-40BA-AAD5-03B5399D3044}" destId="{DDE91BC5-F398-45F0-9D66-A4E5C8B04E38}" srcOrd="1" destOrd="0" presId="urn:microsoft.com/office/officeart/2005/8/layout/vList4"/>
    <dgm:cxn modelId="{8A2E2C28-2CC4-46A5-B5AC-75B66735E57F}" type="presParOf" srcId="{647DD8C0-003F-40BA-AAD5-03B5399D3044}" destId="{04C7341F-5979-4A0C-AA86-0D6FBB31E9F4}" srcOrd="2" destOrd="0" presId="urn:microsoft.com/office/officeart/2005/8/layout/vList4"/>
    <dgm:cxn modelId="{D9016658-5958-4232-A20B-359D451F7A79}" type="presParOf" srcId="{76872EB4-CDF0-440D-B78C-7B74CBF10CAA}" destId="{567D5ECA-4884-4F24-86B3-5F0FDCFC3ED8}" srcOrd="9" destOrd="0" presId="urn:microsoft.com/office/officeart/2005/8/layout/vList4"/>
    <dgm:cxn modelId="{EFF04073-B95F-4F66-962E-2DB31D3DC926}" type="presParOf" srcId="{76872EB4-CDF0-440D-B78C-7B74CBF10CAA}" destId="{F842CCB4-6B28-439A-8FCD-279E2C7FE717}" srcOrd="10" destOrd="0" presId="urn:microsoft.com/office/officeart/2005/8/layout/vList4"/>
    <dgm:cxn modelId="{AD063C39-22D1-4AD9-B0E7-3C3557F308A9}" type="presParOf" srcId="{F842CCB4-6B28-439A-8FCD-279E2C7FE717}" destId="{329CBD60-19A6-4135-AD7D-76F8A928A900}" srcOrd="0" destOrd="0" presId="urn:microsoft.com/office/officeart/2005/8/layout/vList4"/>
    <dgm:cxn modelId="{A9CB3C14-826D-4F70-8524-F7A2AAB7709D}" type="presParOf" srcId="{F842CCB4-6B28-439A-8FCD-279E2C7FE717}" destId="{50C5CDF1-AD16-42BE-BC69-224C691C800A}" srcOrd="1" destOrd="0" presId="urn:microsoft.com/office/officeart/2005/8/layout/vList4"/>
    <dgm:cxn modelId="{F1C50164-D9F4-4A75-BBB7-D7B10A060C54}" type="presParOf" srcId="{F842CCB4-6B28-439A-8FCD-279E2C7FE717}" destId="{B7C56E0E-95BC-4B24-B008-73B17C9B891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D6CCC-9A26-4A94-9CDE-154C5A923C52}">
      <dsp:nvSpPr>
        <dsp:cNvPr id="0" name=""/>
        <dsp:cNvSpPr/>
      </dsp:nvSpPr>
      <dsp:spPr>
        <a:xfrm>
          <a:off x="0" y="0"/>
          <a:ext cx="8900160" cy="867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Think objectively </a:t>
          </a:r>
          <a:endParaRPr lang="en-US" sz="4000" kern="1200" dirty="0"/>
        </a:p>
      </dsp:txBody>
      <dsp:txXfrm>
        <a:off x="1866761" y="0"/>
        <a:ext cx="7033398" cy="867295"/>
      </dsp:txXfrm>
    </dsp:sp>
    <dsp:sp modelId="{DA2BFBD5-E1AE-4581-80EF-DFB193E742C2}">
      <dsp:nvSpPr>
        <dsp:cNvPr id="0" name=""/>
        <dsp:cNvSpPr/>
      </dsp:nvSpPr>
      <dsp:spPr>
        <a:xfrm>
          <a:off x="86729" y="86729"/>
          <a:ext cx="1780032" cy="69383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9000" b="-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626A4D-975A-464C-8544-D932E790693C}">
      <dsp:nvSpPr>
        <dsp:cNvPr id="0" name=""/>
        <dsp:cNvSpPr/>
      </dsp:nvSpPr>
      <dsp:spPr>
        <a:xfrm>
          <a:off x="0" y="954025"/>
          <a:ext cx="8900160" cy="867295"/>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Put your feelings aside</a:t>
          </a:r>
          <a:endParaRPr lang="en-US" sz="4000" kern="1200" dirty="0"/>
        </a:p>
      </dsp:txBody>
      <dsp:txXfrm>
        <a:off x="1866761" y="954025"/>
        <a:ext cx="7033398" cy="867295"/>
      </dsp:txXfrm>
    </dsp:sp>
    <dsp:sp modelId="{B4580F8B-B120-4B5D-AF8F-F56E65B8BC1B}">
      <dsp:nvSpPr>
        <dsp:cNvPr id="0" name=""/>
        <dsp:cNvSpPr/>
      </dsp:nvSpPr>
      <dsp:spPr>
        <a:xfrm>
          <a:off x="86729" y="1040755"/>
          <a:ext cx="1780032" cy="69383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4321F-9CE9-48E5-9493-3B914606EE63}">
      <dsp:nvSpPr>
        <dsp:cNvPr id="0" name=""/>
        <dsp:cNvSpPr/>
      </dsp:nvSpPr>
      <dsp:spPr>
        <a:xfrm>
          <a:off x="0" y="1908050"/>
          <a:ext cx="8900160" cy="867295"/>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Analyze the label </a:t>
          </a:r>
          <a:endParaRPr lang="en-US" sz="4000" kern="1200" dirty="0"/>
        </a:p>
      </dsp:txBody>
      <dsp:txXfrm>
        <a:off x="1866761" y="1908050"/>
        <a:ext cx="7033398" cy="867295"/>
      </dsp:txXfrm>
    </dsp:sp>
    <dsp:sp modelId="{18F93913-401F-437C-919E-1E2F4372EF78}">
      <dsp:nvSpPr>
        <dsp:cNvPr id="0" name=""/>
        <dsp:cNvSpPr/>
      </dsp:nvSpPr>
      <dsp:spPr>
        <a:xfrm>
          <a:off x="86729" y="1994780"/>
          <a:ext cx="1780032" cy="69383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5000" b="-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C4C99-A4C7-4EEC-8F5F-871978855E94}">
      <dsp:nvSpPr>
        <dsp:cNvPr id="0" name=""/>
        <dsp:cNvSpPr/>
      </dsp:nvSpPr>
      <dsp:spPr>
        <a:xfrm>
          <a:off x="0" y="2862076"/>
          <a:ext cx="8900160" cy="867295"/>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Accept or reject</a:t>
          </a:r>
          <a:endParaRPr lang="en-US" sz="4000" kern="1200" dirty="0" smtClean="0"/>
        </a:p>
      </dsp:txBody>
      <dsp:txXfrm>
        <a:off x="1866761" y="2862076"/>
        <a:ext cx="7033398" cy="867295"/>
      </dsp:txXfrm>
    </dsp:sp>
    <dsp:sp modelId="{7C99D73C-2469-45D5-9AA9-1F6EA39A66BB}">
      <dsp:nvSpPr>
        <dsp:cNvPr id="0" name=""/>
        <dsp:cNvSpPr/>
      </dsp:nvSpPr>
      <dsp:spPr>
        <a:xfrm>
          <a:off x="86729" y="2948806"/>
          <a:ext cx="1780032" cy="6938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BDDD8-FE6B-4A6F-B6F3-7557BCF1DEDB}">
      <dsp:nvSpPr>
        <dsp:cNvPr id="0" name=""/>
        <dsp:cNvSpPr/>
      </dsp:nvSpPr>
      <dsp:spPr>
        <a:xfrm>
          <a:off x="0" y="3852181"/>
          <a:ext cx="8900160" cy="867295"/>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Forgive and forget</a:t>
          </a:r>
          <a:endParaRPr lang="en-US" sz="4000" kern="1200" dirty="0" smtClean="0"/>
        </a:p>
      </dsp:txBody>
      <dsp:txXfrm>
        <a:off x="1866761" y="3852181"/>
        <a:ext cx="7033398" cy="867295"/>
      </dsp:txXfrm>
    </dsp:sp>
    <dsp:sp modelId="{DDE91BC5-F398-45F0-9D66-A4E5C8B04E38}">
      <dsp:nvSpPr>
        <dsp:cNvPr id="0" name=""/>
        <dsp:cNvSpPr/>
      </dsp:nvSpPr>
      <dsp:spPr>
        <a:xfrm>
          <a:off x="86729" y="3902831"/>
          <a:ext cx="1780032" cy="69383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4000" b="-5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9CBD60-19A6-4135-AD7D-76F8A928A900}">
      <dsp:nvSpPr>
        <dsp:cNvPr id="0" name=""/>
        <dsp:cNvSpPr/>
      </dsp:nvSpPr>
      <dsp:spPr>
        <a:xfrm>
          <a:off x="0" y="4770127"/>
          <a:ext cx="8900160" cy="86729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smtClean="0"/>
            <a:t>Move on with life</a:t>
          </a:r>
          <a:endParaRPr lang="en-US" sz="4000" kern="1200" dirty="0" smtClean="0"/>
        </a:p>
      </dsp:txBody>
      <dsp:txXfrm>
        <a:off x="1866761" y="4770127"/>
        <a:ext cx="7033398" cy="867295"/>
      </dsp:txXfrm>
    </dsp:sp>
    <dsp:sp modelId="{50C5CDF1-AD16-42BE-BC69-224C691C800A}">
      <dsp:nvSpPr>
        <dsp:cNvPr id="0" name=""/>
        <dsp:cNvSpPr/>
      </dsp:nvSpPr>
      <dsp:spPr>
        <a:xfrm>
          <a:off x="86729" y="4856857"/>
          <a:ext cx="1780032" cy="69383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4CBD11-23B1-460F-A67F-02D72BD8505C}" type="datetimeFigureOut">
              <a:rPr lang="en-US"/>
              <a:pPr>
                <a:defRPr/>
              </a:pPr>
              <a:t>11/25/2013</a:t>
            </a:fld>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7FAC563-640A-4C68-A665-CE8E34B57E8E}" type="slidenum">
              <a:rPr lang="en-US"/>
              <a:pPr>
                <a:defRPr/>
              </a:pPr>
              <a:t>‹#›</a:t>
            </a:fld>
            <a:endParaRPr lang="en-US"/>
          </a:p>
        </p:txBody>
      </p:sp>
    </p:spTree>
    <p:extLst>
      <p:ext uri="{BB962C8B-B14F-4D97-AF65-F5344CB8AC3E}">
        <p14:creationId xmlns:p14="http://schemas.microsoft.com/office/powerpoint/2010/main" val="2636465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label should read “CARING PERSON”</a:t>
            </a:r>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know what happens in people’s hearts and minds, We don’t always have the entire context, the background. Therefore it is not our place to judge anyone. Allah is the only Judge.</a:t>
            </a:r>
          </a:p>
          <a:p>
            <a:endParaRPr lang="en-US" smtClean="0"/>
          </a:p>
          <a:p>
            <a:endParaRPr lang="en-US" smtClean="0"/>
          </a:p>
          <a:p>
            <a:endParaRPr lang="en-US" smtClean="0"/>
          </a:p>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F29FBF-351F-449E-93AE-A74339525D48}" type="slidenum">
              <a:rPr lang="en-US" smtClean="0">
                <a:latin typeface="Calibri" pitchFamily="34" charset="0"/>
              </a:rPr>
              <a:pPr eaLnBrk="1" hangingPunct="1"/>
              <a:t>18</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buNone/>
            </a:pPr>
            <a:r>
              <a:rPr lang="en-US" sz="1200" dirty="0" smtClean="0">
                <a:solidFill>
                  <a:schemeClr val="accent6">
                    <a:lumMod val="50000"/>
                  </a:schemeClr>
                </a:solidFill>
              </a:rPr>
              <a:t>Difficult to identify</a:t>
            </a:r>
          </a:p>
          <a:p>
            <a:pPr marL="0" indent="0">
              <a:lnSpc>
                <a:spcPct val="80000"/>
              </a:lnSpc>
              <a:buNone/>
            </a:pPr>
            <a:r>
              <a:rPr lang="en-US" sz="1200" dirty="0" smtClean="0">
                <a:solidFill>
                  <a:schemeClr val="accent6">
                    <a:lumMod val="50000"/>
                  </a:schemeClr>
                </a:solidFill>
              </a:rPr>
              <a:t>“ I can’t ……”</a:t>
            </a:r>
          </a:p>
          <a:p>
            <a:pPr marL="0" indent="0">
              <a:lnSpc>
                <a:spcPct val="80000"/>
              </a:lnSpc>
              <a:buNone/>
            </a:pPr>
            <a:r>
              <a:rPr lang="en-US" sz="1200" dirty="0" smtClean="0">
                <a:solidFill>
                  <a:schemeClr val="accent6">
                    <a:lumMod val="50000"/>
                  </a:schemeClr>
                </a:solidFill>
              </a:rPr>
              <a:t> Accept that you have put yourself in the box</a:t>
            </a:r>
          </a:p>
          <a:p>
            <a:pPr marL="0" indent="0">
              <a:lnSpc>
                <a:spcPct val="80000"/>
              </a:lnSpc>
              <a:buNone/>
            </a:pPr>
            <a:r>
              <a:rPr lang="en-US" sz="1200" dirty="0" smtClean="0">
                <a:solidFill>
                  <a:schemeClr val="accent6">
                    <a:lumMod val="50000"/>
                  </a:schemeClr>
                </a:solidFill>
              </a:rPr>
              <a:t>Know that Allah (</a:t>
            </a:r>
            <a:r>
              <a:rPr lang="en-US" sz="1200" dirty="0" err="1" smtClean="0">
                <a:solidFill>
                  <a:schemeClr val="accent6">
                    <a:lumMod val="50000"/>
                  </a:schemeClr>
                </a:solidFill>
              </a:rPr>
              <a:t>swt</a:t>
            </a:r>
            <a:r>
              <a:rPr lang="en-US" sz="1200" dirty="0" smtClean="0">
                <a:solidFill>
                  <a:schemeClr val="accent6">
                    <a:lumMod val="50000"/>
                  </a:schemeClr>
                </a:solidFill>
              </a:rPr>
              <a:t>) has made life as a challenge</a:t>
            </a:r>
          </a:p>
          <a:p>
            <a:pPr marL="0" indent="0">
              <a:lnSpc>
                <a:spcPct val="80000"/>
              </a:lnSpc>
              <a:buNone/>
            </a:pPr>
            <a:r>
              <a:rPr lang="en-US" sz="1200" dirty="0" smtClean="0">
                <a:solidFill>
                  <a:schemeClr val="accent6">
                    <a:lumMod val="50000"/>
                  </a:schemeClr>
                </a:solidFill>
              </a:rPr>
              <a:t>Believe that you are the best creation of Allah (</a:t>
            </a:r>
            <a:r>
              <a:rPr lang="en-US" sz="1200" dirty="0" err="1" smtClean="0">
                <a:solidFill>
                  <a:schemeClr val="accent6">
                    <a:lumMod val="50000"/>
                  </a:schemeClr>
                </a:solidFill>
              </a:rPr>
              <a:t>swt</a:t>
            </a:r>
            <a:r>
              <a:rPr lang="en-US" sz="1200" dirty="0" smtClean="0">
                <a:solidFill>
                  <a:schemeClr val="accent6">
                    <a:lumMod val="50000"/>
                  </a:schemeClr>
                </a:solidFill>
              </a:rPr>
              <a:t>)</a:t>
            </a:r>
          </a:p>
          <a:p>
            <a:pPr marL="0" indent="0">
              <a:lnSpc>
                <a:spcPct val="80000"/>
              </a:lnSpc>
              <a:buNone/>
            </a:pPr>
            <a:r>
              <a:rPr lang="en-US" sz="1200" dirty="0" smtClean="0">
                <a:solidFill>
                  <a:schemeClr val="accent6">
                    <a:lumMod val="50000"/>
                  </a:schemeClr>
                </a:solidFill>
              </a:rPr>
              <a:t>Believe that you can do better</a:t>
            </a:r>
          </a:p>
          <a:p>
            <a:pPr marL="0" indent="0">
              <a:lnSpc>
                <a:spcPct val="80000"/>
              </a:lnSpc>
              <a:buNone/>
            </a:pPr>
            <a:r>
              <a:rPr lang="en-US" sz="1200" dirty="0" smtClean="0">
                <a:solidFill>
                  <a:schemeClr val="accent6">
                    <a:lumMod val="50000"/>
                  </a:schemeClr>
                </a:solidFill>
              </a:rPr>
              <a:t>Take small steps towards your goal</a:t>
            </a:r>
          </a:p>
          <a:p>
            <a:pPr marL="0" indent="0">
              <a:lnSpc>
                <a:spcPct val="80000"/>
              </a:lnSpc>
              <a:buNone/>
            </a:pPr>
            <a:r>
              <a:rPr lang="en-US" sz="1200" dirty="0" smtClean="0">
                <a:solidFill>
                  <a:schemeClr val="accent6">
                    <a:lumMod val="50000"/>
                  </a:schemeClr>
                </a:solidFill>
              </a:rPr>
              <a:t>Give your best</a:t>
            </a:r>
          </a:p>
          <a:p>
            <a:pPr marL="0" indent="0">
              <a:lnSpc>
                <a:spcPct val="80000"/>
              </a:lnSpc>
              <a:buNone/>
            </a:pPr>
            <a:r>
              <a:rPr lang="en-US" sz="1200" dirty="0" smtClean="0">
                <a:solidFill>
                  <a:schemeClr val="accent6">
                    <a:lumMod val="50000"/>
                  </a:schemeClr>
                </a:solidFill>
              </a:rPr>
              <a:t>Focus on your efforts and not on the result</a:t>
            </a:r>
          </a:p>
          <a:p>
            <a:pPr marL="0" indent="0">
              <a:lnSpc>
                <a:spcPct val="80000"/>
              </a:lnSpc>
              <a:buNone/>
            </a:pPr>
            <a:r>
              <a:rPr lang="en-US" sz="1200" dirty="0" smtClean="0">
                <a:solidFill>
                  <a:schemeClr val="accent6">
                    <a:lumMod val="50000"/>
                  </a:schemeClr>
                </a:solidFill>
              </a:rPr>
              <a:t>Know that your efforts will be eventually rewarded</a:t>
            </a:r>
          </a:p>
          <a:p>
            <a:pPr marL="0" indent="0">
              <a:lnSpc>
                <a:spcPct val="80000"/>
              </a:lnSpc>
              <a:buNone/>
            </a:pPr>
            <a:r>
              <a:rPr lang="en-US" sz="1200" dirty="0" smtClean="0">
                <a:solidFill>
                  <a:schemeClr val="accent6">
                    <a:lumMod val="50000"/>
                  </a:schemeClr>
                </a:solidFill>
              </a:rPr>
              <a:t>Make lots of </a:t>
            </a:r>
            <a:r>
              <a:rPr lang="en-US" sz="1200" dirty="0" err="1" smtClean="0">
                <a:solidFill>
                  <a:schemeClr val="accent6">
                    <a:lumMod val="50000"/>
                  </a:schemeClr>
                </a:solidFill>
              </a:rPr>
              <a:t>duas</a:t>
            </a:r>
            <a:r>
              <a:rPr lang="en-US" sz="1200" dirty="0" smtClean="0">
                <a:solidFill>
                  <a:schemeClr val="accent6">
                    <a:lumMod val="50000"/>
                  </a:schemeClr>
                </a:solidFill>
              </a:rPr>
              <a:t> &amp; seek guidance &amp; help from Allah (</a:t>
            </a:r>
            <a:r>
              <a:rPr lang="en-US" sz="1200" i="1" dirty="0" err="1" smtClean="0">
                <a:solidFill>
                  <a:schemeClr val="accent6">
                    <a:lumMod val="50000"/>
                  </a:schemeClr>
                </a:solidFill>
              </a:rPr>
              <a:t>swt</a:t>
            </a:r>
            <a:r>
              <a:rPr lang="en-US" sz="1200" dirty="0" smtClean="0">
                <a:solidFill>
                  <a:schemeClr val="accent6">
                    <a:lumMod val="50000"/>
                  </a:schemeClr>
                </a:solidFill>
              </a:rPr>
              <a:t>)</a:t>
            </a:r>
          </a:p>
          <a:p>
            <a:endParaRPr lang="en-US"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26</a:t>
            </a:fld>
            <a:endParaRPr lang="en-US"/>
          </a:p>
        </p:txBody>
      </p:sp>
    </p:spTree>
    <p:extLst>
      <p:ext uri="{BB962C8B-B14F-4D97-AF65-F5344CB8AC3E}">
        <p14:creationId xmlns:p14="http://schemas.microsoft.com/office/powerpoint/2010/main" val="295205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That is just something that we can’t afford! We’ll be too vulnerable without Allah’ protection.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234693-EFF6-4EC2-AED8-5F9989C317FA}" type="slidenum">
              <a:rPr lang="en-US" smtClean="0">
                <a:latin typeface="Calibri" pitchFamily="34" charset="0"/>
              </a:rPr>
              <a:pPr eaLnBrk="1" hangingPunct="1"/>
              <a:t>33</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eaLnBrk="1" hangingPunct="1">
              <a:buFont typeface="Arial" charset="0"/>
              <a:buNone/>
            </a:pPr>
            <a:r>
              <a:rPr lang="en-US" dirty="0" smtClean="0">
                <a:solidFill>
                  <a:srgbClr val="10253F"/>
                </a:solidFill>
              </a:rPr>
              <a:t>Don’t put others in the box and</a:t>
            </a:r>
          </a:p>
          <a:p>
            <a:pPr marL="0" indent="0" algn="ctr" eaLnBrk="1" hangingPunct="1">
              <a:buFont typeface="Arial" charset="0"/>
              <a:buNone/>
            </a:pPr>
            <a:r>
              <a:rPr lang="en-US" dirty="0" smtClean="0">
                <a:solidFill>
                  <a:srgbClr val="10253F"/>
                </a:solidFill>
              </a:rPr>
              <a:t> don’t be in the box yourself</a:t>
            </a:r>
          </a:p>
          <a:p>
            <a:pPr marL="0" indent="0" algn="ctr" eaLnBrk="1" hangingPunct="1">
              <a:buFont typeface="Arial" charset="0"/>
              <a:buNone/>
            </a:pPr>
            <a:r>
              <a:rPr lang="en-US" dirty="0" smtClean="0">
                <a:solidFill>
                  <a:srgbClr val="10253F"/>
                </a:solidFill>
              </a:rPr>
              <a:t>Look beyond the obvious</a:t>
            </a:r>
          </a:p>
          <a:p>
            <a:pPr marL="0" indent="0" algn="ctr" eaLnBrk="1" hangingPunct="1">
              <a:buFont typeface="Arial" charset="0"/>
              <a:buNone/>
            </a:pPr>
            <a:r>
              <a:rPr lang="en-US" dirty="0" smtClean="0">
                <a:solidFill>
                  <a:srgbClr val="10253F"/>
                </a:solidFill>
              </a:rPr>
              <a:t>Don’t put others in the box and</a:t>
            </a:r>
          </a:p>
          <a:p>
            <a:pPr marL="0" indent="0" algn="ctr" eaLnBrk="1" hangingPunct="1">
              <a:buFont typeface="Arial" charset="0"/>
              <a:buNone/>
            </a:pPr>
            <a:r>
              <a:rPr lang="en-US" dirty="0" smtClean="0">
                <a:solidFill>
                  <a:srgbClr val="10253F"/>
                </a:solidFill>
              </a:rPr>
              <a:t> don’t be in the box yourself</a:t>
            </a:r>
          </a:p>
          <a:p>
            <a:pPr marL="0" indent="0" algn="ctr" eaLnBrk="1" hangingPunct="1">
              <a:buFont typeface="Arial" charset="0"/>
              <a:buNone/>
            </a:pPr>
            <a:r>
              <a:rPr lang="en-US" dirty="0" smtClean="0">
                <a:solidFill>
                  <a:srgbClr val="10253F"/>
                </a:solidFill>
              </a:rPr>
              <a:t>Look beyond the obvious</a:t>
            </a:r>
          </a:p>
          <a:p>
            <a:endParaRPr lang="en-US"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41</a:t>
            </a:fld>
            <a:endParaRPr lang="en-US"/>
          </a:p>
        </p:txBody>
      </p:sp>
    </p:spTree>
    <p:extLst>
      <p:ext uri="{BB962C8B-B14F-4D97-AF65-F5344CB8AC3E}">
        <p14:creationId xmlns:p14="http://schemas.microsoft.com/office/powerpoint/2010/main" val="314121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to teacher: show slides 41 – 48 one by one and ask students to think outside the box and guess what is being said.  Then show/explain the answer to them. </a:t>
            </a:r>
          </a:p>
          <a:p>
            <a:r>
              <a:rPr lang="en-US" dirty="0" smtClean="0"/>
              <a:t> “Life is too short”</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094C1F-7647-46C8-AB33-56D39618D736}" type="slidenum">
              <a:rPr lang="en-US" smtClean="0">
                <a:latin typeface="Calibri" pitchFamily="34" charset="0"/>
              </a:rPr>
              <a:pPr eaLnBrk="1" hangingPunct="1"/>
              <a:t>42</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“Pair of overalls”</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“Hang</a:t>
            </a:r>
            <a:r>
              <a:rPr lang="en-CA" baseline="0" dirty="0" smtClean="0"/>
              <a:t> on one minute.”</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“Up for grabs”</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label should read “CARING PERSON”</a:t>
            </a:r>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“Pride</a:t>
            </a:r>
            <a:r>
              <a:rPr lang="en-CA" baseline="0" dirty="0" smtClean="0"/>
              <a:t> goes before the fall.”</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“Great things come in small</a:t>
            </a:r>
            <a:r>
              <a:rPr lang="en-CA" baseline="0" dirty="0" smtClean="0"/>
              <a:t> packages.”</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a:t>
            </a:r>
            <a:r>
              <a:rPr lang="en-CA" baseline="0" dirty="0" smtClean="0"/>
              <a:t> one’s perfect.”</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“hiccups”</a:t>
            </a:r>
            <a:endParaRPr lang="en-CA" dirty="0"/>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49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1" dirty="0">
              <a:solidFill>
                <a:srgbClr val="C00000"/>
              </a:solidFill>
            </a:endParaRPr>
          </a:p>
        </p:txBody>
      </p:sp>
      <p:sp>
        <p:nvSpPr>
          <p:cNvPr id="4" name="Slide Number Placeholder 3"/>
          <p:cNvSpPr>
            <a:spLocks noGrp="1"/>
          </p:cNvSpPr>
          <p:nvPr>
            <p:ph type="sldNum" sz="quarter" idx="10"/>
          </p:nvPr>
        </p:nvSpPr>
        <p:spPr/>
        <p:txBody>
          <a:bodyPr/>
          <a:lstStyle/>
          <a:p>
            <a:pPr>
              <a:defRPr/>
            </a:pPr>
            <a:fld id="{F7FAC563-640A-4C68-A665-CE8E34B57E8E}" type="slidenum">
              <a:rPr lang="en-US" smtClean="0"/>
              <a:pPr>
                <a:defRPr/>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lable should read “CARING PERSON”</a:t>
            </a:r>
          </a:p>
          <a:p>
            <a:pPr eaLnBrk="1" hangingPunct="1"/>
            <a:endParaRPr lang="en-US"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lable should read “CARING PERSON”</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lable should read “CARING PERSON”</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label should read “CARING PERSON”</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label should read “CARING PERSON”</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 just want to show that a man is put in the box and then we put a label on it. The label should read “CARING PERSON”</a:t>
            </a:r>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F0F601-EF27-4BE3-A84D-75C70BF44739}"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C1B95C-8424-4FD6-B500-3CB1B09CF494}" type="slidenum">
              <a:rPr lang="en-US"/>
              <a:pPr>
                <a:defRPr/>
              </a:pPr>
              <a:t>‹#›</a:t>
            </a:fld>
            <a:endParaRPr lang="en-US"/>
          </a:p>
        </p:txBody>
      </p:sp>
    </p:spTree>
    <p:extLst>
      <p:ext uri="{BB962C8B-B14F-4D97-AF65-F5344CB8AC3E}">
        <p14:creationId xmlns:p14="http://schemas.microsoft.com/office/powerpoint/2010/main" val="49862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509F00-B1D6-4050-9248-F2DF6E9B3B02}"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C3458-45CB-40A9-93F8-DEA82F2228C7}" type="slidenum">
              <a:rPr lang="en-US"/>
              <a:pPr>
                <a:defRPr/>
              </a:pPr>
              <a:t>‹#›</a:t>
            </a:fld>
            <a:endParaRPr lang="en-US"/>
          </a:p>
        </p:txBody>
      </p:sp>
    </p:spTree>
    <p:extLst>
      <p:ext uri="{BB962C8B-B14F-4D97-AF65-F5344CB8AC3E}">
        <p14:creationId xmlns:p14="http://schemas.microsoft.com/office/powerpoint/2010/main" val="239107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D2DA82-A059-40A6-B043-499168DF0748}"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22CC5-A5B4-448A-8DDA-A9B987F36516}" type="slidenum">
              <a:rPr lang="en-US"/>
              <a:pPr>
                <a:defRPr/>
              </a:pPr>
              <a:t>‹#›</a:t>
            </a:fld>
            <a:endParaRPr lang="en-US"/>
          </a:p>
        </p:txBody>
      </p:sp>
    </p:spTree>
    <p:extLst>
      <p:ext uri="{BB962C8B-B14F-4D97-AF65-F5344CB8AC3E}">
        <p14:creationId xmlns:p14="http://schemas.microsoft.com/office/powerpoint/2010/main" val="24364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C1F004-8A64-4A5C-8DB2-68A8E24BA6BA}"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378D22-BE62-452D-92D9-5388401C8515}" type="slidenum">
              <a:rPr lang="en-US"/>
              <a:pPr>
                <a:defRPr/>
              </a:pPr>
              <a:t>‹#›</a:t>
            </a:fld>
            <a:endParaRPr lang="en-US"/>
          </a:p>
        </p:txBody>
      </p:sp>
    </p:spTree>
    <p:extLst>
      <p:ext uri="{BB962C8B-B14F-4D97-AF65-F5344CB8AC3E}">
        <p14:creationId xmlns:p14="http://schemas.microsoft.com/office/powerpoint/2010/main" val="3193191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C28B7C-97F6-401C-BC3D-BA23D5E916E0}" type="datetimeFigureOut">
              <a:rPr lang="en-US"/>
              <a:pPr>
                <a:defRPr/>
              </a:pPr>
              <a:t>11/25/2013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BC30B1-0E2C-44C4-B07D-1642FBD1CDDA}" type="slidenum">
              <a:rPr lang="en-US"/>
              <a:pPr>
                <a:defRPr/>
              </a:pPr>
              <a:t>‹#›</a:t>
            </a:fld>
            <a:endParaRPr lang="en-US"/>
          </a:p>
        </p:txBody>
      </p:sp>
    </p:spTree>
    <p:extLst>
      <p:ext uri="{BB962C8B-B14F-4D97-AF65-F5344CB8AC3E}">
        <p14:creationId xmlns:p14="http://schemas.microsoft.com/office/powerpoint/2010/main" val="361681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42FDCA0-EE38-4881-9672-AB2FA465CF9C}" type="datetimeFigureOut">
              <a:rPr lang="en-US"/>
              <a:pPr>
                <a:defRPr/>
              </a:pPr>
              <a:t>11/25/2013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CA8927B-5B0D-42F8-A8AC-0A70DFBE2D4C}" type="slidenum">
              <a:rPr lang="en-US"/>
              <a:pPr>
                <a:defRPr/>
              </a:pPr>
              <a:t>‹#›</a:t>
            </a:fld>
            <a:endParaRPr lang="en-US"/>
          </a:p>
        </p:txBody>
      </p:sp>
    </p:spTree>
    <p:extLst>
      <p:ext uri="{BB962C8B-B14F-4D97-AF65-F5344CB8AC3E}">
        <p14:creationId xmlns:p14="http://schemas.microsoft.com/office/powerpoint/2010/main" val="4193741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6127268-D334-42FD-9C22-C4656A9EE50D}" type="datetimeFigureOut">
              <a:rPr lang="en-US"/>
              <a:pPr>
                <a:defRPr/>
              </a:pPr>
              <a:t>11/25/2013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A9A4AC4-23EC-42CE-80D4-AEA59098ACC0}" type="slidenum">
              <a:rPr lang="en-US"/>
              <a:pPr>
                <a:defRPr/>
              </a:pPr>
              <a:t>‹#›</a:t>
            </a:fld>
            <a:endParaRPr lang="en-US"/>
          </a:p>
        </p:txBody>
      </p:sp>
    </p:spTree>
    <p:extLst>
      <p:ext uri="{BB962C8B-B14F-4D97-AF65-F5344CB8AC3E}">
        <p14:creationId xmlns:p14="http://schemas.microsoft.com/office/powerpoint/2010/main" val="218380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3DF24-8587-42EC-B0B6-6B734BDC0FCC}"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285AE4-60B9-45E2-916A-50859A612B0E}" type="slidenum">
              <a:rPr lang="en-US"/>
              <a:pPr>
                <a:defRPr/>
              </a:pPr>
              <a:t>‹#›</a:t>
            </a:fld>
            <a:endParaRPr lang="en-US"/>
          </a:p>
        </p:txBody>
      </p:sp>
    </p:spTree>
    <p:extLst>
      <p:ext uri="{BB962C8B-B14F-4D97-AF65-F5344CB8AC3E}">
        <p14:creationId xmlns:p14="http://schemas.microsoft.com/office/powerpoint/2010/main" val="224776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10B0-55C3-4616-A357-A7F90E554CA8}" type="datetimeFigureOut">
              <a:rPr lang="en-US"/>
              <a:pPr>
                <a:defRPr/>
              </a:pPr>
              <a:t>11/25/2013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922577-5DB4-4842-8BC2-A39661DCFC64}" type="slidenum">
              <a:rPr lang="en-US"/>
              <a:pPr>
                <a:defRPr/>
              </a:pPr>
              <a:t>‹#›</a:t>
            </a:fld>
            <a:endParaRPr lang="en-US"/>
          </a:p>
        </p:txBody>
      </p:sp>
    </p:spTree>
    <p:extLst>
      <p:ext uri="{BB962C8B-B14F-4D97-AF65-F5344CB8AC3E}">
        <p14:creationId xmlns:p14="http://schemas.microsoft.com/office/powerpoint/2010/main" val="214967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4CA046-68A7-4F6B-ACBF-D27B6194B9D6}"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5173D6-5B1B-4ADB-99A0-10333CF5CD77}" type="slidenum">
              <a:rPr lang="en-US"/>
              <a:pPr>
                <a:defRPr/>
              </a:pPr>
              <a:t>‹#›</a:t>
            </a:fld>
            <a:endParaRPr lang="en-US"/>
          </a:p>
        </p:txBody>
      </p:sp>
    </p:spTree>
    <p:extLst>
      <p:ext uri="{BB962C8B-B14F-4D97-AF65-F5344CB8AC3E}">
        <p14:creationId xmlns:p14="http://schemas.microsoft.com/office/powerpoint/2010/main" val="244356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671CF4-B48B-492C-A955-8F200103DF31}" type="datetimeFigureOut">
              <a:rPr lang="en-US"/>
              <a:pPr>
                <a:defRPr/>
              </a:pPr>
              <a:t>11/25/2013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169C6D-E65F-433C-A497-91BA483EACE9}" type="slidenum">
              <a:rPr lang="en-US"/>
              <a:pPr>
                <a:defRPr/>
              </a:pPr>
              <a:t>‹#›</a:t>
            </a:fld>
            <a:endParaRPr lang="en-US"/>
          </a:p>
        </p:txBody>
      </p:sp>
    </p:spTree>
    <p:extLst>
      <p:ext uri="{BB962C8B-B14F-4D97-AF65-F5344CB8AC3E}">
        <p14:creationId xmlns:p14="http://schemas.microsoft.com/office/powerpoint/2010/main" val="47858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C29F4B-6085-467D-A712-7054B802B96F}" type="datetimeFigureOut">
              <a:rPr lang="en-US"/>
              <a:pPr>
                <a:defRPr/>
              </a:pPr>
              <a:t>11/25/2013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68B5C4-2231-4D8E-8583-9ECB5E50A49D}" type="slidenum">
              <a:rPr lang="en-US"/>
              <a:pPr>
                <a:defRPr/>
              </a:pPr>
              <a:t>‹#›</a:t>
            </a:fld>
            <a:endParaRPr lang="en-US"/>
          </a:p>
        </p:txBody>
      </p:sp>
    </p:spTree>
    <p:extLst>
      <p:ext uri="{BB962C8B-B14F-4D97-AF65-F5344CB8AC3E}">
        <p14:creationId xmlns:p14="http://schemas.microsoft.com/office/powerpoint/2010/main" val="271568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F28B2-185B-4E4B-89D0-5636B20B5E49}" type="datetimeFigureOut">
              <a:rPr lang="en-US"/>
              <a:pPr>
                <a:defRPr/>
              </a:pPr>
              <a:t>11/25/2013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08C238-D8BF-4CEF-96DA-AC33A3DA44E1}" type="slidenum">
              <a:rPr lang="en-US"/>
              <a:pPr>
                <a:defRPr/>
              </a:pPr>
              <a:t>‹#›</a:t>
            </a:fld>
            <a:endParaRPr lang="en-US"/>
          </a:p>
        </p:txBody>
      </p:sp>
    </p:spTree>
    <p:extLst>
      <p:ext uri="{BB962C8B-B14F-4D97-AF65-F5344CB8AC3E}">
        <p14:creationId xmlns:p14="http://schemas.microsoft.com/office/powerpoint/2010/main" val="97700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70DDEA-6A87-4EB5-9C04-43528F69418F}"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1DDAEC-FADA-49A6-8FAA-899B4A32B894}" type="slidenum">
              <a:rPr lang="en-US"/>
              <a:pPr>
                <a:defRPr/>
              </a:pPr>
              <a:t>‹#›</a:t>
            </a:fld>
            <a:endParaRPr lang="en-US"/>
          </a:p>
        </p:txBody>
      </p:sp>
    </p:spTree>
    <p:extLst>
      <p:ext uri="{BB962C8B-B14F-4D97-AF65-F5344CB8AC3E}">
        <p14:creationId xmlns:p14="http://schemas.microsoft.com/office/powerpoint/2010/main" val="312159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AA3D97-B84A-4464-8FF5-3EC8BF58AA1C}" type="datetimeFigureOut">
              <a:rPr lang="en-US"/>
              <a:pPr>
                <a:defRPr/>
              </a:pPr>
              <a:t>11/25/2013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A37C32-4216-44CB-8338-D07510AEC001}" type="slidenum">
              <a:rPr lang="en-US"/>
              <a:pPr>
                <a:defRPr/>
              </a:pPr>
              <a:t>‹#›</a:t>
            </a:fld>
            <a:endParaRPr lang="en-US"/>
          </a:p>
        </p:txBody>
      </p:sp>
    </p:spTree>
    <p:extLst>
      <p:ext uri="{BB962C8B-B14F-4D97-AF65-F5344CB8AC3E}">
        <p14:creationId xmlns:p14="http://schemas.microsoft.com/office/powerpoint/2010/main" val="294702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679B18-B665-42F3-A410-59743D685401}" type="datetimeFigureOut">
              <a:rPr lang="en-US"/>
              <a:pPr>
                <a:defRPr/>
              </a:pPr>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F3CDCFD-92D3-43B9-9574-59E6053B5D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www.weblo.com/asset_images/large/creativity.com_479f8882bf3f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581400" y="-1"/>
            <a:ext cx="5534167" cy="6875783"/>
          </a:xfrm>
          <a:noFill/>
        </p:spPr>
      </p:pic>
      <p:sp>
        <p:nvSpPr>
          <p:cNvPr id="2051" name="Rectangle 3"/>
          <p:cNvSpPr>
            <a:spLocks noGrp="1"/>
          </p:cNvSpPr>
          <p:nvPr>
            <p:ph type="body" sz="half" idx="1"/>
          </p:nvPr>
        </p:nvSpPr>
        <p:spPr>
          <a:xfrm>
            <a:off x="0" y="9098"/>
            <a:ext cx="5181600" cy="6848901"/>
          </a:xfrm>
        </p:spPr>
        <p:txBody>
          <a:bodyPr/>
          <a:lstStyle/>
          <a:p>
            <a:pPr eaLnBrk="1" hangingPunct="1">
              <a:buFont typeface="Arial" charset="0"/>
              <a:buNone/>
            </a:pPr>
            <a:endParaRPr lang="en-US" sz="8000" dirty="0" smtClean="0">
              <a:solidFill>
                <a:schemeClr val="accent6">
                  <a:lumMod val="75000"/>
                </a:schemeClr>
              </a:solidFill>
              <a:latin typeface="+mj-lt"/>
            </a:endParaRPr>
          </a:p>
          <a:p>
            <a:pPr eaLnBrk="1" hangingPunct="1">
              <a:buFont typeface="Arial" charset="0"/>
              <a:buNone/>
            </a:pPr>
            <a:r>
              <a:rPr lang="en-US" sz="8000" dirty="0" smtClean="0">
                <a:solidFill>
                  <a:schemeClr val="accent6">
                    <a:lumMod val="75000"/>
                  </a:schemeClr>
                </a:solidFill>
                <a:latin typeface="+mj-lt"/>
              </a:rPr>
              <a:t>Exercise</a:t>
            </a:r>
          </a:p>
          <a:p>
            <a:pPr eaLnBrk="1" hangingPunct="1">
              <a:buFont typeface="Arial" charset="0"/>
              <a:buNone/>
            </a:pPr>
            <a:r>
              <a:rPr lang="en-US" sz="8000" dirty="0" smtClean="0">
                <a:solidFill>
                  <a:schemeClr val="accent6">
                    <a:lumMod val="75000"/>
                  </a:schemeClr>
                </a:solidFill>
                <a:latin typeface="+mj-lt"/>
              </a:rPr>
              <a:t>Your</a:t>
            </a:r>
          </a:p>
          <a:p>
            <a:pPr eaLnBrk="1" hangingPunct="1">
              <a:buFont typeface="Arial" charset="0"/>
              <a:buNone/>
            </a:pPr>
            <a:r>
              <a:rPr lang="en-US" sz="8000" dirty="0" smtClean="0">
                <a:solidFill>
                  <a:schemeClr val="accent6">
                    <a:lumMod val="75000"/>
                  </a:schemeClr>
                </a:solidFill>
                <a:latin typeface="+mj-lt"/>
              </a:rPr>
              <a:t>Imagination</a:t>
            </a:r>
          </a:p>
          <a:p>
            <a:pPr eaLnBrk="1" hangingPunct="1">
              <a:buFont typeface="Arial" charset="0"/>
              <a:buNone/>
            </a:pPr>
            <a:endParaRPr lang="en-US" sz="8000" dirty="0" smtClean="0">
              <a:solidFill>
                <a:schemeClr val="accent6">
                  <a:lumMod val="75000"/>
                </a:schemeClr>
              </a:solidFill>
              <a:latin typeface="+mj-lt"/>
            </a:endParaRPr>
          </a:p>
          <a:p>
            <a:pPr eaLnBrk="1" hangingPunct="1">
              <a:buFont typeface="Arial" charset="0"/>
              <a:buNone/>
            </a:pPr>
            <a:endParaRPr lang="en-US" sz="8000" dirty="0" smtClean="0">
              <a:solidFill>
                <a:schemeClr val="accent6">
                  <a:lumMod val="7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p:cNvSpPr>
          <p:nvPr>
            <p:ph type="title"/>
          </p:nvPr>
        </p:nvSpPr>
        <p:spPr>
          <a:xfrm>
            <a:off x="533400" y="0"/>
            <a:ext cx="8229600" cy="1143000"/>
          </a:xfrm>
        </p:spPr>
        <p:txBody>
          <a:bodyPr/>
          <a:lstStyle/>
          <a:p>
            <a:pPr eaLnBrk="1" hangingPunct="1">
              <a:defRPr/>
            </a:pPr>
            <a:r>
              <a:rPr lang="en-US" sz="8800" dirty="0" smtClean="0">
                <a:solidFill>
                  <a:schemeClr val="accent6">
                    <a:lumMod val="75000"/>
                  </a:schemeClr>
                </a:solidFill>
              </a:rPr>
              <a:t>Scenario 5</a:t>
            </a:r>
          </a:p>
        </p:txBody>
      </p:sp>
      <p:pic>
        <p:nvPicPr>
          <p:cNvPr id="11267" name="Content Placeholder 4" descr="Picture3.jpg"/>
          <p:cNvPicPr>
            <a:picLocks noGrp="1" noChangeAspect="1"/>
          </p:cNvPicPr>
          <p:nvPr>
            <p:ph idx="1"/>
          </p:nvPr>
        </p:nvPicPr>
        <p:blipFill>
          <a:blip r:embed="rId2" cstate="print">
            <a:extLst>
              <a:ext uri="{28A0092B-C50C-407E-A947-70E740481C1C}">
                <a14:useLocalDpi xmlns:a14="http://schemas.microsoft.com/office/drawing/2010/main" val="0"/>
              </a:ext>
            </a:extLst>
          </a:blip>
          <a:srcRect t="6712"/>
          <a:stretch>
            <a:fillRect/>
          </a:stretch>
        </p:blipFill>
        <p:spPr>
          <a:xfrm>
            <a:off x="2286000" y="1419602"/>
            <a:ext cx="4577882" cy="542494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30480"/>
            <a:ext cx="8229600" cy="1143000"/>
          </a:xfrm>
        </p:spPr>
        <p:txBody>
          <a:bodyPr/>
          <a:lstStyle/>
          <a:p>
            <a:pPr eaLnBrk="1" hangingPunct="1">
              <a:defRPr/>
            </a:pPr>
            <a:r>
              <a:rPr lang="en-US" sz="8800" dirty="0" smtClean="0">
                <a:solidFill>
                  <a:schemeClr val="accent6">
                    <a:lumMod val="75000"/>
                  </a:schemeClr>
                </a:solidFill>
              </a:rPr>
              <a:t>Angry mother</a:t>
            </a:r>
          </a:p>
        </p:txBody>
      </p:sp>
      <p:sp>
        <p:nvSpPr>
          <p:cNvPr id="2" name="Content Placeholder 1"/>
          <p:cNvSpPr>
            <a:spLocks noGrp="1"/>
          </p:cNvSpPr>
          <p:nvPr>
            <p:ph idx="1"/>
          </p:nvPr>
        </p:nvSpPr>
        <p:spPr/>
        <p:txBody>
          <a:bodyPr/>
          <a:lstStyle/>
          <a:p>
            <a:endParaRPr lang="en-US"/>
          </a:p>
        </p:txBody>
      </p:sp>
      <p:pic>
        <p:nvPicPr>
          <p:cNvPr id="5" name="Picture 7" descr="42-19471914.jpg"/>
          <p:cNvPicPr>
            <a:picLocks noChangeAspect="1"/>
          </p:cNvPicPr>
          <p:nvPr/>
        </p:nvPicPr>
        <p:blipFill>
          <a:blip r:embed="rId3" cstate="print">
            <a:extLst>
              <a:ext uri="{28A0092B-C50C-407E-A947-70E740481C1C}">
                <a14:useLocalDpi xmlns:a14="http://schemas.microsoft.com/office/drawing/2010/main" val="0"/>
              </a:ext>
            </a:extLst>
          </a:blip>
          <a:srcRect t="8000" b="12000"/>
          <a:stretch>
            <a:fillRect/>
          </a:stretch>
        </p:blipFill>
        <p:spPr bwMode="auto">
          <a:xfrm>
            <a:off x="1783080" y="13716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800600" y="2857500"/>
            <a:ext cx="4724400" cy="1143000"/>
          </a:xfrm>
        </p:spPr>
        <p:txBody>
          <a:bodyPr/>
          <a:lstStyle/>
          <a:p>
            <a:pPr eaLnBrk="1" hangingPunct="1">
              <a:defRPr/>
            </a:pPr>
            <a:r>
              <a:rPr lang="en-US" sz="7200" dirty="0" smtClean="0">
                <a:solidFill>
                  <a:schemeClr val="accent6">
                    <a:lumMod val="75000"/>
                  </a:schemeClr>
                </a:solidFill>
              </a:rPr>
              <a:t>Lets evaluate our handiwork</a:t>
            </a:r>
            <a:r>
              <a:rPr lang="en-US" sz="7200" dirty="0" smtClean="0"/>
              <a:t/>
            </a:r>
            <a:br>
              <a:rPr lang="en-US" sz="7200" dirty="0" smtClean="0"/>
            </a:br>
            <a:endParaRPr lang="en-US" sz="7200" dirty="0" smtClean="0"/>
          </a:p>
        </p:txBody>
      </p:sp>
      <p:pic>
        <p:nvPicPr>
          <p:cNvPr id="1026" name="Picture 2" descr="http://www.hellobloggerz.com/wp-content/uploads/2012/06/evaluate-theme.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58" r="17358"/>
          <a:stretch/>
        </p:blipFill>
        <p:spPr bwMode="auto">
          <a:xfrm>
            <a:off x="-1" y="0"/>
            <a:ext cx="515840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2"/>
          <p:cNvSpPr txBox="1">
            <a:spLocks noChangeArrowheads="1"/>
          </p:cNvSpPr>
          <p:nvPr/>
        </p:nvSpPr>
        <p:spPr bwMode="auto">
          <a:xfrm>
            <a:off x="5836920" y="914400"/>
            <a:ext cx="3276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7200" dirty="0" smtClean="0">
                <a:solidFill>
                  <a:srgbClr val="E46C0A"/>
                </a:solidFill>
                <a:latin typeface="+mj-lt"/>
                <a:cs typeface="Times New Roman" pitchFamily="18" charset="0"/>
              </a:rPr>
              <a:t>Caring </a:t>
            </a:r>
            <a:r>
              <a:rPr lang="en-US" sz="7200" dirty="0">
                <a:solidFill>
                  <a:srgbClr val="E46C0A"/>
                </a:solidFill>
                <a:latin typeface="+mj-lt"/>
                <a:cs typeface="Times New Roman" pitchFamily="18" charset="0"/>
              </a:rPr>
              <a:t>Person</a:t>
            </a:r>
            <a:r>
              <a:rPr lang="en-US" sz="7200" dirty="0" smtClean="0">
                <a:solidFill>
                  <a:srgbClr val="E46C0A"/>
                </a:solidFill>
                <a:latin typeface="+mj-lt"/>
                <a:cs typeface="Times New Roman" pitchFamily="18" charset="0"/>
              </a:rPr>
              <a:t>?</a:t>
            </a:r>
            <a:endParaRPr lang="en-US" sz="7200" dirty="0">
              <a:latin typeface="+mj-lt"/>
              <a:cs typeface="Times New Roman" pitchFamily="18" charset="0"/>
            </a:endParaRPr>
          </a:p>
        </p:txBody>
      </p:sp>
      <p:pic>
        <p:nvPicPr>
          <p:cNvPr id="14339" name="Content Placeholder 7" descr="Picture9.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1" y="1"/>
            <a:ext cx="5871463" cy="6873240"/>
          </a:xfrm>
        </p:spPr>
      </p:pic>
      <p:pic>
        <p:nvPicPr>
          <p:cNvPr id="14340" name="Content Placeholder 6" descr="42-19471914.jpg"/>
          <p:cNvPicPr>
            <a:picLocks noGrp="1" noChangeAspect="1"/>
          </p:cNvPicPr>
          <p:nvPr>
            <p:ph idx="1"/>
          </p:nvPr>
        </p:nvPicPr>
        <p:blipFill>
          <a:blip r:embed="rId4" cstate="print">
            <a:extLst>
              <a:ext uri="{28A0092B-C50C-407E-A947-70E740481C1C}">
                <a14:useLocalDpi xmlns:a14="http://schemas.microsoft.com/office/drawing/2010/main" val="0"/>
              </a:ext>
            </a:extLst>
          </a:blip>
          <a:srcRect t="11122" b="12143"/>
          <a:stretch>
            <a:fillRect/>
          </a:stretch>
        </p:blipFill>
        <p:spPr>
          <a:xfrm>
            <a:off x="6400800" y="4114800"/>
            <a:ext cx="2382838" cy="2286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4770120" y="2057400"/>
            <a:ext cx="4343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0" dirty="0" smtClean="0">
                <a:solidFill>
                  <a:srgbClr val="E46C0A"/>
                </a:solidFill>
                <a:latin typeface="+mj-lt"/>
              </a:rPr>
              <a:t>Sneaky?</a:t>
            </a:r>
            <a:endParaRPr lang="en-US" sz="8000" dirty="0">
              <a:solidFill>
                <a:srgbClr val="E46C0A"/>
              </a:solidFill>
              <a:latin typeface="+mj-lt"/>
            </a:endParaRPr>
          </a:p>
        </p:txBody>
      </p:sp>
      <p:pic>
        <p:nvPicPr>
          <p:cNvPr id="15363" name="Content Placeholder 6" descr="42-19471914.jpg"/>
          <p:cNvPicPr>
            <a:picLocks noGrp="1" noChangeAspect="1"/>
          </p:cNvPicPr>
          <p:nvPr>
            <p:ph idx="1"/>
          </p:nvPr>
        </p:nvPicPr>
        <p:blipFill>
          <a:blip r:embed="rId3" cstate="print">
            <a:extLst>
              <a:ext uri="{28A0092B-C50C-407E-A947-70E740481C1C}">
                <a14:useLocalDpi xmlns:a14="http://schemas.microsoft.com/office/drawing/2010/main" val="0"/>
              </a:ext>
            </a:extLst>
          </a:blip>
          <a:srcRect t="11122" b="12143"/>
          <a:stretch>
            <a:fillRect/>
          </a:stretch>
        </p:blipFill>
        <p:spPr>
          <a:xfrm>
            <a:off x="6400800" y="4114800"/>
            <a:ext cx="2382838" cy="2286000"/>
          </a:xfrm>
        </p:spPr>
      </p:pic>
      <p:pic>
        <p:nvPicPr>
          <p:cNvPr id="15364" name="Content Placeholder 6" descr="pic 1.jpg"/>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t="5762"/>
          <a:stretch>
            <a:fillRect/>
          </a:stretch>
        </p:blipFill>
        <p:spPr>
          <a:xfrm>
            <a:off x="-1" y="0"/>
            <a:ext cx="4820433"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7" descr="42-20070235.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6154"/>
          <a:stretch>
            <a:fillRect/>
          </a:stretch>
        </p:blipFill>
        <p:spPr>
          <a:xfrm>
            <a:off x="3747541" y="0"/>
            <a:ext cx="5396459" cy="6858000"/>
          </a:xfrm>
        </p:spPr>
      </p:pic>
      <p:sp>
        <p:nvSpPr>
          <p:cNvPr id="16387" name="TextBox 8"/>
          <p:cNvSpPr txBox="1">
            <a:spLocks noChangeArrowheads="1"/>
          </p:cNvSpPr>
          <p:nvPr/>
        </p:nvSpPr>
        <p:spPr bwMode="auto">
          <a:xfrm>
            <a:off x="0" y="2286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200" dirty="0" smtClean="0">
                <a:solidFill>
                  <a:srgbClr val="E46C0A"/>
                </a:solidFill>
                <a:latin typeface="+mj-lt"/>
              </a:rPr>
              <a:t>Indifferent </a:t>
            </a:r>
            <a:r>
              <a:rPr lang="en-US" sz="7200" dirty="0">
                <a:solidFill>
                  <a:srgbClr val="E46C0A"/>
                </a:solidFill>
                <a:latin typeface="+mj-lt"/>
              </a:rPr>
              <a:t>father and rowdy </a:t>
            </a:r>
            <a:r>
              <a:rPr lang="en-US" sz="7200" dirty="0" smtClean="0">
                <a:solidFill>
                  <a:srgbClr val="E46C0A"/>
                </a:solidFill>
                <a:latin typeface="+mj-lt"/>
              </a:rPr>
              <a:t>children?</a:t>
            </a:r>
            <a:endParaRPr lang="en-US" sz="7200" dirty="0">
              <a:solidFill>
                <a:srgbClr val="E46C0A"/>
              </a:solidFill>
              <a:latin typeface="+mj-lt"/>
            </a:endParaRPr>
          </a:p>
        </p:txBody>
      </p:sp>
      <p:pic>
        <p:nvPicPr>
          <p:cNvPr id="16388" name="Content Placeholder 6" descr="42-19471914.jpg"/>
          <p:cNvPicPr>
            <a:picLocks noGrp="1" noChangeAspect="1"/>
          </p:cNvPicPr>
          <p:nvPr>
            <p:ph idx="1"/>
          </p:nvPr>
        </p:nvPicPr>
        <p:blipFill>
          <a:blip r:embed="rId4" cstate="print">
            <a:extLst>
              <a:ext uri="{28A0092B-C50C-407E-A947-70E740481C1C}">
                <a14:useLocalDpi xmlns:a14="http://schemas.microsoft.com/office/drawing/2010/main" val="0"/>
              </a:ext>
            </a:extLst>
          </a:blip>
          <a:srcRect t="11122" b="12143"/>
          <a:stretch>
            <a:fillRect/>
          </a:stretch>
        </p:blipFill>
        <p:spPr>
          <a:xfrm>
            <a:off x="152400" y="4343400"/>
            <a:ext cx="2382838"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6" descr="42-15529531.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12634"/>
          <a:stretch>
            <a:fillRect/>
          </a:stretch>
        </p:blipFill>
        <p:spPr>
          <a:xfrm>
            <a:off x="0" y="-20642"/>
            <a:ext cx="9144000" cy="6863402"/>
          </a:xfrm>
        </p:spPr>
      </p:pic>
      <p:sp>
        <p:nvSpPr>
          <p:cNvPr id="17410" name="Rectangle 6"/>
          <p:cNvSpPr>
            <a:spLocks noGrp="1"/>
          </p:cNvSpPr>
          <p:nvPr>
            <p:ph type="title"/>
          </p:nvPr>
        </p:nvSpPr>
        <p:spPr/>
        <p:txBody>
          <a:bodyPr/>
          <a:lstStyle/>
          <a:p>
            <a:pPr eaLnBrk="1" hangingPunct="1"/>
            <a:r>
              <a:rPr lang="en-US" sz="8800" dirty="0" smtClean="0">
                <a:solidFill>
                  <a:srgbClr val="E46C0A"/>
                </a:solidFill>
                <a:cs typeface="Times New Roman" pitchFamily="18" charset="0"/>
              </a:rPr>
              <a:t>Celebrity?</a:t>
            </a:r>
          </a:p>
        </p:txBody>
      </p:sp>
      <p:pic>
        <p:nvPicPr>
          <p:cNvPr id="17412" name="Content Placeholder 6" descr="42-19471914.jpg"/>
          <p:cNvPicPr>
            <a:picLocks noGrp="1" noChangeAspect="1"/>
          </p:cNvPicPr>
          <p:nvPr>
            <p:ph idx="1"/>
          </p:nvPr>
        </p:nvPicPr>
        <p:blipFill>
          <a:blip r:embed="rId4" cstate="print">
            <a:extLst>
              <a:ext uri="{28A0092B-C50C-407E-A947-70E740481C1C}">
                <a14:useLocalDpi xmlns:a14="http://schemas.microsoft.com/office/drawing/2010/main" val="0"/>
              </a:ext>
            </a:extLst>
          </a:blip>
          <a:srcRect t="11122" b="12143"/>
          <a:stretch>
            <a:fillRect/>
          </a:stretch>
        </p:blipFill>
        <p:spPr>
          <a:xfrm>
            <a:off x="6400800" y="3810000"/>
            <a:ext cx="2382838"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572000" y="1600200"/>
            <a:ext cx="4572000" cy="1143000"/>
          </a:xfrm>
        </p:spPr>
        <p:txBody>
          <a:bodyPr/>
          <a:lstStyle/>
          <a:p>
            <a:pPr eaLnBrk="1" hangingPunct="1"/>
            <a:r>
              <a:rPr lang="en-US" sz="8000" dirty="0" smtClean="0">
                <a:solidFill>
                  <a:srgbClr val="E46C0A"/>
                </a:solidFill>
                <a:cs typeface="Times New Roman" pitchFamily="18" charset="0"/>
              </a:rPr>
              <a:t>Angry mother?</a:t>
            </a:r>
          </a:p>
        </p:txBody>
      </p:sp>
      <p:pic>
        <p:nvPicPr>
          <p:cNvPr id="18435" name="Content Placeholder 5" descr="Picture6.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 y="-51779"/>
            <a:ext cx="4602480" cy="6909779"/>
          </a:xfrm>
        </p:spPr>
      </p:pic>
      <p:pic>
        <p:nvPicPr>
          <p:cNvPr id="18436" name="Content Placeholder 6" descr="42-19471914.jpg"/>
          <p:cNvPicPr>
            <a:picLocks noChangeAspect="1"/>
          </p:cNvPicPr>
          <p:nvPr/>
        </p:nvPicPr>
        <p:blipFill>
          <a:blip r:embed="rId4" cstate="print">
            <a:extLst>
              <a:ext uri="{28A0092B-C50C-407E-A947-70E740481C1C}">
                <a14:useLocalDpi xmlns:a14="http://schemas.microsoft.com/office/drawing/2010/main" val="0"/>
              </a:ext>
            </a:extLst>
          </a:blip>
          <a:srcRect t="11122" b="12143"/>
          <a:stretch>
            <a:fillRect/>
          </a:stretch>
        </p:blipFill>
        <p:spPr bwMode="auto">
          <a:xfrm>
            <a:off x="6400800" y="4114800"/>
            <a:ext cx="2382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Picture7.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143000" y="0"/>
            <a:ext cx="7244584" cy="6858000"/>
          </a:xfrm>
        </p:spPr>
      </p:pic>
      <p:sp>
        <p:nvSpPr>
          <p:cNvPr id="19459" name="Rectangle 3"/>
          <p:cNvSpPr>
            <a:spLocks noGrp="1"/>
          </p:cNvSpPr>
          <p:nvPr>
            <p:ph type="body" sz="half" idx="1"/>
          </p:nvPr>
        </p:nvSpPr>
        <p:spPr>
          <a:xfrm>
            <a:off x="1219200" y="1600200"/>
            <a:ext cx="7162800" cy="4525963"/>
          </a:xfrm>
        </p:spPr>
        <p:txBody>
          <a:bodyPr/>
          <a:lstStyle/>
          <a:p>
            <a:pPr eaLnBrk="1" hangingPunct="1">
              <a:lnSpc>
                <a:spcPct val="90000"/>
              </a:lnSpc>
              <a:buFont typeface="Arial" charset="0"/>
              <a:buNone/>
              <a:defRPr/>
            </a:pPr>
            <a:r>
              <a:rPr lang="en-US" sz="6600" dirty="0" smtClean="0">
                <a:solidFill>
                  <a:schemeClr val="accent6">
                    <a:lumMod val="75000"/>
                  </a:schemeClr>
                </a:solidFill>
              </a:rPr>
              <a:t>  Don’t put people in boxes </a:t>
            </a:r>
          </a:p>
          <a:p>
            <a:pPr eaLnBrk="1" hangingPunct="1">
              <a:lnSpc>
                <a:spcPct val="90000"/>
              </a:lnSpc>
              <a:buFont typeface="Arial" charset="0"/>
              <a:buNone/>
              <a:defRPr/>
            </a:pPr>
            <a:r>
              <a:rPr lang="en-US" sz="6600" dirty="0" smtClean="0">
                <a:solidFill>
                  <a:schemeClr val="accent6">
                    <a:lumMod val="75000"/>
                  </a:schemeClr>
                </a:solidFill>
              </a:rPr>
              <a:t>	They are not objects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42-16247748.jpg"/>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2331" b="17838"/>
          <a:stretch>
            <a:fillRect/>
          </a:stretch>
        </p:blipFill>
        <p:spPr bwMode="auto">
          <a:xfrm>
            <a:off x="0" y="0"/>
            <a:ext cx="9144000" cy="688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Grp="1"/>
          </p:cNvSpPr>
          <p:nvPr>
            <p:ph type="body" idx="1"/>
          </p:nvPr>
        </p:nvSpPr>
        <p:spPr>
          <a:xfrm>
            <a:off x="0" y="2604195"/>
            <a:ext cx="9144000" cy="1676400"/>
          </a:xfrm>
        </p:spPr>
        <p:txBody>
          <a:bodyPr/>
          <a:lstStyle/>
          <a:p>
            <a:pPr eaLnBrk="1" hangingPunct="1">
              <a:buFont typeface="Arial" charset="0"/>
              <a:buNone/>
            </a:pPr>
            <a:r>
              <a:rPr lang="en-US" sz="6600" b="1" dirty="0" smtClean="0">
                <a:solidFill>
                  <a:schemeClr val="accent6">
                    <a:lumMod val="75000"/>
                  </a:schemeClr>
                </a:solidFill>
              </a:rPr>
              <a:t>“No matter how thin a slice you cut, it will always have two sides.”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sz="quarter"/>
          </p:nvPr>
        </p:nvSpPr>
        <p:spPr/>
        <p:txBody>
          <a:bodyPr/>
          <a:lstStyle/>
          <a:p>
            <a:pPr eaLnBrk="1" hangingPunct="1">
              <a:defRPr/>
            </a:pPr>
            <a:r>
              <a:rPr lang="en-US" sz="8800" dirty="0" smtClean="0">
                <a:solidFill>
                  <a:schemeClr val="accent6">
                    <a:lumMod val="75000"/>
                  </a:schemeClr>
                </a:solidFill>
              </a:rPr>
              <a:t>Scenario 1</a:t>
            </a:r>
          </a:p>
        </p:txBody>
      </p:sp>
      <p:pic>
        <p:nvPicPr>
          <p:cNvPr id="3075" name="Picture 3" descr="19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t="16988"/>
          <a:stretch>
            <a:fillRect/>
          </a:stretch>
        </p:blipFill>
        <p:spPr>
          <a:xfrm>
            <a:off x="1371600" y="1752600"/>
            <a:ext cx="6553200" cy="3351213"/>
          </a:xfrm>
        </p:spPr>
      </p:pic>
      <p:pic>
        <p:nvPicPr>
          <p:cNvPr id="3076" name="Content Placeholder 7" descr="42-19645350.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t="9184"/>
          <a:stretch>
            <a:fillRect/>
          </a:stretch>
        </p:blipFill>
        <p:spPr>
          <a:xfrm>
            <a:off x="1676400" y="1524000"/>
            <a:ext cx="6183313" cy="4521200"/>
          </a:xfrm>
        </p:spPr>
      </p:pic>
      <p:pic>
        <p:nvPicPr>
          <p:cNvPr id="3077" name="Content Placeholder 9" descr="42-17511433.jpg"/>
          <p:cNvPicPr>
            <a:picLocks noGrp="1" noChangeAspect="1"/>
          </p:cNvPicPr>
          <p:nvPr>
            <p:ph sz="quarter" idx="4"/>
          </p:nvPr>
        </p:nvPicPr>
        <p:blipFill>
          <a:blip r:embed="rId4" cstate="print">
            <a:extLst>
              <a:ext uri="{28A0092B-C50C-407E-A947-70E740481C1C}">
                <a14:useLocalDpi xmlns:a14="http://schemas.microsoft.com/office/drawing/2010/main" val="0"/>
              </a:ext>
            </a:extLst>
          </a:blip>
          <a:srcRect l="23260" r="9074"/>
          <a:stretch>
            <a:fillRect/>
          </a:stretch>
        </p:blipFill>
        <p:spPr>
          <a:xfrm>
            <a:off x="2438400" y="1447800"/>
            <a:ext cx="4876800" cy="47990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075"/>
                                        </p:tgtEl>
                                      </p:cBhvr>
                                    </p:animEffect>
                                    <p:set>
                                      <p:cBhvr>
                                        <p:cTn id="7" dur="1" fill="hold">
                                          <p:stCondLst>
                                            <p:cond delay="499"/>
                                          </p:stCondLst>
                                        </p:cTn>
                                        <p:tgtEl>
                                          <p:spTgt spid="30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nodeType="clickEffect">
                                  <p:stCondLst>
                                    <p:cond delay="0"/>
                                  </p:stCondLst>
                                  <p:childTnLst>
                                    <p:animEffect transition="out" filter="blinds(horizontal)">
                                      <p:cBhvr>
                                        <p:cTn id="17" dur="500"/>
                                        <p:tgtEl>
                                          <p:spTgt spid="3076"/>
                                        </p:tgtEl>
                                      </p:cBhvr>
                                    </p:animEffect>
                                    <p:set>
                                      <p:cBhvr>
                                        <p:cTn id="18" dur="1" fill="hold">
                                          <p:stCondLst>
                                            <p:cond delay="499"/>
                                          </p:stCondLst>
                                        </p:cTn>
                                        <p:tgtEl>
                                          <p:spTgt spid="30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additive="base">
                                        <p:cTn id="23" dur="500" fill="hold"/>
                                        <p:tgtEl>
                                          <p:spTgt spid="3077"/>
                                        </p:tgtEl>
                                        <p:attrNameLst>
                                          <p:attrName>ppt_x</p:attrName>
                                        </p:attrNameLst>
                                      </p:cBhvr>
                                      <p:tavLst>
                                        <p:tav tm="0">
                                          <p:val>
                                            <p:strVal val="#ppt_x"/>
                                          </p:val>
                                        </p:tav>
                                        <p:tav tm="100000">
                                          <p:val>
                                            <p:strVal val="#ppt_x"/>
                                          </p:val>
                                        </p:tav>
                                      </p:tavLst>
                                    </p:anim>
                                    <p:anim calcmode="lin" valueType="num">
                                      <p:cBhvr additive="base">
                                        <p:cTn id="2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4294967295"/>
          </p:nvPr>
        </p:nvSpPr>
        <p:spPr>
          <a:xfrm>
            <a:off x="304799" y="533400"/>
            <a:ext cx="8517255" cy="3763963"/>
          </a:xfrm>
        </p:spPr>
        <p:txBody>
          <a:bodyPr/>
          <a:lstStyle/>
          <a:p>
            <a:pPr eaLnBrk="1" hangingPunct="1">
              <a:buFont typeface="Arial" charset="0"/>
              <a:buNone/>
              <a:defRPr/>
            </a:pPr>
            <a:r>
              <a:rPr lang="en-US" sz="4800" dirty="0" smtClean="0">
                <a:solidFill>
                  <a:schemeClr val="accent6">
                    <a:lumMod val="75000"/>
                  </a:schemeClr>
                </a:solidFill>
              </a:rPr>
              <a:t>  Make 70 excuses when a bad thought enters your mind about a Muslim brother. </a:t>
            </a:r>
          </a:p>
        </p:txBody>
      </p:sp>
      <p:pic>
        <p:nvPicPr>
          <p:cNvPr id="2050" name="Picture 2" descr="http://www.anchorwellness.com/uploads/5/5/2/3/5523972/2390999_ori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625" y="2819400"/>
            <a:ext cx="5185429" cy="3884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8600"/>
            <a:ext cx="8229600" cy="4525963"/>
          </a:xfrm>
        </p:spPr>
        <p:txBody>
          <a:bodyPr/>
          <a:lstStyle/>
          <a:p>
            <a:pPr>
              <a:buNone/>
            </a:pPr>
            <a:r>
              <a:rPr lang="en-GB" sz="5400" dirty="0" smtClean="0">
                <a:solidFill>
                  <a:schemeClr val="accent6">
                    <a:lumMod val="75000"/>
                  </a:schemeClr>
                </a:solidFill>
              </a:rPr>
              <a:t>  “O you who believe! Avoid much suspicions; indeed some suspicions are sins.” </a:t>
            </a:r>
            <a:r>
              <a:rPr lang="en-GB" dirty="0" smtClean="0">
                <a:solidFill>
                  <a:schemeClr val="accent6">
                    <a:lumMod val="75000"/>
                  </a:schemeClr>
                </a:solidFill>
              </a:rPr>
              <a:t>[Surah Al </a:t>
            </a:r>
            <a:r>
              <a:rPr lang="en-GB" dirty="0" err="1" smtClean="0">
                <a:solidFill>
                  <a:schemeClr val="accent6">
                    <a:lumMod val="75000"/>
                  </a:schemeClr>
                </a:solidFill>
              </a:rPr>
              <a:t>Hujrat</a:t>
            </a:r>
            <a:r>
              <a:rPr lang="en-GB" dirty="0" smtClean="0">
                <a:solidFill>
                  <a:schemeClr val="accent6">
                    <a:lumMod val="75000"/>
                  </a:schemeClr>
                </a:solidFill>
              </a:rPr>
              <a:t> 49: verse 12]</a:t>
            </a:r>
            <a:endParaRPr lang="en-US" dirty="0" smtClean="0">
              <a:solidFill>
                <a:schemeClr val="accent6">
                  <a:lumMod val="75000"/>
                </a:schemeClr>
              </a:solidFill>
            </a:endParaRPr>
          </a:p>
          <a:p>
            <a:endParaRPr lang="en-US" dirty="0">
              <a:solidFill>
                <a:schemeClr val="accent6">
                  <a:lumMod val="75000"/>
                </a:schemeClr>
              </a:solidFill>
            </a:endParaRPr>
          </a:p>
        </p:txBody>
      </p:sp>
      <p:pic>
        <p:nvPicPr>
          <p:cNvPr id="3074" name="Picture 2" descr="http://eachoneteachwon.files.wordpress.com/2010/03/suspicio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33861"/>
            <a:ext cx="9144001" cy="3235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p:cNvSpPr>
          <p:nvPr>
            <p:ph type="title"/>
          </p:nvPr>
        </p:nvSpPr>
        <p:spPr/>
        <p:txBody>
          <a:bodyPr/>
          <a:lstStyle/>
          <a:p>
            <a:pPr eaLnBrk="1" hangingPunct="1"/>
            <a:r>
              <a:rPr lang="en-US" sz="8800" dirty="0" smtClean="0">
                <a:solidFill>
                  <a:srgbClr val="E46C0A"/>
                </a:solidFill>
                <a:cs typeface="Times New Roman" pitchFamily="18" charset="0"/>
              </a:rPr>
              <a:t>Lazy</a:t>
            </a:r>
          </a:p>
        </p:txBody>
      </p:sp>
      <p:pic>
        <p:nvPicPr>
          <p:cNvPr id="23557" name="Content Placeholder 6" descr="42-19471914.jpg"/>
          <p:cNvPicPr>
            <a:picLocks noChangeAspect="1"/>
          </p:cNvPicPr>
          <p:nvPr/>
        </p:nvPicPr>
        <p:blipFill>
          <a:blip r:embed="rId3" cstate="print">
            <a:extLst>
              <a:ext uri="{28A0092B-C50C-407E-A947-70E740481C1C}">
                <a14:useLocalDpi xmlns:a14="http://schemas.microsoft.com/office/drawing/2010/main" val="0"/>
              </a:ext>
            </a:extLst>
          </a:blip>
          <a:srcRect t="11122" b="12143"/>
          <a:stretch>
            <a:fillRect/>
          </a:stretch>
        </p:blipFill>
        <p:spPr bwMode="auto">
          <a:xfrm>
            <a:off x="6431280" y="1676401"/>
            <a:ext cx="2382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basicblogtips.com/wp-content/uploads/2012/10/would-anyone-read-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1"/>
            <a:ext cx="6086540"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inkipstrategy.com/wp-content/uploads/2011/03/Cardboard-boxes-inside-cardboard-box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932681"/>
            <a:ext cx="9128760" cy="5925320"/>
          </a:xfrm>
          <a:prstGeom prst="rect">
            <a:avLst/>
          </a:prstGeom>
          <a:noFill/>
          <a:extLst>
            <a:ext uri="{909E8E84-426E-40DD-AFC4-6F175D3DCCD1}">
              <a14:hiddenFill xmlns:a14="http://schemas.microsoft.com/office/drawing/2010/main">
                <a:solidFill>
                  <a:srgbClr val="FFFFFF"/>
                </a:solidFill>
              </a14:hiddenFill>
            </a:ext>
          </a:extLst>
        </p:spPr>
      </p:pic>
      <p:sp>
        <p:nvSpPr>
          <p:cNvPr id="23554" name="Title 1"/>
          <p:cNvSpPr>
            <a:spLocks noGrp="1"/>
          </p:cNvSpPr>
          <p:nvPr>
            <p:ph type="title" idx="4294967295"/>
          </p:nvPr>
        </p:nvSpPr>
        <p:spPr>
          <a:xfrm>
            <a:off x="464820" y="-210319"/>
            <a:ext cx="8229600" cy="1143000"/>
          </a:xfrm>
        </p:spPr>
        <p:txBody>
          <a:bodyPr/>
          <a:lstStyle/>
          <a:p>
            <a:pPr eaLnBrk="1" hangingPunct="1">
              <a:defRPr/>
            </a:pPr>
            <a:r>
              <a:rPr lang="en-US" sz="6000" b="1" dirty="0" smtClean="0">
                <a:solidFill>
                  <a:schemeClr val="accent6">
                    <a:lumMod val="75000"/>
                  </a:schemeClr>
                </a:solidFill>
                <a:cs typeface="Times New Roman" pitchFamily="18" charset="0"/>
              </a:rPr>
              <a:t>Feelings inside the box?</a:t>
            </a:r>
            <a:endParaRPr lang="en-US" sz="6000" b="1" dirty="0" smtClean="0">
              <a:solidFill>
                <a:schemeClr val="accent6">
                  <a:lumMod val="75000"/>
                </a:schemeClr>
              </a:solidFill>
              <a:cs typeface="Times New Roman" pitchFamily="18" charset="0"/>
            </a:endParaRPr>
          </a:p>
        </p:txBody>
      </p:sp>
      <p:sp>
        <p:nvSpPr>
          <p:cNvPr id="23555" name="Content Placeholder 2"/>
          <p:cNvSpPr>
            <a:spLocks noGrp="1"/>
          </p:cNvSpPr>
          <p:nvPr>
            <p:ph idx="4294967295"/>
          </p:nvPr>
        </p:nvSpPr>
        <p:spPr>
          <a:xfrm rot="20732110">
            <a:off x="5667854" y="2543770"/>
            <a:ext cx="3388068" cy="907435"/>
          </a:xfrm>
        </p:spPr>
        <p:txBody>
          <a:bodyPr/>
          <a:lstStyle/>
          <a:p>
            <a:pPr marL="0" indent="0" eaLnBrk="1" hangingPunct="1">
              <a:buNone/>
            </a:pPr>
            <a:r>
              <a:rPr lang="en-US" sz="6000" dirty="0" smtClean="0">
                <a:solidFill>
                  <a:srgbClr val="FF0000"/>
                </a:solidFill>
              </a:rPr>
              <a:t>Hopeless</a:t>
            </a:r>
            <a:endParaRPr lang="en-US" sz="6000" dirty="0" smtClean="0">
              <a:solidFill>
                <a:srgbClr val="FF0000"/>
              </a:solidFill>
            </a:endParaRPr>
          </a:p>
          <a:p>
            <a:pPr marL="0" indent="0" eaLnBrk="1" hangingPunct="1">
              <a:buNone/>
            </a:pPr>
            <a:endParaRPr lang="en-US" sz="6000" dirty="0" smtClean="0">
              <a:solidFill>
                <a:srgbClr val="FF0000"/>
              </a:solidFill>
            </a:endParaRPr>
          </a:p>
          <a:p>
            <a:pPr eaLnBrk="1" hangingPunct="1"/>
            <a:endParaRPr lang="en-US" sz="6000" dirty="0" smtClean="0">
              <a:solidFill>
                <a:srgbClr val="FF0000"/>
              </a:solidFill>
            </a:endParaRPr>
          </a:p>
          <a:p>
            <a:pPr eaLnBrk="1" hangingPunct="1"/>
            <a:endParaRPr lang="en-US" sz="6000" dirty="0" smtClean="0">
              <a:solidFill>
                <a:srgbClr val="FF0000"/>
              </a:solidFill>
            </a:endParaRPr>
          </a:p>
          <a:p>
            <a:pPr eaLnBrk="1" hangingPunct="1"/>
            <a:endParaRPr lang="en-US" sz="6000" dirty="0" smtClean="0">
              <a:solidFill>
                <a:srgbClr val="FF0000"/>
              </a:solidFill>
            </a:endParaRPr>
          </a:p>
          <a:p>
            <a:pPr eaLnBrk="1" hangingPunct="1"/>
            <a:endParaRPr lang="en-US" sz="6000" dirty="0" smtClean="0">
              <a:solidFill>
                <a:srgbClr val="FF0000"/>
              </a:solidFill>
            </a:endParaRPr>
          </a:p>
          <a:p>
            <a:pPr eaLnBrk="1" hangingPunct="1"/>
            <a:endParaRPr lang="en-US" sz="6000" dirty="0" smtClean="0">
              <a:solidFill>
                <a:srgbClr val="FF0000"/>
              </a:solidFill>
            </a:endParaRPr>
          </a:p>
          <a:p>
            <a:pPr eaLnBrk="1" hangingPunct="1"/>
            <a:endParaRPr lang="en-US" sz="6000" dirty="0" smtClean="0">
              <a:solidFill>
                <a:srgbClr val="FF0000"/>
              </a:solidFill>
            </a:endParaRPr>
          </a:p>
        </p:txBody>
      </p:sp>
      <p:sp>
        <p:nvSpPr>
          <p:cNvPr id="2" name="TextBox 1"/>
          <p:cNvSpPr txBox="1"/>
          <p:nvPr/>
        </p:nvSpPr>
        <p:spPr>
          <a:xfrm rot="20680622">
            <a:off x="266326" y="2115879"/>
            <a:ext cx="988219" cy="4903971"/>
          </a:xfrm>
          <a:prstGeom prst="rect">
            <a:avLst/>
          </a:prstGeom>
          <a:noFill/>
        </p:spPr>
        <p:txBody>
          <a:bodyPr vert="wordArtVert" wrap="none" rtlCol="0">
            <a:spAutoFit/>
          </a:bodyPr>
          <a:lstStyle/>
          <a:p>
            <a:pPr marL="0" indent="0" eaLnBrk="1" hangingPunct="1">
              <a:buNone/>
            </a:pPr>
            <a:r>
              <a:rPr lang="en-US" sz="4400" b="1" dirty="0">
                <a:solidFill>
                  <a:srgbClr val="FF0000"/>
                </a:solidFill>
                <a:latin typeface="+mj-lt"/>
              </a:rPr>
              <a:t>Scared</a:t>
            </a:r>
          </a:p>
        </p:txBody>
      </p:sp>
      <p:sp>
        <p:nvSpPr>
          <p:cNvPr id="3" name="TextBox 2"/>
          <p:cNvSpPr txBox="1"/>
          <p:nvPr/>
        </p:nvSpPr>
        <p:spPr>
          <a:xfrm>
            <a:off x="5638800" y="6400800"/>
            <a:ext cx="184731" cy="369332"/>
          </a:xfrm>
          <a:prstGeom prst="rect">
            <a:avLst/>
          </a:prstGeom>
          <a:noFill/>
        </p:spPr>
        <p:txBody>
          <a:bodyPr wrap="none" rtlCol="0">
            <a:spAutoFit/>
          </a:bodyPr>
          <a:lstStyle/>
          <a:p>
            <a:endParaRPr lang="en-US" dirty="0"/>
          </a:p>
        </p:txBody>
      </p:sp>
      <p:sp>
        <p:nvSpPr>
          <p:cNvPr id="4" name="Rectangle 3"/>
          <p:cNvSpPr/>
          <p:nvPr/>
        </p:nvSpPr>
        <p:spPr>
          <a:xfrm rot="20613789">
            <a:off x="4803621" y="5590401"/>
            <a:ext cx="4422236" cy="923330"/>
          </a:xfrm>
          <a:prstGeom prst="rect">
            <a:avLst/>
          </a:prstGeom>
        </p:spPr>
        <p:txBody>
          <a:bodyPr wrap="none">
            <a:spAutoFit/>
          </a:bodyPr>
          <a:lstStyle/>
          <a:p>
            <a:pPr marL="0" indent="0" eaLnBrk="1" hangingPunct="1">
              <a:buNone/>
            </a:pPr>
            <a:r>
              <a:rPr lang="en-US" sz="5400" dirty="0">
                <a:solidFill>
                  <a:srgbClr val="FF0000"/>
                </a:solidFill>
                <a:latin typeface="+mj-lt"/>
              </a:rPr>
              <a:t>Uncomfortable</a:t>
            </a:r>
          </a:p>
        </p:txBody>
      </p:sp>
      <p:sp>
        <p:nvSpPr>
          <p:cNvPr id="5" name="Rectangle 4"/>
          <p:cNvSpPr/>
          <p:nvPr/>
        </p:nvSpPr>
        <p:spPr>
          <a:xfrm rot="20671982">
            <a:off x="2863638" y="930493"/>
            <a:ext cx="915122" cy="5929700"/>
          </a:xfrm>
          <a:prstGeom prst="rect">
            <a:avLst/>
          </a:prstGeom>
        </p:spPr>
        <p:txBody>
          <a:bodyPr vert="wordArtVert" wrap="none">
            <a:spAutoFit/>
          </a:bodyPr>
          <a:lstStyle/>
          <a:p>
            <a:pPr marL="0" indent="0" eaLnBrk="1" hangingPunct="1">
              <a:buNone/>
            </a:pPr>
            <a:r>
              <a:rPr lang="en-US" sz="4000" b="1" dirty="0">
                <a:solidFill>
                  <a:srgbClr val="FF0000"/>
                </a:solidFill>
                <a:latin typeface="+mj-lt"/>
              </a:rPr>
              <a:t>Dejected</a:t>
            </a:r>
          </a:p>
        </p:txBody>
      </p:sp>
      <p:sp>
        <p:nvSpPr>
          <p:cNvPr id="6" name="Rectangle 5"/>
          <p:cNvSpPr/>
          <p:nvPr/>
        </p:nvSpPr>
        <p:spPr>
          <a:xfrm rot="20767209">
            <a:off x="3502163" y="1140770"/>
            <a:ext cx="3941272" cy="830997"/>
          </a:xfrm>
          <a:prstGeom prst="rect">
            <a:avLst/>
          </a:prstGeom>
        </p:spPr>
        <p:txBody>
          <a:bodyPr wrap="none">
            <a:spAutoFit/>
          </a:bodyPr>
          <a:lstStyle/>
          <a:p>
            <a:pPr marL="0" indent="0" eaLnBrk="1" hangingPunct="1">
              <a:buNone/>
            </a:pPr>
            <a:r>
              <a:rPr lang="en-US" sz="4800" dirty="0">
                <a:solidFill>
                  <a:srgbClr val="FF0000"/>
                </a:solidFill>
                <a:latin typeface="+mj-lt"/>
              </a:rPr>
              <a:t>Claustrophobic</a:t>
            </a:r>
          </a:p>
        </p:txBody>
      </p:sp>
      <p:sp>
        <p:nvSpPr>
          <p:cNvPr id="7" name="Rectangle 6"/>
          <p:cNvSpPr/>
          <p:nvPr/>
        </p:nvSpPr>
        <p:spPr>
          <a:xfrm rot="20695192">
            <a:off x="1448333" y="886671"/>
            <a:ext cx="842090" cy="6003951"/>
          </a:xfrm>
          <a:prstGeom prst="rect">
            <a:avLst/>
          </a:prstGeom>
        </p:spPr>
        <p:txBody>
          <a:bodyPr vert="wordArtVert" wrap="none">
            <a:spAutoFit/>
          </a:bodyPr>
          <a:lstStyle/>
          <a:p>
            <a:pPr marL="0" indent="0" eaLnBrk="1" hangingPunct="1">
              <a:buNone/>
            </a:pPr>
            <a:r>
              <a:rPr lang="en-US" sz="3600" b="1" dirty="0">
                <a:solidFill>
                  <a:srgbClr val="FF0000"/>
                </a:solidFill>
                <a:latin typeface="+mj-lt"/>
              </a:rPr>
              <a:t>Depressed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p2.blogger.com/_rFHscEEBzx8/RunGW6dMFWI/AAAAAAAAAVA/OPPxgoeS1iQ/s400/thinking_outside_the_box_EAG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214938" y="1957387"/>
            <a:ext cx="3700462" cy="4853065"/>
          </a:xfrm>
          <a:prstGeom prst="rect">
            <a:avLst/>
          </a:prstGeom>
          <a:noFill/>
        </p:spPr>
      </p:pic>
      <p:sp>
        <p:nvSpPr>
          <p:cNvPr id="80898" name="Rectangle 2"/>
          <p:cNvSpPr>
            <a:spLocks noGrp="1"/>
          </p:cNvSpPr>
          <p:nvPr>
            <p:ph type="title"/>
          </p:nvPr>
        </p:nvSpPr>
        <p:spPr/>
        <p:txBody>
          <a:bodyPr/>
          <a:lstStyle/>
          <a:p>
            <a:pPr>
              <a:defRPr/>
            </a:pPr>
            <a:r>
              <a:rPr lang="en-US" sz="8000" dirty="0" smtClean="0">
                <a:solidFill>
                  <a:schemeClr val="accent6">
                    <a:lumMod val="75000"/>
                  </a:schemeClr>
                </a:solidFill>
              </a:rPr>
              <a:t/>
            </a:r>
            <a:br>
              <a:rPr lang="en-US" sz="8000" dirty="0" smtClean="0">
                <a:solidFill>
                  <a:schemeClr val="accent6">
                    <a:lumMod val="75000"/>
                  </a:schemeClr>
                </a:solidFill>
              </a:rPr>
            </a:br>
            <a:r>
              <a:rPr lang="en-US" sz="8000" dirty="0" smtClean="0">
                <a:solidFill>
                  <a:schemeClr val="accent6">
                    <a:lumMod val="75000"/>
                  </a:schemeClr>
                </a:solidFill>
              </a:rPr>
              <a:t>Two types of boxes</a:t>
            </a:r>
            <a:r>
              <a:rPr lang="en-US" sz="8000" dirty="0" smtClean="0"/>
              <a:t/>
            </a:r>
            <a:br>
              <a:rPr lang="en-US" sz="8000" dirty="0" smtClean="0"/>
            </a:br>
            <a:endParaRPr lang="en-US" sz="8000" dirty="0" smtClean="0"/>
          </a:p>
        </p:txBody>
      </p:sp>
      <p:sp>
        <p:nvSpPr>
          <p:cNvPr id="80899" name="Rectangle 3"/>
          <p:cNvSpPr>
            <a:spLocks noGrp="1"/>
          </p:cNvSpPr>
          <p:nvPr>
            <p:ph type="body" idx="1"/>
          </p:nvPr>
        </p:nvSpPr>
        <p:spPr>
          <a:xfrm>
            <a:off x="5464969" y="4041019"/>
            <a:ext cx="3200400" cy="685800"/>
          </a:xfrm>
        </p:spPr>
        <p:txBody>
          <a:bodyPr/>
          <a:lstStyle/>
          <a:p>
            <a:pPr marL="0" indent="0" algn="ctr">
              <a:buNone/>
              <a:defRPr/>
            </a:pPr>
            <a:r>
              <a:rPr lang="en-US" sz="5400" dirty="0" smtClean="0">
                <a:solidFill>
                  <a:schemeClr val="accent6">
                    <a:lumMod val="50000"/>
                  </a:schemeClr>
                </a:solidFill>
              </a:rPr>
              <a:t>Created by others</a:t>
            </a:r>
          </a:p>
        </p:txBody>
      </p:sp>
      <p:pic>
        <p:nvPicPr>
          <p:cNvPr id="2050" name="Picture 2" descr="http://farm8.staticflickr.com/7116/7550970284_17d95b6273.jpg"/>
          <p:cNvPicPr>
            <a:picLocks noChangeAspect="1" noChangeArrowheads="1"/>
          </p:cNvPicPr>
          <p:nvPr/>
        </p:nvPicPr>
        <p:blipFill rotWithShape="1">
          <a:blip r:embed="rId3">
            <a:extLst>
              <a:ext uri="{28A0092B-C50C-407E-A947-70E740481C1C}">
                <a14:useLocalDpi xmlns:a14="http://schemas.microsoft.com/office/drawing/2010/main" val="0"/>
              </a:ext>
            </a:extLst>
          </a:blip>
          <a:srcRect b="11253"/>
          <a:stretch/>
        </p:blipFill>
        <p:spPr bwMode="auto">
          <a:xfrm>
            <a:off x="155573" y="2738913"/>
            <a:ext cx="4942927" cy="32900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4739" y="2754153"/>
            <a:ext cx="4364593" cy="923330"/>
          </a:xfrm>
          <a:prstGeom prst="rect">
            <a:avLst/>
          </a:prstGeom>
          <a:noFill/>
        </p:spPr>
        <p:txBody>
          <a:bodyPr wrap="none" rtlCol="0">
            <a:spAutoFit/>
          </a:bodyPr>
          <a:lstStyle/>
          <a:p>
            <a:r>
              <a:rPr lang="en-US" sz="5400" dirty="0" smtClean="0">
                <a:solidFill>
                  <a:schemeClr val="accent6">
                    <a:lumMod val="50000"/>
                  </a:schemeClr>
                </a:solidFill>
                <a:latin typeface="+mn-lt"/>
              </a:rPr>
              <a:t>Created by self</a:t>
            </a:r>
            <a:endParaRPr lang="en-US" sz="5400" dirty="0">
              <a:solidFill>
                <a:schemeClr val="accent6">
                  <a:lumMod val="50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457200" y="0"/>
            <a:ext cx="8229600" cy="1143000"/>
          </a:xfrm>
        </p:spPr>
        <p:txBody>
          <a:bodyPr/>
          <a:lstStyle/>
          <a:p>
            <a:pPr>
              <a:defRPr/>
            </a:pPr>
            <a:r>
              <a:rPr lang="en-US" sz="8000" dirty="0" smtClean="0">
                <a:solidFill>
                  <a:schemeClr val="accent6">
                    <a:lumMod val="75000"/>
                  </a:schemeClr>
                </a:solidFill>
              </a:rPr>
              <a:t>Created by others</a:t>
            </a:r>
          </a:p>
        </p:txBody>
      </p:sp>
      <p:sp>
        <p:nvSpPr>
          <p:cNvPr id="81923" name="Rectangle 3"/>
          <p:cNvSpPr>
            <a:spLocks noGrp="1"/>
          </p:cNvSpPr>
          <p:nvPr>
            <p:ph type="body" sz="half" idx="1"/>
          </p:nvPr>
        </p:nvSpPr>
        <p:spPr>
          <a:xfrm>
            <a:off x="457200" y="1600200"/>
            <a:ext cx="6019800" cy="4525963"/>
          </a:xfrm>
        </p:spPr>
        <p:txBody>
          <a:bodyPr/>
          <a:lstStyle/>
          <a:p>
            <a:pPr marL="0" indent="0">
              <a:buNone/>
              <a:defRPr/>
            </a:pPr>
            <a:endParaRPr lang="en-US" sz="4000" dirty="0" smtClean="0">
              <a:solidFill>
                <a:schemeClr val="accent6">
                  <a:lumMod val="50000"/>
                </a:schemeClr>
              </a:solidFill>
            </a:endParaRPr>
          </a:p>
          <a:p>
            <a:pPr marL="0" indent="0">
              <a:buNone/>
              <a:defRPr/>
            </a:pPr>
            <a:endParaRPr lang="en-US" sz="4000" dirty="0" smtClean="0">
              <a:solidFill>
                <a:schemeClr val="accent6">
                  <a:lumMod val="50000"/>
                </a:schemeClr>
              </a:solidFill>
            </a:endParaRPr>
          </a:p>
          <a:p>
            <a:pPr>
              <a:defRPr/>
            </a:pPr>
            <a:endParaRPr lang="en-US" sz="2800" dirty="0" smtClean="0"/>
          </a:p>
          <a:p>
            <a:pPr>
              <a:defRPr/>
            </a:pPr>
            <a:endParaRPr lang="en-US" sz="2800" dirty="0" smtClean="0"/>
          </a:p>
          <a:p>
            <a:pPr>
              <a:defRPr/>
            </a:pPr>
            <a:endParaRPr lang="en-US" sz="2800" dirty="0" smtClean="0"/>
          </a:p>
        </p:txBody>
      </p:sp>
      <p:graphicFrame>
        <p:nvGraphicFramePr>
          <p:cNvPr id="3" name="Diagram 2"/>
          <p:cNvGraphicFramePr/>
          <p:nvPr>
            <p:extLst>
              <p:ext uri="{D42A27DB-BD31-4B8C-83A1-F6EECF244321}">
                <p14:modId xmlns:p14="http://schemas.microsoft.com/office/powerpoint/2010/main" val="682617027"/>
              </p:ext>
            </p:extLst>
          </p:nvPr>
        </p:nvGraphicFramePr>
        <p:xfrm>
          <a:off x="228600" y="1188720"/>
          <a:ext cx="890016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pPr>
              <a:defRPr/>
            </a:pPr>
            <a:r>
              <a:rPr lang="en-US" sz="6000" dirty="0" smtClean="0">
                <a:solidFill>
                  <a:schemeClr val="accent6">
                    <a:lumMod val="75000"/>
                  </a:schemeClr>
                </a:solidFill>
              </a:rPr>
              <a:t>Created by Self </a:t>
            </a:r>
          </a:p>
        </p:txBody>
      </p:sp>
      <p:sp>
        <p:nvSpPr>
          <p:cNvPr id="27651" name="Rectangle 3"/>
          <p:cNvSpPr>
            <a:spLocks noGrp="1"/>
          </p:cNvSpPr>
          <p:nvPr>
            <p:ph type="body" idx="1"/>
          </p:nvPr>
        </p:nvSpPr>
        <p:spPr>
          <a:xfrm>
            <a:off x="457200" y="1600200"/>
            <a:ext cx="8686800" cy="4525963"/>
          </a:xfrm>
        </p:spPr>
        <p:txBody>
          <a:bodyPr/>
          <a:lstStyle/>
          <a:p>
            <a:pPr>
              <a:lnSpc>
                <a:spcPct val="80000"/>
              </a:lnSpc>
              <a:buFont typeface="Courier New" panose="02070309020205020404" pitchFamily="49" charset="0"/>
              <a:buChar char="o"/>
            </a:pPr>
            <a:r>
              <a:rPr lang="en-US" sz="2800" dirty="0" smtClean="0">
                <a:solidFill>
                  <a:schemeClr val="accent6">
                    <a:lumMod val="50000"/>
                  </a:schemeClr>
                </a:solidFill>
              </a:rPr>
              <a:t>Difficult to identify</a:t>
            </a:r>
          </a:p>
          <a:p>
            <a:pPr>
              <a:lnSpc>
                <a:spcPct val="80000"/>
              </a:lnSpc>
              <a:buFont typeface="Courier New" panose="02070309020205020404" pitchFamily="49" charset="0"/>
              <a:buChar char="o"/>
            </a:pPr>
            <a:r>
              <a:rPr lang="en-US" sz="2800" dirty="0" smtClean="0">
                <a:solidFill>
                  <a:schemeClr val="accent6">
                    <a:lumMod val="50000"/>
                  </a:schemeClr>
                </a:solidFill>
              </a:rPr>
              <a:t>“ I can’t ……”</a:t>
            </a:r>
          </a:p>
          <a:p>
            <a:pPr>
              <a:lnSpc>
                <a:spcPct val="80000"/>
              </a:lnSpc>
              <a:buFont typeface="Courier New" panose="02070309020205020404" pitchFamily="49" charset="0"/>
              <a:buChar char="o"/>
            </a:pPr>
            <a:r>
              <a:rPr lang="en-US" sz="2800" dirty="0" smtClean="0">
                <a:solidFill>
                  <a:schemeClr val="accent6">
                    <a:lumMod val="50000"/>
                  </a:schemeClr>
                </a:solidFill>
              </a:rPr>
              <a:t>Accept that you have put yourself in the box</a:t>
            </a:r>
          </a:p>
          <a:p>
            <a:pPr>
              <a:lnSpc>
                <a:spcPct val="80000"/>
              </a:lnSpc>
              <a:buFont typeface="Courier New" panose="02070309020205020404" pitchFamily="49" charset="0"/>
              <a:buChar char="o"/>
            </a:pPr>
            <a:r>
              <a:rPr lang="en-US" sz="2800" dirty="0" smtClean="0">
                <a:solidFill>
                  <a:schemeClr val="accent6">
                    <a:lumMod val="50000"/>
                  </a:schemeClr>
                </a:solidFill>
              </a:rPr>
              <a:t>Know that Allah (swt) has made life as a challenge</a:t>
            </a:r>
          </a:p>
          <a:p>
            <a:pPr>
              <a:lnSpc>
                <a:spcPct val="80000"/>
              </a:lnSpc>
              <a:buFont typeface="Courier New" panose="02070309020205020404" pitchFamily="49" charset="0"/>
              <a:buChar char="o"/>
            </a:pPr>
            <a:r>
              <a:rPr lang="en-US" sz="2800" dirty="0" smtClean="0">
                <a:solidFill>
                  <a:schemeClr val="accent6">
                    <a:lumMod val="50000"/>
                  </a:schemeClr>
                </a:solidFill>
              </a:rPr>
              <a:t>Believe that you are the best creation of Allah (swt)</a:t>
            </a:r>
          </a:p>
          <a:p>
            <a:pPr>
              <a:lnSpc>
                <a:spcPct val="80000"/>
              </a:lnSpc>
              <a:buFont typeface="Courier New" panose="02070309020205020404" pitchFamily="49" charset="0"/>
              <a:buChar char="o"/>
            </a:pPr>
            <a:r>
              <a:rPr lang="en-US" sz="2800" dirty="0" smtClean="0">
                <a:solidFill>
                  <a:schemeClr val="accent6">
                    <a:lumMod val="50000"/>
                  </a:schemeClr>
                </a:solidFill>
              </a:rPr>
              <a:t>Believe that you can do better</a:t>
            </a:r>
          </a:p>
          <a:p>
            <a:pPr>
              <a:lnSpc>
                <a:spcPct val="80000"/>
              </a:lnSpc>
              <a:buFont typeface="Courier New" panose="02070309020205020404" pitchFamily="49" charset="0"/>
              <a:buChar char="o"/>
            </a:pPr>
            <a:r>
              <a:rPr lang="en-US" sz="2800" dirty="0" smtClean="0">
                <a:solidFill>
                  <a:schemeClr val="accent6">
                    <a:lumMod val="50000"/>
                  </a:schemeClr>
                </a:solidFill>
              </a:rPr>
              <a:t>Take small steps towards your goal</a:t>
            </a:r>
          </a:p>
          <a:p>
            <a:pPr>
              <a:lnSpc>
                <a:spcPct val="80000"/>
              </a:lnSpc>
              <a:buFont typeface="Courier New" panose="02070309020205020404" pitchFamily="49" charset="0"/>
              <a:buChar char="o"/>
            </a:pPr>
            <a:r>
              <a:rPr lang="en-US" sz="2800" dirty="0" smtClean="0">
                <a:solidFill>
                  <a:schemeClr val="accent6">
                    <a:lumMod val="50000"/>
                  </a:schemeClr>
                </a:solidFill>
              </a:rPr>
              <a:t>Give your best</a:t>
            </a:r>
          </a:p>
          <a:p>
            <a:pPr>
              <a:lnSpc>
                <a:spcPct val="80000"/>
              </a:lnSpc>
              <a:buFont typeface="Courier New" panose="02070309020205020404" pitchFamily="49" charset="0"/>
              <a:buChar char="o"/>
            </a:pPr>
            <a:r>
              <a:rPr lang="en-US" sz="2800" dirty="0" smtClean="0">
                <a:solidFill>
                  <a:schemeClr val="accent6">
                    <a:lumMod val="50000"/>
                  </a:schemeClr>
                </a:solidFill>
              </a:rPr>
              <a:t>Focus on your efforts and not on the result</a:t>
            </a:r>
          </a:p>
          <a:p>
            <a:pPr>
              <a:lnSpc>
                <a:spcPct val="80000"/>
              </a:lnSpc>
              <a:buFont typeface="Courier New" panose="02070309020205020404" pitchFamily="49" charset="0"/>
              <a:buChar char="o"/>
            </a:pPr>
            <a:r>
              <a:rPr lang="en-US" sz="2800" dirty="0" smtClean="0">
                <a:solidFill>
                  <a:schemeClr val="accent6">
                    <a:lumMod val="50000"/>
                  </a:schemeClr>
                </a:solidFill>
              </a:rPr>
              <a:t>Know that your efforts will </a:t>
            </a:r>
            <a:r>
              <a:rPr lang="en-US" sz="2800" dirty="0">
                <a:solidFill>
                  <a:schemeClr val="accent6">
                    <a:lumMod val="50000"/>
                  </a:schemeClr>
                </a:solidFill>
              </a:rPr>
              <a:t>be eventually rewarded</a:t>
            </a:r>
            <a:endParaRPr lang="en-US" sz="2800" dirty="0" smtClean="0">
              <a:solidFill>
                <a:schemeClr val="accent6">
                  <a:lumMod val="50000"/>
                </a:schemeClr>
              </a:solidFill>
            </a:endParaRPr>
          </a:p>
          <a:p>
            <a:pPr>
              <a:lnSpc>
                <a:spcPct val="80000"/>
              </a:lnSpc>
              <a:buFont typeface="Courier New" panose="02070309020205020404" pitchFamily="49" charset="0"/>
              <a:buChar char="o"/>
            </a:pPr>
            <a:r>
              <a:rPr lang="en-US" sz="2800" dirty="0" smtClean="0">
                <a:solidFill>
                  <a:schemeClr val="accent6">
                    <a:lumMod val="50000"/>
                  </a:schemeClr>
                </a:solidFill>
              </a:rPr>
              <a:t>Make lots of </a:t>
            </a:r>
            <a:r>
              <a:rPr lang="en-US" sz="2800" dirty="0" err="1" smtClean="0">
                <a:solidFill>
                  <a:schemeClr val="accent6">
                    <a:lumMod val="50000"/>
                  </a:schemeClr>
                </a:solidFill>
              </a:rPr>
              <a:t>duas</a:t>
            </a:r>
            <a:r>
              <a:rPr lang="en-US" sz="2800" dirty="0" smtClean="0">
                <a:solidFill>
                  <a:schemeClr val="accent6">
                    <a:lumMod val="50000"/>
                  </a:schemeClr>
                </a:solidFill>
              </a:rPr>
              <a:t> &amp; seek guidance &amp; help from Allah (</a:t>
            </a:r>
            <a:r>
              <a:rPr lang="en-US" sz="2800" i="1" dirty="0" smtClean="0">
                <a:solidFill>
                  <a:schemeClr val="accent6">
                    <a:lumMod val="50000"/>
                  </a:schemeClr>
                </a:solidFill>
              </a:rPr>
              <a:t>swt</a:t>
            </a:r>
            <a:r>
              <a:rPr lang="en-US" sz="2800" dirty="0" smtClean="0">
                <a:solidFill>
                  <a:schemeClr val="accent6">
                    <a:lumMod val="50000"/>
                  </a:schemeClr>
                </a:solidFill>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47968" y="3200400"/>
            <a:ext cx="4130040" cy="1143000"/>
          </a:xfrm>
        </p:spPr>
        <p:txBody>
          <a:bodyPr/>
          <a:lstStyle/>
          <a:p>
            <a:pPr>
              <a:defRPr/>
            </a:pPr>
            <a:r>
              <a:rPr lang="en-US" sz="6600" dirty="0" smtClean="0">
                <a:solidFill>
                  <a:schemeClr val="accent6">
                    <a:lumMod val="75000"/>
                  </a:schemeClr>
                </a:solidFill>
              </a:rPr>
              <a:t>Evaluate the label &amp; make required changes</a:t>
            </a:r>
            <a:r>
              <a:rPr lang="en-US" sz="6600" dirty="0" smtClean="0"/>
              <a:t/>
            </a:r>
            <a:br>
              <a:rPr lang="en-US" sz="6600" dirty="0" smtClean="0"/>
            </a:br>
            <a:endParaRPr lang="en-US" sz="6600" dirty="0" smtClean="0"/>
          </a:p>
        </p:txBody>
      </p:sp>
      <p:pic>
        <p:nvPicPr>
          <p:cNvPr id="3074" name="Picture 2" descr="http://thumbs.dreamstime.com/z/cardboard-box-background-shipping-label-137918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445"/>
          <a:stretch/>
        </p:blipFill>
        <p:spPr bwMode="auto">
          <a:xfrm>
            <a:off x="-15241" y="0"/>
            <a:ext cx="499368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5140747">
            <a:off x="701685" y="4835759"/>
            <a:ext cx="2185214" cy="923330"/>
          </a:xfrm>
          <a:prstGeom prst="rect">
            <a:avLst/>
          </a:prstGeom>
          <a:noFill/>
        </p:spPr>
        <p:txBody>
          <a:bodyPr wrap="none" rtlCol="0">
            <a:spAutoFit/>
          </a:bodyPr>
          <a:lstStyle/>
          <a:p>
            <a:r>
              <a:rPr lang="en-US" sz="5400" b="1" dirty="0" smtClean="0">
                <a:solidFill>
                  <a:srgbClr val="FF0000"/>
                </a:solidFill>
              </a:rPr>
              <a:t>Angry</a:t>
            </a:r>
            <a:endParaRPr lang="en-US" sz="54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143000"/>
            <a:ext cx="8229600" cy="808038"/>
          </a:xfrm>
        </p:spPr>
        <p:txBody>
          <a:bodyPr/>
          <a:lstStyle/>
          <a:p>
            <a:pPr>
              <a:defRPr/>
            </a:pPr>
            <a:r>
              <a:rPr lang="en-US" sz="7200" dirty="0" smtClean="0">
                <a:solidFill>
                  <a:schemeClr val="accent6">
                    <a:lumMod val="75000"/>
                  </a:schemeClr>
                </a:solidFill>
              </a:rPr>
              <a:t>Realize that it is a very feeble box</a:t>
            </a:r>
            <a:r>
              <a:rPr lang="en-US" sz="7200" dirty="0" smtClean="0"/>
              <a:t/>
            </a:r>
            <a:br>
              <a:rPr lang="en-US" sz="7200" dirty="0" smtClean="0"/>
            </a:br>
            <a:endParaRPr lang="en-US" sz="7200" dirty="0" smtClean="0"/>
          </a:p>
        </p:txBody>
      </p:sp>
      <p:pic>
        <p:nvPicPr>
          <p:cNvPr id="29699" name="Content Placeholder 4" descr="42-18288244.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9714" b="26265"/>
          <a:stretch>
            <a:fillRect/>
          </a:stretch>
        </p:blipFill>
        <p:spPr>
          <a:xfrm>
            <a:off x="0" y="2209800"/>
            <a:ext cx="9177554" cy="4648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74638"/>
            <a:ext cx="9144000" cy="1143000"/>
          </a:xfrm>
        </p:spPr>
        <p:txBody>
          <a:bodyPr/>
          <a:lstStyle/>
          <a:p>
            <a:pPr>
              <a:defRPr/>
            </a:pPr>
            <a:r>
              <a:rPr lang="en-US" sz="7200" dirty="0" smtClean="0"/>
              <a:t/>
            </a:r>
            <a:br>
              <a:rPr lang="en-US" sz="7200" dirty="0" smtClean="0"/>
            </a:br>
            <a:r>
              <a:rPr lang="en-US" sz="7200" dirty="0" smtClean="0">
                <a:solidFill>
                  <a:schemeClr val="accent6">
                    <a:lumMod val="75000"/>
                  </a:schemeClr>
                </a:solidFill>
              </a:rPr>
              <a:t>You can break out of it</a:t>
            </a:r>
            <a:r>
              <a:rPr lang="en-US" sz="7200" dirty="0" smtClean="0"/>
              <a:t/>
            </a:r>
            <a:br>
              <a:rPr lang="en-US" sz="7200" dirty="0" smtClean="0"/>
            </a:br>
            <a:endParaRPr lang="en-US" sz="7200" dirty="0" smtClean="0"/>
          </a:p>
        </p:txBody>
      </p:sp>
      <p:sp>
        <p:nvSpPr>
          <p:cNvPr id="2" name="Content Placeholder 1"/>
          <p:cNvSpPr>
            <a:spLocks noGrp="1"/>
          </p:cNvSpPr>
          <p:nvPr>
            <p:ph idx="1"/>
          </p:nvPr>
        </p:nvSpPr>
        <p:spPr/>
        <p:txBody>
          <a:bodyPr/>
          <a:lstStyle/>
          <a:p>
            <a:endParaRPr lang="en-US"/>
          </a:p>
        </p:txBody>
      </p:sp>
      <p:pic>
        <p:nvPicPr>
          <p:cNvPr id="2050" name="Picture 2" descr="http://www.casinoaffiliateprograms.com/blog/wp-content/uploads/2013/09/outofthebox-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8264"/>
            <a:ext cx="9144000" cy="5529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7"/>
          <p:cNvSpPr>
            <a:spLocks noGrp="1"/>
          </p:cNvSpPr>
          <p:nvPr>
            <p:ph type="title"/>
          </p:nvPr>
        </p:nvSpPr>
        <p:spPr>
          <a:xfrm>
            <a:off x="457200" y="15240"/>
            <a:ext cx="8229600" cy="1143000"/>
          </a:xfrm>
        </p:spPr>
        <p:txBody>
          <a:bodyPr/>
          <a:lstStyle/>
          <a:p>
            <a:pPr eaLnBrk="1" hangingPunct="1">
              <a:defRPr/>
            </a:pPr>
            <a:r>
              <a:rPr lang="en-US" sz="9600" dirty="0" smtClean="0">
                <a:solidFill>
                  <a:schemeClr val="accent6">
                    <a:lumMod val="75000"/>
                  </a:schemeClr>
                </a:solidFill>
                <a:cs typeface="Times New Roman" pitchFamily="18" charset="0"/>
              </a:rPr>
              <a:t>Caring</a:t>
            </a:r>
          </a:p>
        </p:txBody>
      </p:sp>
      <p:pic>
        <p:nvPicPr>
          <p:cNvPr id="4099" name="Picture 7" descr="42-19471914.jpg"/>
          <p:cNvPicPr>
            <a:picLocks noChangeAspect="1"/>
          </p:cNvPicPr>
          <p:nvPr/>
        </p:nvPicPr>
        <p:blipFill>
          <a:blip r:embed="rId3" cstate="print">
            <a:extLst>
              <a:ext uri="{28A0092B-C50C-407E-A947-70E740481C1C}">
                <a14:useLocalDpi xmlns:a14="http://schemas.microsoft.com/office/drawing/2010/main" val="0"/>
              </a:ext>
            </a:extLst>
          </a:blip>
          <a:srcRect t="8000" b="12000"/>
          <a:stretch>
            <a:fillRect/>
          </a:stretch>
        </p:blipFill>
        <p:spPr bwMode="auto">
          <a:xfrm>
            <a:off x="1783080" y="13716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9" descr="http://pro.corbis.com/images/42-15292842.jpg?size=67&amp;uid=%7b2a2c2ac3-96f7-44f7-a731-4e10215e3e52%7d"/>
          <p:cNvPicPr>
            <a:picLocks noChangeAspect="1" noChangeArrowheads="1"/>
          </p:cNvPicPr>
          <p:nvPr/>
        </p:nvPicPr>
        <p:blipFill>
          <a:blip r:embed="rId2" cstate="print">
            <a:extLst>
              <a:ext uri="{28A0092B-C50C-407E-A947-70E740481C1C}">
                <a14:useLocalDpi xmlns:a14="http://schemas.microsoft.com/office/drawing/2010/main" val="0"/>
              </a:ext>
            </a:extLst>
          </a:blip>
          <a:srcRect t="8333" b="18333"/>
          <a:stretch>
            <a:fillRect/>
          </a:stretch>
        </p:blipFill>
        <p:spPr bwMode="auto">
          <a:xfrm>
            <a:off x="228600" y="1143000"/>
            <a:ext cx="4923400" cy="457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5334000" y="1905000"/>
            <a:ext cx="4220600" cy="1858962"/>
          </a:xfrm>
        </p:spPr>
        <p:txBody>
          <a:bodyPr/>
          <a:lstStyle/>
          <a:p>
            <a:pPr algn="l">
              <a:defRPr/>
            </a:pPr>
            <a:r>
              <a:rPr lang="en-US" sz="6600" dirty="0" smtClean="0"/>
              <a:t/>
            </a:r>
            <a:br>
              <a:rPr lang="en-US" sz="6600" dirty="0" smtClean="0"/>
            </a:br>
            <a:r>
              <a:rPr lang="en-US" sz="6600" dirty="0" smtClean="0"/>
              <a:t/>
            </a:r>
            <a:br>
              <a:rPr lang="en-US" sz="6600" dirty="0" smtClean="0"/>
            </a:br>
            <a:r>
              <a:rPr lang="en-US" sz="6600" dirty="0" smtClean="0">
                <a:solidFill>
                  <a:schemeClr val="accent6">
                    <a:lumMod val="75000"/>
                  </a:schemeClr>
                </a:solidFill>
              </a:rPr>
              <a:t>Don’t keep yourself in the box  created by others or </a:t>
            </a:r>
            <a:br>
              <a:rPr lang="en-US" sz="6600" dirty="0" smtClean="0">
                <a:solidFill>
                  <a:schemeClr val="accent6">
                    <a:lumMod val="75000"/>
                  </a:schemeClr>
                </a:solidFill>
              </a:rPr>
            </a:br>
            <a:r>
              <a:rPr lang="en-US" sz="6600" dirty="0" smtClean="0">
                <a:solidFill>
                  <a:schemeClr val="accent6">
                    <a:lumMod val="75000"/>
                  </a:schemeClr>
                </a:solidFill>
              </a:rPr>
              <a:t>by your own self</a:t>
            </a:r>
            <a:r>
              <a:rPr lang="en-US" sz="6600" dirty="0" smtClean="0"/>
              <a:t/>
            </a:r>
            <a:br>
              <a:rPr lang="en-US" sz="6600" dirty="0" smtClean="0"/>
            </a:br>
            <a:endParaRPr lang="en-US" sz="6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ppdynamics.com/blog/wp-content/uploads/2013/01/man-in-box-w-stick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2032"/>
            <a:ext cx="9144000" cy="56254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3312"/>
            <a:ext cx="9144000" cy="3416320"/>
          </a:xfrm>
          <a:prstGeom prst="rect">
            <a:avLst/>
          </a:prstGeom>
          <a:noFill/>
        </p:spPr>
        <p:txBody>
          <a:bodyPr wrap="square">
            <a:spAutoFit/>
          </a:bodyPr>
          <a:lstStyle/>
          <a:p>
            <a:pPr>
              <a:defRPr/>
            </a:pPr>
            <a:r>
              <a:rPr lang="en-US" sz="7200" dirty="0" smtClean="0">
                <a:solidFill>
                  <a:srgbClr val="C00000"/>
                </a:solidFill>
                <a:latin typeface="+mj-lt"/>
              </a:rPr>
              <a:t>What is </a:t>
            </a:r>
            <a:r>
              <a:rPr lang="en-US" sz="7200" dirty="0">
                <a:solidFill>
                  <a:srgbClr val="C00000"/>
                </a:solidFill>
                <a:latin typeface="+mj-lt"/>
              </a:rPr>
              <a:t>the harm in putting a bad label on </a:t>
            </a:r>
            <a:r>
              <a:rPr lang="en-US" sz="7200" dirty="0" smtClean="0">
                <a:solidFill>
                  <a:srgbClr val="C00000"/>
                </a:solidFill>
                <a:latin typeface="+mj-lt"/>
              </a:rPr>
              <a:t>someone?</a:t>
            </a:r>
            <a:endParaRPr lang="en-US" sz="7200" b="1" spc="200" dirty="0">
              <a:ln w="29210">
                <a:solidFill>
                  <a:schemeClr val="accent3">
                    <a:tint val="10000"/>
                  </a:schemeClr>
                </a:solidFill>
              </a:ln>
              <a:solidFill>
                <a:srgbClr val="C00000"/>
              </a:solidFill>
              <a:effectLst>
                <a:innerShdw blurRad="50800" dist="50800" dir="8100000">
                  <a:srgbClr val="7D7D7D">
                    <a:alpha val="73000"/>
                  </a:srgbClr>
                </a:innerShdw>
              </a:effectLst>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descr="42-18696696.jpg"/>
          <p:cNvPicPr>
            <a:picLocks noGrp="1" noChangeAspect="1"/>
          </p:cNvPicPr>
          <p:nvPr>
            <p:ph idx="1"/>
          </p:nvPr>
        </p:nvPicPr>
        <p:blipFill>
          <a:blip r:embed="rId2" cstate="print">
            <a:extLst>
              <a:ext uri="{28A0092B-C50C-407E-A947-70E740481C1C}">
                <a14:useLocalDpi xmlns:a14="http://schemas.microsoft.com/office/drawing/2010/main" val="0"/>
              </a:ext>
            </a:extLst>
          </a:blip>
          <a:srcRect t="9435" b="40253"/>
          <a:stretch>
            <a:fillRect/>
          </a:stretch>
        </p:blipFill>
        <p:spPr>
          <a:xfrm>
            <a:off x="0" y="1209028"/>
            <a:ext cx="9144000" cy="5648972"/>
          </a:xfrm>
        </p:spPr>
      </p:pic>
      <p:sp>
        <p:nvSpPr>
          <p:cNvPr id="30722" name="Title 1"/>
          <p:cNvSpPr>
            <a:spLocks noGrp="1"/>
          </p:cNvSpPr>
          <p:nvPr>
            <p:ph type="title"/>
          </p:nvPr>
        </p:nvSpPr>
        <p:spPr>
          <a:xfrm>
            <a:off x="0" y="685800"/>
            <a:ext cx="9144000" cy="1143000"/>
          </a:xfrm>
        </p:spPr>
        <p:txBody>
          <a:bodyPr/>
          <a:lstStyle/>
          <a:p>
            <a:pPr>
              <a:defRPr/>
            </a:pPr>
            <a:r>
              <a:rPr lang="en-US" sz="6000" dirty="0" smtClean="0"/>
              <a:t/>
            </a:r>
            <a:br>
              <a:rPr lang="en-US" sz="6000" dirty="0" smtClean="0"/>
            </a:br>
            <a:r>
              <a:rPr lang="en-US" sz="6000" dirty="0" smtClean="0">
                <a:solidFill>
                  <a:schemeClr val="accent6">
                    <a:lumMod val="75000"/>
                  </a:schemeClr>
                </a:solidFill>
              </a:rPr>
              <a:t>You are unable to see that person’s good points</a:t>
            </a:r>
            <a:r>
              <a:rPr lang="en-US" sz="6000" dirty="0" smtClean="0"/>
              <a:t/>
            </a:r>
            <a:br>
              <a:rPr lang="en-US" sz="6000" dirty="0" smtClean="0"/>
            </a:br>
            <a:endParaRPr lang="en-US" sz="6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1.bp.blogspot.com/_wu7lcocK9w4/S3oMrYGjJ5I/AAAAAAAAAPE/fSfboLrfqzk/s400/Worm+He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8760" cy="6858001"/>
          </a:xfrm>
          <a:prstGeom prst="rect">
            <a:avLst/>
          </a:prstGeom>
          <a:noFill/>
          <a:extLst>
            <a:ext uri="{909E8E84-426E-40DD-AFC4-6F175D3DCCD1}">
              <a14:hiddenFill xmlns:a14="http://schemas.microsoft.com/office/drawing/2010/main">
                <a:solidFill>
                  <a:srgbClr val="FFFFFF"/>
                </a:solidFill>
              </a14:hiddenFill>
            </a:ext>
          </a:extLst>
        </p:spPr>
      </p:pic>
      <p:sp>
        <p:nvSpPr>
          <p:cNvPr id="34818" name="Title 1"/>
          <p:cNvSpPr>
            <a:spLocks noGrp="1"/>
          </p:cNvSpPr>
          <p:nvPr>
            <p:ph type="title"/>
          </p:nvPr>
        </p:nvSpPr>
        <p:spPr>
          <a:xfrm>
            <a:off x="457200" y="274638"/>
            <a:ext cx="8229600" cy="3992562"/>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p:txBody>
      </p:sp>
      <p:sp>
        <p:nvSpPr>
          <p:cNvPr id="4" name="TextBox 3"/>
          <p:cNvSpPr txBox="1"/>
          <p:nvPr/>
        </p:nvSpPr>
        <p:spPr>
          <a:xfrm>
            <a:off x="4953000" y="0"/>
            <a:ext cx="4175760" cy="6555641"/>
          </a:xfrm>
          <a:prstGeom prst="rect">
            <a:avLst/>
          </a:prstGeom>
          <a:noFill/>
        </p:spPr>
        <p:txBody>
          <a:bodyPr wrap="square">
            <a:spAutoFit/>
          </a:bodyPr>
          <a:lstStyle/>
          <a:p>
            <a:pPr>
              <a:defRPr/>
            </a:pPr>
            <a:r>
              <a:rPr lang="en-US" sz="6000" dirty="0">
                <a:solidFill>
                  <a:schemeClr val="accent6">
                    <a:lumMod val="75000"/>
                  </a:schemeClr>
                </a:solidFill>
                <a:latin typeface="+mn-lt"/>
              </a:rPr>
              <a:t>A</a:t>
            </a:r>
            <a:r>
              <a:rPr lang="en-US" sz="6000" dirty="0" smtClean="0">
                <a:solidFill>
                  <a:schemeClr val="accent6">
                    <a:lumMod val="75000"/>
                  </a:schemeClr>
                </a:solidFill>
                <a:latin typeface="+mn-lt"/>
              </a:rPr>
              <a:t>llah (</a:t>
            </a:r>
            <a:r>
              <a:rPr lang="en-US" sz="6000" dirty="0" err="1" smtClean="0">
                <a:solidFill>
                  <a:schemeClr val="accent6">
                    <a:lumMod val="75000"/>
                  </a:schemeClr>
                </a:solidFill>
                <a:latin typeface="+mn-lt"/>
              </a:rPr>
              <a:t>swt</a:t>
            </a:r>
            <a:r>
              <a:rPr lang="en-US" sz="6000" dirty="0" smtClean="0">
                <a:solidFill>
                  <a:schemeClr val="accent6">
                    <a:lumMod val="75000"/>
                  </a:schemeClr>
                </a:solidFill>
                <a:latin typeface="+mn-lt"/>
              </a:rPr>
              <a:t>)doesn’t stay in hearts that have bad thoughts for others</a:t>
            </a:r>
            <a:endParaRPr lang="en-US" sz="6000" dirty="0">
              <a:solidFill>
                <a:schemeClr val="accent6">
                  <a:lumMod val="75000"/>
                </a:schemeClr>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3.googleusercontent.com/-MDpb9kKRyuw/TYuuDgnhWlI/AAAAAAAAAso/rHfHuI-e1xI/s1600/blackboar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933" y="0"/>
            <a:ext cx="6383067"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6" name="Title 1"/>
          <p:cNvSpPr>
            <a:spLocks noGrp="1"/>
          </p:cNvSpPr>
          <p:nvPr>
            <p:ph type="title"/>
          </p:nvPr>
        </p:nvSpPr>
        <p:spPr>
          <a:xfrm>
            <a:off x="0" y="914400"/>
            <a:ext cx="8229600" cy="1143000"/>
          </a:xfrm>
        </p:spPr>
        <p:txBody>
          <a:bodyPr/>
          <a:lstStyle/>
          <a:p>
            <a:pPr algn="l" eaLnBrk="1" hangingPunct="1">
              <a:defRPr/>
            </a:pPr>
            <a:r>
              <a:rPr lang="en-US" sz="7200" dirty="0" smtClean="0">
                <a:solidFill>
                  <a:schemeClr val="accent6">
                    <a:lumMod val="75000"/>
                  </a:schemeClr>
                </a:solidFill>
              </a:rPr>
              <a:t>What is the harm in putting a good label on someone?</a:t>
            </a:r>
          </a:p>
        </p:txBody>
      </p:sp>
      <p:sp>
        <p:nvSpPr>
          <p:cNvPr id="2" name="TextBox 1"/>
          <p:cNvSpPr txBox="1"/>
          <p:nvPr/>
        </p:nvSpPr>
        <p:spPr>
          <a:xfrm rot="19131844">
            <a:off x="5059025" y="2527197"/>
            <a:ext cx="3825086" cy="830997"/>
          </a:xfrm>
          <a:prstGeom prst="rect">
            <a:avLst/>
          </a:prstGeom>
          <a:solidFill>
            <a:schemeClr val="bg1"/>
          </a:solidFill>
          <a:ln>
            <a:solidFill>
              <a:srgbClr val="C00000"/>
            </a:solidFill>
          </a:ln>
        </p:spPr>
        <p:txBody>
          <a:bodyPr wrap="none" rtlCol="0">
            <a:spAutoFit/>
          </a:bodyPr>
          <a:lstStyle/>
          <a:p>
            <a:r>
              <a:rPr lang="en-US" sz="4800" dirty="0" smtClean="0">
                <a:solidFill>
                  <a:srgbClr val="C00000"/>
                </a:solidFill>
                <a:latin typeface="+mn-lt"/>
              </a:rPr>
              <a:t>Friendly &amp; Fun</a:t>
            </a:r>
            <a:endParaRPr lang="en-US" sz="4800" dirty="0">
              <a:solidFill>
                <a:srgbClr val="C00000"/>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5" descr="http://www.listown.com/images/group/200901/lyrics-2009011302114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67" t="32001" r="18566"/>
          <a:stretch/>
        </p:blipFill>
        <p:spPr bwMode="auto">
          <a:xfrm>
            <a:off x="4389120" y="0"/>
            <a:ext cx="47396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286000"/>
            <a:ext cx="3931920" cy="1143000"/>
          </a:xfrm>
        </p:spPr>
        <p:txBody>
          <a:bodyPr/>
          <a:lstStyle/>
          <a:p>
            <a:pPr>
              <a:defRPr/>
            </a:pPr>
            <a:r>
              <a:rPr lang="en-US" sz="6600" dirty="0" smtClean="0"/>
              <a:t/>
            </a:r>
            <a:br>
              <a:rPr lang="en-US" sz="6600" dirty="0" smtClean="0"/>
            </a:br>
            <a:r>
              <a:rPr lang="en-US" sz="6600" dirty="0" smtClean="0">
                <a:solidFill>
                  <a:schemeClr val="accent6">
                    <a:lumMod val="75000"/>
                  </a:schemeClr>
                </a:solidFill>
              </a:rPr>
              <a:t>We put them on a pedestal</a:t>
            </a:r>
            <a:r>
              <a:rPr lang="en-US" sz="6600" dirty="0" smtClean="0"/>
              <a:t/>
            </a:r>
            <a:br>
              <a:rPr lang="en-US" sz="6600" dirty="0" smtClean="0"/>
            </a:br>
            <a:endParaRPr lang="en-US" sz="6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3" descr="42-20036483.jpg"/>
          <p:cNvPicPr>
            <a:picLocks noGrp="1" noChangeAspect="1"/>
          </p:cNvPicPr>
          <p:nvPr>
            <p:ph idx="1"/>
          </p:nvPr>
        </p:nvPicPr>
        <p:blipFill>
          <a:blip r:embed="rId2" cstate="print">
            <a:extLst>
              <a:ext uri="{28A0092B-C50C-407E-A947-70E740481C1C}">
                <a14:useLocalDpi xmlns:a14="http://schemas.microsoft.com/office/drawing/2010/main" val="0"/>
              </a:ext>
            </a:extLst>
          </a:blip>
          <a:srcRect t="44592"/>
          <a:stretch>
            <a:fillRect/>
          </a:stretch>
        </p:blipFill>
        <p:spPr>
          <a:xfrm>
            <a:off x="30480" y="-61965"/>
            <a:ext cx="9113520" cy="6904726"/>
          </a:xfrm>
        </p:spPr>
      </p:pic>
      <p:sp>
        <p:nvSpPr>
          <p:cNvPr id="32770" name="Title 1"/>
          <p:cNvSpPr>
            <a:spLocks noGrp="1"/>
          </p:cNvSpPr>
          <p:nvPr>
            <p:ph type="title"/>
          </p:nvPr>
        </p:nvSpPr>
        <p:spPr>
          <a:xfrm>
            <a:off x="609600" y="2819400"/>
            <a:ext cx="8229600" cy="1143000"/>
          </a:xfrm>
        </p:spPr>
        <p:txBody>
          <a:bodyPr/>
          <a:lstStyle/>
          <a:p>
            <a:pPr>
              <a:defRPr/>
            </a:pPr>
            <a:r>
              <a:rPr lang="en-US" sz="8800" dirty="0" smtClean="0">
                <a:solidFill>
                  <a:schemeClr val="accent6">
                    <a:lumMod val="75000"/>
                  </a:schemeClr>
                </a:solidFill>
              </a:rPr>
              <a:t/>
            </a:r>
            <a:br>
              <a:rPr lang="en-US" sz="8800" dirty="0" smtClean="0">
                <a:solidFill>
                  <a:schemeClr val="accent6">
                    <a:lumMod val="75000"/>
                  </a:schemeClr>
                </a:solidFill>
              </a:rPr>
            </a:br>
            <a:r>
              <a:rPr lang="en-US" sz="8800" dirty="0" smtClean="0">
                <a:solidFill>
                  <a:schemeClr val="accent6">
                    <a:lumMod val="75000"/>
                  </a:schemeClr>
                </a:solidFill>
              </a:rPr>
              <a:t>Our expectations become high</a:t>
            </a:r>
            <a:br>
              <a:rPr lang="en-US" sz="8800" dirty="0" smtClean="0">
                <a:solidFill>
                  <a:schemeClr val="accent6">
                    <a:lumMod val="75000"/>
                  </a:schemeClr>
                </a:solidFill>
              </a:rPr>
            </a:br>
            <a:endParaRPr lang="en-US" sz="88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sz="6000" dirty="0" smtClean="0">
                <a:solidFill>
                  <a:schemeClr val="accent6">
                    <a:lumMod val="75000"/>
                  </a:schemeClr>
                </a:solidFill>
              </a:rPr>
              <a:t/>
            </a:r>
            <a:br>
              <a:rPr lang="en-US" sz="6000" dirty="0" smtClean="0">
                <a:solidFill>
                  <a:schemeClr val="accent6">
                    <a:lumMod val="75000"/>
                  </a:schemeClr>
                </a:solidFill>
              </a:rPr>
            </a:br>
            <a:r>
              <a:rPr lang="en-US" sz="6000" dirty="0" smtClean="0">
                <a:solidFill>
                  <a:schemeClr val="accent6">
                    <a:lumMod val="75000"/>
                  </a:schemeClr>
                </a:solidFill>
              </a:rPr>
              <a:t>They can make mistakes</a:t>
            </a:r>
            <a:r>
              <a:rPr lang="en-US" sz="6000" dirty="0" smtClean="0"/>
              <a:t/>
            </a:r>
            <a:br>
              <a:rPr lang="en-US" sz="6000" dirty="0" smtClean="0"/>
            </a:br>
            <a:endParaRPr lang="en-US" sz="6000" dirty="0" smtClean="0"/>
          </a:p>
        </p:txBody>
      </p:sp>
      <p:pic>
        <p:nvPicPr>
          <p:cNvPr id="38915" name="Content Placeholder 3" descr="42-21103805.jpg"/>
          <p:cNvPicPr>
            <a:picLocks noGrp="1" noChangeAspect="1"/>
          </p:cNvPicPr>
          <p:nvPr>
            <p:ph idx="1"/>
          </p:nvPr>
        </p:nvPicPr>
        <p:blipFill>
          <a:blip r:embed="rId2" cstate="print">
            <a:extLst>
              <a:ext uri="{28A0092B-C50C-407E-A947-70E740481C1C}">
                <a14:useLocalDpi xmlns:a14="http://schemas.microsoft.com/office/drawing/2010/main" val="0"/>
              </a:ext>
            </a:extLst>
          </a:blip>
          <a:srcRect t="54349"/>
          <a:stretch>
            <a:fillRect/>
          </a:stretch>
        </p:blipFill>
        <p:spPr>
          <a:xfrm>
            <a:off x="1371600" y="1981200"/>
            <a:ext cx="6096000" cy="417390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sz="7200" dirty="0" smtClean="0"/>
              <a:t/>
            </a:r>
            <a:br>
              <a:rPr lang="en-US" sz="7200" dirty="0" smtClean="0"/>
            </a:br>
            <a:r>
              <a:rPr lang="en-US" sz="7200" dirty="0" smtClean="0">
                <a:solidFill>
                  <a:schemeClr val="accent6">
                    <a:lumMod val="75000"/>
                  </a:schemeClr>
                </a:solidFill>
              </a:rPr>
              <a:t>We get disappointed</a:t>
            </a:r>
            <a:r>
              <a:rPr lang="en-US" sz="7200" dirty="0" smtClean="0"/>
              <a:t/>
            </a:r>
            <a:br>
              <a:rPr lang="en-US" sz="7200" dirty="0" smtClean="0"/>
            </a:br>
            <a:endParaRPr lang="en-US" sz="7200" dirty="0" smtClean="0"/>
          </a:p>
        </p:txBody>
      </p:sp>
      <p:pic>
        <p:nvPicPr>
          <p:cNvPr id="39939" name="Content Placeholder 3" descr="42-21112209.jpg"/>
          <p:cNvPicPr>
            <a:picLocks noGrp="1" noChangeAspect="1"/>
          </p:cNvPicPr>
          <p:nvPr>
            <p:ph idx="1"/>
          </p:nvPr>
        </p:nvPicPr>
        <p:blipFill>
          <a:blip r:embed="rId2" cstate="print">
            <a:extLst>
              <a:ext uri="{28A0092B-C50C-407E-A947-70E740481C1C}">
                <a14:useLocalDpi xmlns:a14="http://schemas.microsoft.com/office/drawing/2010/main" val="0"/>
              </a:ext>
            </a:extLst>
          </a:blip>
          <a:srcRect t="57835"/>
          <a:stretch>
            <a:fillRect/>
          </a:stretch>
        </p:blipFill>
        <p:spPr>
          <a:xfrm>
            <a:off x="685800" y="1695659"/>
            <a:ext cx="7543800" cy="4769121"/>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defRPr/>
            </a:pPr>
            <a:r>
              <a:rPr lang="en-US" sz="9600" dirty="0">
                <a:solidFill>
                  <a:schemeClr val="accent6">
                    <a:lumMod val="75000"/>
                  </a:schemeClr>
                </a:solidFill>
              </a:rPr>
              <a:t>L</a:t>
            </a:r>
            <a:r>
              <a:rPr lang="en-US" sz="9600" dirty="0" smtClean="0">
                <a:solidFill>
                  <a:schemeClr val="accent6">
                    <a:lumMod val="75000"/>
                  </a:schemeClr>
                </a:solidFill>
              </a:rPr>
              <a:t>essons</a:t>
            </a:r>
          </a:p>
        </p:txBody>
      </p:sp>
      <p:sp>
        <p:nvSpPr>
          <p:cNvPr id="35843" name="Rectangle 3"/>
          <p:cNvSpPr>
            <a:spLocks noGrp="1"/>
          </p:cNvSpPr>
          <p:nvPr>
            <p:ph type="body" idx="1"/>
          </p:nvPr>
        </p:nvSpPr>
        <p:spPr>
          <a:xfrm>
            <a:off x="457200" y="1600200"/>
            <a:ext cx="8686800" cy="4525963"/>
          </a:xfrm>
        </p:spPr>
        <p:txBody>
          <a:bodyPr/>
          <a:lstStyle/>
          <a:p>
            <a:pPr marL="0" indent="0" eaLnBrk="1" hangingPunct="1">
              <a:buNone/>
              <a:defRPr/>
            </a:pPr>
            <a:r>
              <a:rPr lang="en-US" sz="6000" dirty="0" smtClean="0">
                <a:solidFill>
                  <a:schemeClr val="accent6">
                    <a:lumMod val="50000"/>
                  </a:schemeClr>
                </a:solidFill>
              </a:rPr>
              <a:t>I can make mistakes</a:t>
            </a:r>
          </a:p>
          <a:p>
            <a:pPr marL="0" indent="0" eaLnBrk="1" hangingPunct="1">
              <a:buNone/>
              <a:defRPr/>
            </a:pPr>
            <a:r>
              <a:rPr lang="en-US" sz="6000" dirty="0" smtClean="0">
                <a:solidFill>
                  <a:schemeClr val="accent6">
                    <a:lumMod val="50000"/>
                  </a:schemeClr>
                </a:solidFill>
              </a:rPr>
              <a:t>Others can make mistakes</a:t>
            </a:r>
          </a:p>
          <a:p>
            <a:pPr marL="0" indent="0" eaLnBrk="1" hangingPunct="1">
              <a:buNone/>
              <a:defRPr/>
            </a:pPr>
            <a:r>
              <a:rPr lang="en-US" sz="6000" dirty="0" smtClean="0">
                <a:solidFill>
                  <a:schemeClr val="accent6">
                    <a:lumMod val="50000"/>
                  </a:schemeClr>
                </a:solidFill>
              </a:rPr>
              <a:t>Tolerance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lide(fromBottom)">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slide(fromBottom)">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slide(fromBottom)">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p:cNvSpPr>
          <p:nvPr>
            <p:ph type="title" sz="quarter"/>
          </p:nvPr>
        </p:nvSpPr>
        <p:spPr/>
        <p:txBody>
          <a:bodyPr/>
          <a:lstStyle/>
          <a:p>
            <a:pPr eaLnBrk="1" hangingPunct="1">
              <a:defRPr/>
            </a:pPr>
            <a:r>
              <a:rPr lang="en-US" sz="8800" dirty="0" smtClean="0">
                <a:solidFill>
                  <a:schemeClr val="accent6">
                    <a:lumMod val="75000"/>
                  </a:schemeClr>
                </a:solidFill>
              </a:rPr>
              <a:t>Scenario 2</a:t>
            </a:r>
          </a:p>
        </p:txBody>
      </p:sp>
      <p:pic>
        <p:nvPicPr>
          <p:cNvPr id="5123" name="Picture 5" descr="Picture1.jpg"/>
          <p:cNvPicPr>
            <a:picLocks noChangeAspect="1"/>
          </p:cNvPicPr>
          <p:nvPr/>
        </p:nvPicPr>
        <p:blipFill>
          <a:blip r:embed="rId2" cstate="print">
            <a:extLst>
              <a:ext uri="{28A0092B-C50C-407E-A947-70E740481C1C}">
                <a14:useLocalDpi xmlns:a14="http://schemas.microsoft.com/office/drawing/2010/main" val="0"/>
              </a:ext>
            </a:extLst>
          </a:blip>
          <a:srcRect t="11565"/>
          <a:stretch>
            <a:fillRect/>
          </a:stretch>
        </p:blipFill>
        <p:spPr bwMode="auto">
          <a:xfrm>
            <a:off x="685800" y="1592795"/>
            <a:ext cx="7748684" cy="486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304800" y="533400"/>
            <a:ext cx="5486400" cy="4525963"/>
          </a:xfrm>
        </p:spPr>
        <p:txBody>
          <a:bodyPr/>
          <a:lstStyle/>
          <a:p>
            <a:pPr eaLnBrk="1" hangingPunct="1">
              <a:buFont typeface="Courier New" panose="02070309020205020404" pitchFamily="49" charset="0"/>
              <a:buChar char="o"/>
              <a:defRPr/>
            </a:pPr>
            <a:r>
              <a:rPr lang="en-US" sz="4000" dirty="0" smtClean="0">
                <a:solidFill>
                  <a:schemeClr val="accent6">
                    <a:lumMod val="50000"/>
                  </a:schemeClr>
                </a:solidFill>
              </a:rPr>
              <a:t>Make excuses for others </a:t>
            </a:r>
            <a:r>
              <a:rPr lang="en-US" sz="4000" dirty="0" smtClean="0">
                <a:solidFill>
                  <a:schemeClr val="accent6">
                    <a:lumMod val="50000"/>
                  </a:schemeClr>
                </a:solidFill>
              </a:rPr>
              <a:t>                                  but </a:t>
            </a:r>
            <a:r>
              <a:rPr lang="en-US" sz="4000" dirty="0" smtClean="0">
                <a:solidFill>
                  <a:schemeClr val="accent6">
                    <a:lumMod val="50000"/>
                  </a:schemeClr>
                </a:solidFill>
              </a:rPr>
              <a:t>NOT for yourself</a:t>
            </a:r>
          </a:p>
          <a:p>
            <a:pPr eaLnBrk="1" hangingPunct="1">
              <a:buFont typeface="Courier New" panose="02070309020205020404" pitchFamily="49" charset="0"/>
              <a:buChar char="o"/>
              <a:defRPr/>
            </a:pPr>
            <a:r>
              <a:rPr lang="en-US" sz="4000" dirty="0" smtClean="0">
                <a:solidFill>
                  <a:schemeClr val="accent6">
                    <a:lumMod val="50000"/>
                  </a:schemeClr>
                </a:solidFill>
              </a:rPr>
              <a:t>Realize that it is not your </a:t>
            </a:r>
            <a:r>
              <a:rPr lang="en-US" sz="4000" dirty="0" smtClean="0">
                <a:solidFill>
                  <a:schemeClr val="accent6">
                    <a:lumMod val="50000"/>
                  </a:schemeClr>
                </a:solidFill>
              </a:rPr>
              <a:t>                              right </a:t>
            </a:r>
            <a:r>
              <a:rPr lang="en-US" sz="4000" dirty="0" smtClean="0">
                <a:solidFill>
                  <a:schemeClr val="accent6">
                    <a:lumMod val="50000"/>
                  </a:schemeClr>
                </a:solidFill>
              </a:rPr>
              <a:t>to make mistakes</a:t>
            </a:r>
          </a:p>
          <a:p>
            <a:pPr eaLnBrk="1" hangingPunct="1">
              <a:buFont typeface="Courier New" panose="02070309020205020404" pitchFamily="49" charset="0"/>
              <a:buChar char="o"/>
              <a:defRPr/>
            </a:pPr>
            <a:r>
              <a:rPr lang="en-US" sz="4000" dirty="0" smtClean="0">
                <a:solidFill>
                  <a:schemeClr val="accent6">
                    <a:lumMod val="50000"/>
                  </a:schemeClr>
                </a:solidFill>
              </a:rPr>
              <a:t>You should do your utmost to avoid them</a:t>
            </a:r>
          </a:p>
          <a:p>
            <a:pPr eaLnBrk="1" hangingPunct="1">
              <a:defRPr/>
            </a:pPr>
            <a:endParaRPr lang="en-US" sz="4000" dirty="0" smtClean="0">
              <a:solidFill>
                <a:schemeClr val="accent6">
                  <a:lumMod val="50000"/>
                </a:schemeClr>
              </a:solidFill>
            </a:endParaRPr>
          </a:p>
          <a:p>
            <a:pPr eaLnBrk="1" hangingPunct="1">
              <a:defRPr/>
            </a:pPr>
            <a:endParaRPr lang="en-US" sz="4000" dirty="0" smtClean="0">
              <a:solidFill>
                <a:schemeClr val="accent6">
                  <a:lumMod val="50000"/>
                </a:schemeClr>
              </a:solidFill>
            </a:endParaRPr>
          </a:p>
        </p:txBody>
      </p:sp>
      <p:pic>
        <p:nvPicPr>
          <p:cNvPr id="6152" name="Picture 8" descr="http://4.bp.blogspot.com/_BgXdzC_d9vg/SwMA6CDSxVI/AAAAAAAAA20/VX8ATU-j7DU/s1600/ca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63040"/>
            <a:ext cx="3840480" cy="3840480"/>
          </a:xfrm>
          <a:prstGeom prst="flowChartDecision">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anim calcmode="lin" valueType="num">
                                      <p:cBhvr>
                                        <p:cTn id="8" dur="1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Effect transition="in" filter="fade">
                                      <p:cBhvr>
                                        <p:cTn id="14" dur="1000"/>
                                        <p:tgtEl>
                                          <p:spTgt spid="36867">
                                            <p:txEl>
                                              <p:pRg st="1" end="1"/>
                                            </p:txEl>
                                          </p:spTgt>
                                        </p:tgtEl>
                                      </p:cBhvr>
                                    </p:animEffect>
                                    <p:anim calcmode="lin" valueType="num">
                                      <p:cBhvr>
                                        <p:cTn id="15"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6867">
                                            <p:txEl>
                                              <p:pRg st="2" end="2"/>
                                            </p:txEl>
                                          </p:spTgt>
                                        </p:tgtEl>
                                        <p:attrNameLst>
                                          <p:attrName>style.visibility</p:attrName>
                                        </p:attrNameLst>
                                      </p:cBhvr>
                                      <p:to>
                                        <p:strVal val="visible"/>
                                      </p:to>
                                    </p:set>
                                    <p:animEffect transition="in" filter="fade">
                                      <p:cBhvr>
                                        <p:cTn id="21" dur="1000"/>
                                        <p:tgtEl>
                                          <p:spTgt spid="36867">
                                            <p:txEl>
                                              <p:pRg st="2" end="2"/>
                                            </p:txEl>
                                          </p:spTgt>
                                        </p:tgtEl>
                                      </p:cBhvr>
                                    </p:animEffect>
                                    <p:anim calcmode="lin" valueType="num">
                                      <p:cBhvr>
                                        <p:cTn id="22"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idx="4294967295"/>
          </p:nvPr>
        </p:nvSpPr>
        <p:spPr>
          <a:xfrm>
            <a:off x="5113018" y="2514600"/>
            <a:ext cx="4030982" cy="1470025"/>
          </a:xfrm>
        </p:spPr>
        <p:txBody>
          <a:bodyPr/>
          <a:lstStyle/>
          <a:p>
            <a:pPr eaLnBrk="1" hangingPunct="1"/>
            <a:r>
              <a:rPr lang="en-US" sz="9600" dirty="0" smtClean="0">
                <a:solidFill>
                  <a:schemeClr val="accent6">
                    <a:lumMod val="75000"/>
                  </a:schemeClr>
                </a:solidFill>
              </a:rPr>
              <a:t>Think outside the box</a:t>
            </a:r>
          </a:p>
        </p:txBody>
      </p:sp>
      <p:pic>
        <p:nvPicPr>
          <p:cNvPr id="7174" name="Picture 6" descr="http://www.1stwebdesigner.com/wp-content/uploads/2011/09/thinking-outside-the-box-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1"/>
            <a:ext cx="51434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57200" y="1676400"/>
            <a:ext cx="8229600" cy="4525963"/>
          </a:xfrm>
        </p:spPr>
        <p:txBody>
          <a:bodyPr/>
          <a:lstStyle/>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buFont typeface="Arial" charset="0"/>
              <a:buNone/>
            </a:pPr>
            <a:r>
              <a:rPr lang="en-US" sz="6000" b="1" dirty="0" smtClean="0"/>
              <a:t>          </a:t>
            </a:r>
          </a:p>
        </p:txBody>
      </p:sp>
      <p:pic>
        <p:nvPicPr>
          <p:cNvPr id="44035" name="Picture 2" descr="http://www.joe-ks.com/outside/lif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0720" y="1066800"/>
            <a:ext cx="54435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7" dur="5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endParaRPr lang="en-US" dirty="0" smtClean="0">
              <a:latin typeface="Comic Sans MS" pitchFamily="66" charset="0"/>
            </a:endParaRPr>
          </a:p>
          <a:p>
            <a:pPr eaLnBrk="1" hangingPunct="1">
              <a:buFont typeface="Arial" charset="0"/>
              <a:buNone/>
            </a:pPr>
            <a:r>
              <a:rPr lang="en-US" sz="6000" dirty="0" smtClean="0"/>
              <a:t>        </a:t>
            </a:r>
          </a:p>
        </p:txBody>
      </p:sp>
      <p:pic>
        <p:nvPicPr>
          <p:cNvPr id="45059" name="Picture 2" descr="http://www.joe-ks.com/outside/ofal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0720" y="990600"/>
            <a:ext cx="5257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39">
                                            <p:txEl>
                                              <p:pRg st="7" end="7"/>
                                            </p:txEl>
                                          </p:spTgt>
                                        </p:tgtEl>
                                        <p:attrNameLst>
                                          <p:attrName>style.visibility</p:attrName>
                                        </p:attrNameLst>
                                      </p:cBhvr>
                                      <p:to>
                                        <p:strVal val="visible"/>
                                      </p:to>
                                    </p:set>
                                    <p:animEffect transition="in" filter="blinds(horizontal)">
                                      <p:cBhvr>
                                        <p:cTn id="7"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57200" y="4724400"/>
            <a:ext cx="8229600" cy="1630363"/>
          </a:xfrm>
        </p:spPr>
        <p:txBody>
          <a:bodyPr/>
          <a:lstStyle/>
          <a:p>
            <a:pPr eaLnBrk="1" hangingPunct="1">
              <a:buFont typeface="Arial" charset="0"/>
              <a:buNone/>
            </a:pPr>
            <a:r>
              <a:rPr lang="en-US" sz="6000" dirty="0" smtClean="0"/>
              <a:t>    </a:t>
            </a:r>
          </a:p>
          <a:p>
            <a:pPr eaLnBrk="1" hangingPunct="1">
              <a:buFont typeface="Arial" charset="0"/>
              <a:buNone/>
            </a:pPr>
            <a:r>
              <a:rPr lang="en-US" sz="6000" dirty="0" smtClean="0"/>
              <a:t> </a:t>
            </a:r>
          </a:p>
        </p:txBody>
      </p:sp>
      <p:pic>
        <p:nvPicPr>
          <p:cNvPr id="46083" name="Picture 2" descr="http://www.joe-ks.com/outside/ha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599" y="838200"/>
            <a:ext cx="5102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joe-ks.com/outside/bar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762000"/>
            <a:ext cx="49228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5181600"/>
            <a:ext cx="8229600" cy="944563"/>
          </a:xfrm>
        </p:spPr>
        <p:txBody>
          <a:bodyPr/>
          <a:lstStyle/>
          <a:p>
            <a:pPr eaLnBrk="1" hangingPunct="1">
              <a:buFont typeface="Arial" charset="0"/>
              <a:buNone/>
            </a:pPr>
            <a:endParaRPr lang="en-US" sz="6000" dirty="0" smtClean="0"/>
          </a:p>
          <a:p>
            <a:pPr eaLnBrk="1" hangingPunct="1"/>
            <a:endParaRPr lang="en-US" dirty="0" smtClean="0"/>
          </a:p>
        </p:txBody>
      </p:sp>
      <p:pic>
        <p:nvPicPr>
          <p:cNvPr id="48131" name="Picture 2" descr="http://www.joe-ks.com/outside/l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066800"/>
            <a:ext cx="4713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457200" y="4648200"/>
            <a:ext cx="8229600" cy="1477963"/>
          </a:xfrm>
        </p:spPr>
        <p:txBody>
          <a:bodyPr/>
          <a:lstStyle/>
          <a:p>
            <a:pPr eaLnBrk="1" hangingPunct="1">
              <a:buFont typeface="Arial" charset="0"/>
              <a:buNone/>
            </a:pPr>
            <a:endParaRPr lang="en-US" sz="6000" dirty="0" smtClean="0"/>
          </a:p>
          <a:p>
            <a:pPr eaLnBrk="1" hangingPunct="1"/>
            <a:endParaRPr lang="en-US" dirty="0" smtClean="0"/>
          </a:p>
        </p:txBody>
      </p:sp>
      <p:pic>
        <p:nvPicPr>
          <p:cNvPr id="49155" name="Picture 2" descr="http://www.joe-ks.com/outside/pa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219200"/>
            <a:ext cx="4019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457200" y="5638800"/>
            <a:ext cx="8229600" cy="685800"/>
          </a:xfrm>
        </p:spPr>
        <p:txBody>
          <a:bodyPr/>
          <a:lstStyle/>
          <a:p>
            <a:pPr eaLnBrk="1" hangingPunct="1">
              <a:buFont typeface="Arial" charset="0"/>
              <a:buNone/>
            </a:pPr>
            <a:r>
              <a:rPr lang="en-US" sz="6000" dirty="0" smtClean="0"/>
              <a:t>   </a:t>
            </a:r>
          </a:p>
          <a:p>
            <a:pPr eaLnBrk="1" hangingPunct="1"/>
            <a:endParaRPr lang="en-US" dirty="0" smtClean="0"/>
          </a:p>
        </p:txBody>
      </p:sp>
      <p:pic>
        <p:nvPicPr>
          <p:cNvPr id="50179" name="Picture 2" descr="http://www.joe-ks.com/outside/oe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762000"/>
            <a:ext cx="39909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5257800"/>
            <a:ext cx="8229600" cy="868363"/>
          </a:xfrm>
        </p:spPr>
        <p:txBody>
          <a:bodyPr/>
          <a:lstStyle/>
          <a:p>
            <a:pPr eaLnBrk="1" hangingPunct="1">
              <a:buFont typeface="Arial" charset="0"/>
              <a:buNone/>
            </a:pPr>
            <a:r>
              <a:rPr lang="en-US" sz="6000" dirty="0" smtClean="0"/>
              <a:t>                </a:t>
            </a:r>
          </a:p>
          <a:p>
            <a:pPr eaLnBrk="1" hangingPunct="1"/>
            <a:endParaRPr lang="en-US" dirty="0" smtClean="0"/>
          </a:p>
        </p:txBody>
      </p:sp>
      <p:pic>
        <p:nvPicPr>
          <p:cNvPr id="2" name="Picture 2" descr="http://www.joe-ks.com/outside/kci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990600"/>
            <a:ext cx="50133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0"/>
            <a:ext cx="8229600" cy="1143000"/>
          </a:xfrm>
        </p:spPr>
        <p:txBody>
          <a:bodyPr/>
          <a:lstStyle/>
          <a:p>
            <a:pPr eaLnBrk="1" hangingPunct="1">
              <a:defRPr/>
            </a:pPr>
            <a:r>
              <a:rPr lang="en-US" sz="9600" dirty="0" smtClean="0">
                <a:solidFill>
                  <a:schemeClr val="accent6">
                    <a:lumMod val="75000"/>
                  </a:schemeClr>
                </a:solidFill>
              </a:rPr>
              <a:t>Sneaky</a:t>
            </a:r>
          </a:p>
        </p:txBody>
      </p:sp>
      <p:pic>
        <p:nvPicPr>
          <p:cNvPr id="6147" name="Content Placeholder 6" descr="42-19471914.jpg"/>
          <p:cNvPicPr>
            <a:picLocks noGrp="1" noChangeAspect="1"/>
          </p:cNvPicPr>
          <p:nvPr>
            <p:ph idx="1"/>
          </p:nvPr>
        </p:nvPicPr>
        <p:blipFill>
          <a:blip r:embed="rId3" cstate="print">
            <a:extLst>
              <a:ext uri="{28A0092B-C50C-407E-A947-70E740481C1C}">
                <a14:useLocalDpi xmlns:a14="http://schemas.microsoft.com/office/drawing/2010/main" val="0"/>
              </a:ext>
            </a:extLst>
          </a:blip>
          <a:srcRect t="9796" b="10204"/>
          <a:stretch>
            <a:fillRect/>
          </a:stretch>
        </p:blipFill>
        <p:spPr>
          <a:xfrm>
            <a:off x="2667000" y="2133600"/>
            <a:ext cx="3733800" cy="3733800"/>
          </a:xfrm>
        </p:spPr>
      </p:pic>
      <p:pic>
        <p:nvPicPr>
          <p:cNvPr id="4" name="Picture 7" descr="42-19471914.jpg"/>
          <p:cNvPicPr>
            <a:picLocks noChangeAspect="1"/>
          </p:cNvPicPr>
          <p:nvPr/>
        </p:nvPicPr>
        <p:blipFill>
          <a:blip r:embed="rId3" cstate="print">
            <a:extLst>
              <a:ext uri="{28A0092B-C50C-407E-A947-70E740481C1C}">
                <a14:useLocalDpi xmlns:a14="http://schemas.microsoft.com/office/drawing/2010/main" val="0"/>
              </a:ext>
            </a:extLst>
          </a:blip>
          <a:srcRect t="8000" b="12000"/>
          <a:stretch>
            <a:fillRect/>
          </a:stretch>
        </p:blipFill>
        <p:spPr bwMode="auto">
          <a:xfrm>
            <a:off x="1783080" y="13716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danoah.com/wp-content/uploads/strangers-kindness-love-615x4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2876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sz="7200" b="1" dirty="0">
                <a:solidFill>
                  <a:schemeClr val="accent6"/>
                </a:solidFill>
              </a:rPr>
              <a:t>Operating Certainty</a:t>
            </a:r>
            <a:endParaRPr lang="en-CA" sz="7200" b="1" dirty="0"/>
          </a:p>
        </p:txBody>
      </p:sp>
      <p:sp>
        <p:nvSpPr>
          <p:cNvPr id="3" name="Content Placeholder 2"/>
          <p:cNvSpPr>
            <a:spLocks noGrp="1"/>
          </p:cNvSpPr>
          <p:nvPr>
            <p:ph idx="1"/>
          </p:nvPr>
        </p:nvSpPr>
        <p:spPr>
          <a:xfrm>
            <a:off x="2209800" y="4785360"/>
            <a:ext cx="6918961" cy="2057400"/>
          </a:xfrm>
        </p:spPr>
        <p:txBody>
          <a:bodyPr/>
          <a:lstStyle/>
          <a:p>
            <a:pPr>
              <a:buNone/>
            </a:pPr>
            <a:r>
              <a:rPr lang="en-CA" sz="6600" dirty="0" smtClean="0">
                <a:solidFill>
                  <a:schemeClr val="accent6">
                    <a:lumMod val="50000"/>
                  </a:schemeClr>
                </a:solidFill>
              </a:rPr>
              <a:t>  Everyone is  sound and free of error</a:t>
            </a:r>
          </a:p>
          <a:p>
            <a:pPr>
              <a:buNone/>
            </a:pPr>
            <a:r>
              <a:rPr lang="en-CA" sz="6600" dirty="0" smtClean="0">
                <a:solidFill>
                  <a:schemeClr val="accent6">
                    <a:lumMod val="50000"/>
                  </a:schemeClr>
                </a:solidFill>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ygO3DD6JXas/TaHcg6dZBEI/AAAAAAAAAiM/I2J_Ls1TGRg/s1600/thinking+outside+the+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2760" cy="6842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 y="457200"/>
            <a:ext cx="6812280" cy="1143000"/>
          </a:xfrm>
        </p:spPr>
        <p:txBody>
          <a:bodyPr/>
          <a:lstStyle/>
          <a:p>
            <a:r>
              <a:rPr lang="en-CA" sz="7200" dirty="0">
                <a:solidFill>
                  <a:schemeClr val="accent6">
                    <a:lumMod val="75000"/>
                  </a:schemeClr>
                </a:solidFill>
              </a:rPr>
              <a:t>No assumptions! </a:t>
            </a:r>
            <a:br>
              <a:rPr lang="en-CA" sz="7200" dirty="0">
                <a:solidFill>
                  <a:schemeClr val="accent6">
                    <a:lumMod val="75000"/>
                  </a:schemeClr>
                </a:solidFill>
              </a:rPr>
            </a:br>
            <a:endParaRPr lang="en-US" sz="7200" dirty="0"/>
          </a:p>
        </p:txBody>
      </p:sp>
      <p:sp>
        <p:nvSpPr>
          <p:cNvPr id="3" name="Content Placeholder 2"/>
          <p:cNvSpPr>
            <a:spLocks noGrp="1"/>
          </p:cNvSpPr>
          <p:nvPr>
            <p:ph idx="1"/>
          </p:nvPr>
        </p:nvSpPr>
        <p:spPr>
          <a:xfrm>
            <a:off x="0" y="5654040"/>
            <a:ext cx="6842760" cy="1219200"/>
          </a:xfrm>
        </p:spPr>
        <p:txBody>
          <a:bodyPr/>
          <a:lstStyle/>
          <a:p>
            <a:pPr algn="ctr">
              <a:buNone/>
            </a:pPr>
            <a:r>
              <a:rPr lang="en-CA" sz="7200" dirty="0" smtClean="0">
                <a:solidFill>
                  <a:schemeClr val="accent6">
                    <a:lumMod val="75000"/>
                  </a:schemeClr>
                </a:solidFill>
              </a:rPr>
              <a:t>No </a:t>
            </a:r>
            <a:r>
              <a:rPr lang="en-CA" sz="7200" dirty="0">
                <a:solidFill>
                  <a:schemeClr val="accent6">
                    <a:lumMod val="75000"/>
                  </a:schemeClr>
                </a:solidFill>
              </a:rPr>
              <a:t>suspicions!</a:t>
            </a:r>
            <a:endParaRPr lang="en-US" sz="7200" dirty="0">
              <a:solidFill>
                <a:schemeClr val="accent6">
                  <a:lumMod val="75000"/>
                </a:schemeClr>
              </a:solidFill>
            </a:endParaRPr>
          </a:p>
        </p:txBody>
      </p:sp>
      <p:sp>
        <p:nvSpPr>
          <p:cNvPr id="4" name="Rectangle 3"/>
          <p:cNvSpPr/>
          <p:nvPr/>
        </p:nvSpPr>
        <p:spPr>
          <a:xfrm rot="5400000">
            <a:off x="4334233" y="2858231"/>
            <a:ext cx="6202082" cy="1200329"/>
          </a:xfrm>
          <a:prstGeom prst="rect">
            <a:avLst/>
          </a:prstGeom>
        </p:spPr>
        <p:txBody>
          <a:bodyPr wrap="none">
            <a:spAutoFit/>
          </a:bodyPr>
          <a:lstStyle/>
          <a:p>
            <a:pPr>
              <a:buNone/>
            </a:pPr>
            <a:r>
              <a:rPr lang="en-CA" sz="7200" dirty="0">
                <a:solidFill>
                  <a:schemeClr val="accent6">
                    <a:lumMod val="75000"/>
                  </a:schemeClr>
                </a:solidFill>
                <a:latin typeface="+mj-lt"/>
              </a:rPr>
              <a:t>No judgements!</a:t>
            </a:r>
            <a:endParaRPr lang="en-CA" sz="7200" dirty="0">
              <a:solidFill>
                <a:schemeClr val="accent6">
                  <a:lumMod val="75000"/>
                </a:schemeClr>
              </a:solidFill>
              <a:latin typeface="+mj-lt"/>
            </a:endParaRPr>
          </a:p>
        </p:txBody>
      </p:sp>
    </p:spTree>
    <p:extLst>
      <p:ext uri="{BB962C8B-B14F-4D97-AF65-F5344CB8AC3E}">
        <p14:creationId xmlns:p14="http://schemas.microsoft.com/office/powerpoint/2010/main" val="391764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icture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71600"/>
            <a:ext cx="5456238"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2"/>
          <p:cNvSpPr>
            <a:spLocks noGrp="1"/>
          </p:cNvSpPr>
          <p:nvPr>
            <p:ph type="title"/>
          </p:nvPr>
        </p:nvSpPr>
        <p:spPr>
          <a:xfrm>
            <a:off x="442119" y="0"/>
            <a:ext cx="8229600" cy="1143000"/>
          </a:xfrm>
        </p:spPr>
        <p:txBody>
          <a:bodyPr/>
          <a:lstStyle/>
          <a:p>
            <a:pPr eaLnBrk="1" hangingPunct="1">
              <a:defRPr/>
            </a:pPr>
            <a:r>
              <a:rPr lang="en-US" sz="8800" dirty="0" smtClean="0">
                <a:solidFill>
                  <a:schemeClr val="accent6">
                    <a:lumMod val="75000"/>
                  </a:schemeClr>
                </a:solidFill>
              </a:rPr>
              <a:t>Scenario 3</a:t>
            </a:r>
          </a:p>
        </p:txBody>
      </p:sp>
      <p:pic>
        <p:nvPicPr>
          <p:cNvPr id="7174" name="Picture 26" descr="131425252_ff2352b3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062831"/>
            <a:ext cx="563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8" descr="air-india-kids_39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347977"/>
            <a:ext cx="7620000" cy="497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174"/>
                                        </p:tgtEl>
                                      </p:cBhvr>
                                    </p:animEffect>
                                    <p:set>
                                      <p:cBhvr>
                                        <p:cTn id="7" dur="1" fill="hold">
                                          <p:stCondLst>
                                            <p:cond delay="499"/>
                                          </p:stCondLst>
                                        </p:cTn>
                                        <p:tgtEl>
                                          <p:spTgt spid="717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0" y="274638"/>
            <a:ext cx="9144000" cy="1143000"/>
          </a:xfrm>
        </p:spPr>
        <p:txBody>
          <a:bodyPr/>
          <a:lstStyle/>
          <a:p>
            <a:pPr eaLnBrk="1" hangingPunct="1">
              <a:defRPr/>
            </a:pPr>
            <a:r>
              <a:rPr lang="en-US" sz="4800" dirty="0" smtClean="0">
                <a:solidFill>
                  <a:schemeClr val="accent6">
                    <a:lumMod val="75000"/>
                  </a:schemeClr>
                </a:solidFill>
              </a:rPr>
              <a:t>Indifferent father &amp; rowdy children</a:t>
            </a:r>
          </a:p>
        </p:txBody>
      </p:sp>
      <p:sp>
        <p:nvSpPr>
          <p:cNvPr id="2" name="Content Placeholder 1"/>
          <p:cNvSpPr>
            <a:spLocks noGrp="1"/>
          </p:cNvSpPr>
          <p:nvPr>
            <p:ph idx="1"/>
          </p:nvPr>
        </p:nvSpPr>
        <p:spPr/>
        <p:txBody>
          <a:bodyPr/>
          <a:lstStyle/>
          <a:p>
            <a:endParaRPr lang="en-US"/>
          </a:p>
        </p:txBody>
      </p:sp>
      <p:pic>
        <p:nvPicPr>
          <p:cNvPr id="5" name="Picture 7" descr="42-19471914.jpg"/>
          <p:cNvPicPr>
            <a:picLocks noChangeAspect="1"/>
          </p:cNvPicPr>
          <p:nvPr/>
        </p:nvPicPr>
        <p:blipFill>
          <a:blip r:embed="rId3" cstate="print">
            <a:extLst>
              <a:ext uri="{28A0092B-C50C-407E-A947-70E740481C1C}">
                <a14:useLocalDpi xmlns:a14="http://schemas.microsoft.com/office/drawing/2010/main" val="0"/>
              </a:ext>
            </a:extLst>
          </a:blip>
          <a:srcRect t="8000" b="12000"/>
          <a:stretch>
            <a:fillRect/>
          </a:stretch>
        </p:blipFill>
        <p:spPr bwMode="auto">
          <a:xfrm>
            <a:off x="1783080" y="13716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p:cNvSpPr>
          <p:nvPr>
            <p:ph type="title"/>
          </p:nvPr>
        </p:nvSpPr>
        <p:spPr/>
        <p:txBody>
          <a:bodyPr/>
          <a:lstStyle/>
          <a:p>
            <a:pPr eaLnBrk="1" hangingPunct="1">
              <a:defRPr/>
            </a:pPr>
            <a:r>
              <a:rPr lang="en-US" sz="9600" dirty="0" smtClean="0">
                <a:solidFill>
                  <a:schemeClr val="accent6">
                    <a:lumMod val="75000"/>
                  </a:schemeClr>
                </a:solidFill>
              </a:rPr>
              <a:t>Scenario 4</a:t>
            </a:r>
          </a:p>
        </p:txBody>
      </p:sp>
      <p:pic>
        <p:nvPicPr>
          <p:cNvPr id="9219" name="Picture 3" descr="42-15253779.jpg"/>
          <p:cNvPicPr>
            <a:picLocks noChangeAspect="1"/>
          </p:cNvPicPr>
          <p:nvPr/>
        </p:nvPicPr>
        <p:blipFill>
          <a:blip r:embed="rId2" cstate="print">
            <a:extLst>
              <a:ext uri="{28A0092B-C50C-407E-A947-70E740481C1C}">
                <a14:useLocalDpi xmlns:a14="http://schemas.microsoft.com/office/drawing/2010/main" val="0"/>
              </a:ext>
            </a:extLst>
          </a:blip>
          <a:srcRect t="46626"/>
          <a:stretch>
            <a:fillRect/>
          </a:stretch>
        </p:blipFill>
        <p:spPr bwMode="auto">
          <a:xfrm>
            <a:off x="0" y="2012143"/>
            <a:ext cx="9193984" cy="355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p:cNvSpPr>
          <p:nvPr>
            <p:ph type="title"/>
          </p:nvPr>
        </p:nvSpPr>
        <p:spPr>
          <a:xfrm>
            <a:off x="457200" y="0"/>
            <a:ext cx="8229600" cy="1143000"/>
          </a:xfrm>
        </p:spPr>
        <p:txBody>
          <a:bodyPr/>
          <a:lstStyle/>
          <a:p>
            <a:pPr eaLnBrk="1" hangingPunct="1">
              <a:defRPr/>
            </a:pPr>
            <a:r>
              <a:rPr lang="en-US" sz="8800" dirty="0" smtClean="0">
                <a:solidFill>
                  <a:schemeClr val="accent6">
                    <a:lumMod val="75000"/>
                  </a:schemeClr>
                </a:solidFill>
              </a:rPr>
              <a:t>Celebrity</a:t>
            </a:r>
          </a:p>
        </p:txBody>
      </p:sp>
      <p:sp>
        <p:nvSpPr>
          <p:cNvPr id="2" name="Content Placeholder 1"/>
          <p:cNvSpPr>
            <a:spLocks noGrp="1"/>
          </p:cNvSpPr>
          <p:nvPr>
            <p:ph idx="1"/>
          </p:nvPr>
        </p:nvSpPr>
        <p:spPr/>
        <p:txBody>
          <a:bodyPr/>
          <a:lstStyle/>
          <a:p>
            <a:endParaRPr lang="en-US"/>
          </a:p>
        </p:txBody>
      </p:sp>
      <p:pic>
        <p:nvPicPr>
          <p:cNvPr id="5" name="Picture 7" descr="42-19471914.jpg"/>
          <p:cNvPicPr>
            <a:picLocks noChangeAspect="1"/>
          </p:cNvPicPr>
          <p:nvPr/>
        </p:nvPicPr>
        <p:blipFill>
          <a:blip r:embed="rId3" cstate="print">
            <a:extLst>
              <a:ext uri="{28A0092B-C50C-407E-A947-70E740481C1C}">
                <a14:useLocalDpi xmlns:a14="http://schemas.microsoft.com/office/drawing/2010/main" val="0"/>
              </a:ext>
            </a:extLst>
          </a:blip>
          <a:srcRect t="8000" b="12000"/>
          <a:stretch>
            <a:fillRect/>
          </a:stretch>
        </p:blipFill>
        <p:spPr bwMode="auto">
          <a:xfrm>
            <a:off x="1783080" y="13716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870</Words>
  <Application>Microsoft Office PowerPoint</Application>
  <PresentationFormat>On-screen Show (4:3)</PresentationFormat>
  <Paragraphs>163</Paragraphs>
  <Slides>51</Slides>
  <Notes>24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Scenario 1</vt:lpstr>
      <vt:lpstr>Caring</vt:lpstr>
      <vt:lpstr>Scenario 2</vt:lpstr>
      <vt:lpstr>Sneaky</vt:lpstr>
      <vt:lpstr>Scenario 3</vt:lpstr>
      <vt:lpstr>Indifferent father &amp; rowdy children</vt:lpstr>
      <vt:lpstr>Scenario 4</vt:lpstr>
      <vt:lpstr>Celebrity</vt:lpstr>
      <vt:lpstr>Scenario 5</vt:lpstr>
      <vt:lpstr>Angry mother</vt:lpstr>
      <vt:lpstr>Lets evaluate our handiwork </vt:lpstr>
      <vt:lpstr>PowerPoint Presentation</vt:lpstr>
      <vt:lpstr>PowerPoint Presentation</vt:lpstr>
      <vt:lpstr>PowerPoint Presentation</vt:lpstr>
      <vt:lpstr>Celebrity?</vt:lpstr>
      <vt:lpstr>Angry mother?</vt:lpstr>
      <vt:lpstr>PowerPoint Presentation</vt:lpstr>
      <vt:lpstr>PowerPoint Presentation</vt:lpstr>
      <vt:lpstr>PowerPoint Presentation</vt:lpstr>
      <vt:lpstr>PowerPoint Presentation</vt:lpstr>
      <vt:lpstr>Lazy</vt:lpstr>
      <vt:lpstr>Feelings inside the box?</vt:lpstr>
      <vt:lpstr> Two types of boxes </vt:lpstr>
      <vt:lpstr>Created by others</vt:lpstr>
      <vt:lpstr>Created by Self </vt:lpstr>
      <vt:lpstr>Evaluate the label &amp; make required changes </vt:lpstr>
      <vt:lpstr>Realize that it is a very feeble box </vt:lpstr>
      <vt:lpstr> You can break out of it </vt:lpstr>
      <vt:lpstr>  Don’t keep yourself in the box  created by others or  by your own self </vt:lpstr>
      <vt:lpstr>PowerPoint Presentation</vt:lpstr>
      <vt:lpstr> You are unable to see that person’s good points </vt:lpstr>
      <vt:lpstr>       </vt:lpstr>
      <vt:lpstr>What is the harm in putting a good label on someone?</vt:lpstr>
      <vt:lpstr> We put them on a pedestal </vt:lpstr>
      <vt:lpstr> Our expectations become high </vt:lpstr>
      <vt:lpstr> They can make mistakes </vt:lpstr>
      <vt:lpstr> We get disappointed </vt:lpstr>
      <vt:lpstr>Lessons</vt:lpstr>
      <vt:lpstr>PowerPoint Presentation</vt:lpstr>
      <vt:lpstr>Think outside the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Operating Certainty</vt:lpstr>
      <vt:lpstr>No assumptions!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SALAT</dc:title>
  <dc:creator>Samira Dadabhoy</dc:creator>
  <cp:lastModifiedBy>Kulsoom Omar</cp:lastModifiedBy>
  <cp:revision>231</cp:revision>
  <dcterms:created xsi:type="dcterms:W3CDTF">2006-08-16T00:00:00Z</dcterms:created>
  <dcterms:modified xsi:type="dcterms:W3CDTF">2013-11-24T20:41:00Z</dcterms:modified>
</cp:coreProperties>
</file>