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73" r:id="rId3"/>
    <p:sldId id="300" r:id="rId4"/>
    <p:sldId id="301" r:id="rId5"/>
    <p:sldId id="275" r:id="rId6"/>
    <p:sldId id="276" r:id="rId7"/>
    <p:sldId id="279" r:id="rId8"/>
    <p:sldId id="270" r:id="rId9"/>
    <p:sldId id="272" r:id="rId10"/>
    <p:sldId id="296" r:id="rId11"/>
    <p:sldId id="280" r:id="rId12"/>
    <p:sldId id="281" r:id="rId13"/>
    <p:sldId id="282" r:id="rId14"/>
    <p:sldId id="283" r:id="rId15"/>
    <p:sldId id="297" r:id="rId16"/>
    <p:sldId id="298" r:id="rId17"/>
    <p:sldId id="299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1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EB89-B820-40A0-9B78-529D681F0A9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502B-735C-4DE2-AF79-B94CCB22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did something you wish you hadn’t, then most likely you didn’t feel too good about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Everyone gives in to pressure at one time or another, but why do people sometimes do things that they really don’t want to do? Here are a few reasons. They…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pressure can be hard to resist because nobody wants to lose friends. Some examples of pressure by rejection are: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Telling a person reasons why they should try something or why it would be OK if they did. (Nobody said these were good reasons.) Some examples of pressure by reasoning are: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something you feel without anyone saying anything to you. You feel unspoken pressure if you want to do the same things others doing.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5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group of kids standing together in which everyone is talking and maybe looking at something you can't see, laughing and joking.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: Kids who think they're cool give you a certain look that means we're cool and you're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: A group of popular kids decide to get the same backpack and you want one too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502B-735C-4DE2-AF79-B94CCB22A5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6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5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F2FE-13EC-4E24-BA82-CC6CECC4E59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E9A9-85E0-49CD-AFBB-F22CF00FF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rickshelf.com/gallery/mijasper/Works/PeerPressure/peer_pressur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4999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/>
              <a:t>PEER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3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he bag of tri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7" y="1981200"/>
            <a:ext cx="6858000" cy="34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6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d1.whstatic.com/images/thumb/8/82/Know-when-It's-Time-to-End-a-Friendship-Step-9.jpg/-crop-342-119-159px-nowatermark-Know-when-It's-Time-to-End-a-Friendship-Step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467600" cy="25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Rejection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Threatening to end a friendship 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Who needs you as a friend any way?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1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Put Downs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	Insulting or calling a person 	names to make them feel bad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You're never any fun.</a:t>
            </a:r>
          </a:p>
          <a:p>
            <a:pPr marL="0" indent="0">
              <a:buNone/>
            </a:pPr>
            <a:r>
              <a:rPr lang="en-US" dirty="0"/>
              <a:t>You're such a baby.</a:t>
            </a:r>
          </a:p>
          <a:p>
            <a:pPr marL="0" indent="0">
              <a:buNone/>
            </a:pPr>
            <a:r>
              <a:rPr lang="en-US" dirty="0"/>
              <a:t>You're such a wimp.</a:t>
            </a:r>
          </a:p>
          <a:p>
            <a:pPr marL="0" indent="0">
              <a:buNone/>
            </a:pPr>
            <a:r>
              <a:rPr lang="en-US" dirty="0"/>
              <a:t>You're so uncool.</a:t>
            </a:r>
          </a:p>
          <a:p>
            <a:endParaRPr lang="en-US" dirty="0"/>
          </a:p>
        </p:txBody>
      </p:sp>
      <p:pic>
        <p:nvPicPr>
          <p:cNvPr id="5122" name="Picture 2" descr="http://pad1.whstatic.com/images/thumb/9/9c/Deal-with-Name-Calling-Bullies-Step-6.jpg/670px-Deal-with-Name-Calling-Bullies-Ste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10726"/>
            <a:ext cx="5257800" cy="39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ourselfseries.com/teens/files/2013/10/drugsGen_peerpress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Reasoning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57799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It won't hurt you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Your parents won’t find out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2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huffingtonpost.com/2014-05-28-womanwithfingerstolips_s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8298873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3733800"/>
            <a:ext cx="35814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Unspoken</a:t>
            </a:r>
          </a:p>
          <a:p>
            <a:pPr marL="0" indent="0">
              <a:buNone/>
            </a:pPr>
            <a:r>
              <a:rPr lang="en-US" sz="6000" b="1" dirty="0"/>
              <a:t> Pressure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4103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The Huddle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selftanningqueen.com/wp-content/uploads/2011/06/peer-press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4028103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newsinhealth.nih.gov/images/Pee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3553"/>
            <a:ext cx="4833814" cy="505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8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etrasetblog.com/wp-content/uploads/2013/03/07-eye-sh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52835"/>
            <a:ext cx="6837218" cy="6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The Look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The 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g01.a.alicdn.com/kf/HTB1f00uIVXXXXXJapXXq6xXFXXX7/2014-brand-school-satchel-cartoon-bag-cool-kids-unisex-backpacks-school-cute-boy-and-girl-book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3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7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5400" b="1" dirty="0"/>
              <a:t>Why bother about </a:t>
            </a:r>
            <a:br>
              <a:rPr lang="en-US" sz="5400" b="1" dirty="0"/>
            </a:br>
            <a:r>
              <a:rPr lang="en-US" sz="5400" b="1" dirty="0"/>
              <a:t>negative Peer Pressure?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3790"/>
            <a:ext cx="6805613" cy="51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6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Pressure</a:t>
            </a:r>
            <a:r>
              <a:rPr lang="en-US" dirty="0"/>
              <a:t> is the feeling that you are being pushed toward making a certain choice—good or bad</a:t>
            </a:r>
          </a:p>
        </p:txBody>
      </p:sp>
      <p:pic>
        <p:nvPicPr>
          <p:cNvPr id="10242" name="Picture 2" descr="http://selahvtoday.typepad.com/.a/6a00d834515c6669e201156f6349aa970c-3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8681"/>
            <a:ext cx="4870161" cy="46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3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6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A peer</a:t>
            </a:r>
            <a:r>
              <a:rPr lang="en-US" dirty="0"/>
              <a:t> is someone in your own age group.</a:t>
            </a:r>
          </a:p>
          <a:p>
            <a:endParaRPr lang="en-US" dirty="0"/>
          </a:p>
        </p:txBody>
      </p:sp>
      <p:pic>
        <p:nvPicPr>
          <p:cNvPr id="11266" name="Picture 2" descr="http://cliparts.co/cliparts/kcK/Bey/kcKBey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107"/>
            <a:ext cx="9144000" cy="52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1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threadless.com/subs/big/12969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0" b="8485"/>
          <a:stretch/>
        </p:blipFill>
        <p:spPr bwMode="auto">
          <a:xfrm>
            <a:off x="3275199" y="1295399"/>
            <a:ext cx="5875727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43434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b="1" dirty="0"/>
              <a:t>Peer pressure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the feeling that </a:t>
            </a:r>
          </a:p>
          <a:p>
            <a:pPr marL="0" indent="0">
              <a:buNone/>
            </a:pPr>
            <a:r>
              <a:rPr lang="en-US" dirty="0"/>
              <a:t>someone your </a:t>
            </a:r>
          </a:p>
          <a:p>
            <a:pPr marL="0" indent="0">
              <a:buNone/>
            </a:pPr>
            <a:r>
              <a:rPr lang="en-US" dirty="0"/>
              <a:t>own age is </a:t>
            </a:r>
          </a:p>
          <a:p>
            <a:pPr marL="0" indent="0">
              <a:buNone/>
            </a:pPr>
            <a:r>
              <a:rPr lang="en-US" dirty="0"/>
              <a:t>pushing you </a:t>
            </a:r>
          </a:p>
          <a:p>
            <a:pPr marL="0" indent="0">
              <a:buNone/>
            </a:pPr>
            <a:r>
              <a:rPr lang="en-US" dirty="0"/>
              <a:t>toward making </a:t>
            </a:r>
          </a:p>
          <a:p>
            <a:pPr marL="0" indent="0">
              <a:buNone/>
            </a:pPr>
            <a:r>
              <a:rPr lang="en-US" dirty="0"/>
              <a:t>a certain choice, </a:t>
            </a:r>
          </a:p>
          <a:p>
            <a:pPr marL="0" indent="0">
              <a:buNone/>
            </a:pPr>
            <a:r>
              <a:rPr lang="en-US" dirty="0"/>
              <a:t>good or bad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0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fespeaks.tv/wp-content/uploads/2010/12/Smi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50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did it feel to give into pressure?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>
              <a:buFont typeface="Wingdings" pitchFamily="2" charset="2"/>
              <a:buChar char="ü"/>
            </a:pPr>
            <a:r>
              <a:rPr lang="en-US" sz="4000" b="1" dirty="0"/>
              <a:t>sad</a:t>
            </a:r>
          </a:p>
          <a:p>
            <a:pPr>
              <a:buFont typeface="Wingdings" pitchFamily="2" charset="2"/>
              <a:buChar char="ü"/>
            </a:pPr>
            <a:r>
              <a:rPr lang="en-US" sz="4000" b="1" dirty="0"/>
              <a:t>anxious</a:t>
            </a:r>
          </a:p>
          <a:p>
            <a:pPr>
              <a:buFont typeface="Wingdings" pitchFamily="2" charset="2"/>
              <a:buChar char="ü"/>
            </a:pPr>
            <a:r>
              <a:rPr lang="en-US" sz="4000" b="1" dirty="0"/>
              <a:t>guilty</a:t>
            </a:r>
          </a:p>
          <a:p>
            <a:pPr>
              <a:buFont typeface="Wingdings" pitchFamily="2" charset="2"/>
              <a:buChar char="ü"/>
            </a:pPr>
            <a:r>
              <a:rPr lang="en-US" sz="4000" b="1" dirty="0"/>
              <a:t>like a wimp or pushover</a:t>
            </a:r>
          </a:p>
          <a:p>
            <a:pPr>
              <a:buFont typeface="Wingdings" pitchFamily="2" charset="2"/>
              <a:buChar char="ü"/>
            </a:pPr>
            <a:r>
              <a:rPr lang="en-US" sz="4000" b="1" dirty="0"/>
              <a:t>disappointed in yourself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253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Why we give 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"/>
            </a:pPr>
            <a:r>
              <a:rPr lang="en-US" dirty="0"/>
              <a:t>afraid of being rejected by others</a:t>
            </a:r>
          </a:p>
          <a:p>
            <a:pPr>
              <a:buFont typeface="Wingdings" pitchFamily="2" charset="2"/>
              <a:buChar char=""/>
            </a:pPr>
            <a:r>
              <a:rPr lang="en-US" dirty="0"/>
              <a:t>want to be liked and don’t want to lose a friend</a:t>
            </a:r>
          </a:p>
          <a:p>
            <a:pPr>
              <a:buFont typeface="Wingdings" pitchFamily="2" charset="2"/>
              <a:buChar char=""/>
            </a:pPr>
            <a:r>
              <a:rPr lang="en-US" dirty="0"/>
              <a:t>want to appear grown up</a:t>
            </a:r>
          </a:p>
          <a:p>
            <a:pPr>
              <a:buFont typeface="Wingdings" pitchFamily="2" charset="2"/>
              <a:buChar char=""/>
            </a:pPr>
            <a:r>
              <a:rPr lang="en-US" dirty="0"/>
              <a:t>don’t want to be made fun of</a:t>
            </a:r>
          </a:p>
          <a:p>
            <a:pPr>
              <a:buFont typeface="Wingdings" pitchFamily="2" charset="2"/>
              <a:buChar char=""/>
            </a:pPr>
            <a:r>
              <a:rPr lang="en-US" dirty="0"/>
              <a:t>don’t want to hurt someone’s feelings</a:t>
            </a:r>
          </a:p>
          <a:p>
            <a:pPr>
              <a:buFont typeface="Wingdings" pitchFamily="2" charset="2"/>
              <a:buChar char=""/>
            </a:pPr>
            <a:r>
              <a:rPr lang="en-US" dirty="0"/>
              <a:t>aren’t sure of what they really want</a:t>
            </a:r>
          </a:p>
          <a:p>
            <a:pPr>
              <a:buFont typeface="Wingdings" pitchFamily="2" charset="2"/>
              <a:buChar char=""/>
            </a:pPr>
            <a:r>
              <a:rPr lang="en-US" dirty="0"/>
              <a:t>don’t know how to get out of the situation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4.bp.blogspot.com/_G6C5zItYnH8/SLRZuXI0O8I/AAAAAAAACBQ/_OPf2hh9l_Y/s400/peer_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5" y="474533"/>
            <a:ext cx="8365804" cy="60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7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Have your friends ever used these lines on you?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Did you give in, even though you didn’t want to?</a:t>
            </a:r>
          </a:p>
        </p:txBody>
      </p:sp>
      <p:pic>
        <p:nvPicPr>
          <p:cNvPr id="1026" name="Picture 2" descr="Speech bubble: Who needs you as a friend anyway? Speech bubble two: You're such a baby! Speech bubble three: It won't hurt you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400800" cy="17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lf-info-guide.com/wp-content/uploads/2011/07/Putting-Pressure-e13273538224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216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4114800"/>
            <a:ext cx="6248400" cy="20875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000" b="1" dirty="0"/>
              <a:t>How people put pressure on peers</a:t>
            </a:r>
          </a:p>
        </p:txBody>
      </p:sp>
    </p:spTree>
    <p:extLst>
      <p:ext uri="{BB962C8B-B14F-4D97-AF65-F5344CB8AC3E}">
        <p14:creationId xmlns:p14="http://schemas.microsoft.com/office/powerpoint/2010/main" val="348887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436</Words>
  <Application>Microsoft Office PowerPoint</Application>
  <PresentationFormat>On-screen Show (4:3)</PresentationFormat>
  <Paragraphs>68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Office Theme</vt:lpstr>
      <vt:lpstr>PEER PRESSURE</vt:lpstr>
      <vt:lpstr>PowerPoint Presentation</vt:lpstr>
      <vt:lpstr>PowerPoint Presentation</vt:lpstr>
      <vt:lpstr>PowerPoint Presentation</vt:lpstr>
      <vt:lpstr>How did it feel to give into pressure?</vt:lpstr>
      <vt:lpstr>Why we give in </vt:lpstr>
      <vt:lpstr>PowerPoint Presentation</vt:lpstr>
      <vt:lpstr>PowerPoint Presentation</vt:lpstr>
      <vt:lpstr>PowerPoint Presentation</vt:lpstr>
      <vt:lpstr>PowerPoint Presentation</vt:lpstr>
      <vt:lpstr>Rejection</vt:lpstr>
      <vt:lpstr>Put Downs</vt:lpstr>
      <vt:lpstr>Reasoning</vt:lpstr>
      <vt:lpstr>PowerPoint Presentation</vt:lpstr>
      <vt:lpstr>The Huddle</vt:lpstr>
      <vt:lpstr>The Look</vt:lpstr>
      <vt:lpstr>The Example</vt:lpstr>
      <vt:lpstr>Why bother about  negative Peer Pressure?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PRESSURE</dc:title>
  <dc:creator>Kulsoom Omar</dc:creator>
  <cp:lastModifiedBy>nadia kashif</cp:lastModifiedBy>
  <cp:revision>54</cp:revision>
  <dcterms:created xsi:type="dcterms:W3CDTF">2012-09-30T17:39:12Z</dcterms:created>
  <dcterms:modified xsi:type="dcterms:W3CDTF">2022-01-07T15:12:02Z</dcterms:modified>
</cp:coreProperties>
</file>