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62" r:id="rId2"/>
    <p:sldId id="259" r:id="rId3"/>
    <p:sldId id="269" r:id="rId4"/>
    <p:sldId id="260" r:id="rId5"/>
    <p:sldId id="273" r:id="rId6"/>
    <p:sldId id="276" r:id="rId7"/>
    <p:sldId id="274" r:id="rId8"/>
    <p:sldId id="277" r:id="rId9"/>
    <p:sldId id="278" r:id="rId10"/>
    <p:sldId id="279" r:id="rId11"/>
    <p:sldId id="280" r:id="rId12"/>
    <p:sldId id="28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21C51-001A-4E80-AEE5-55D3989BB1EA}"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FD535-2138-4FB7-BC57-065E27003439}" type="slidenum">
              <a:rPr lang="en-US" smtClean="0"/>
              <a:pPr/>
              <a:t>‹#›</a:t>
            </a:fld>
            <a:endParaRPr lang="en-US"/>
          </a:p>
        </p:txBody>
      </p:sp>
    </p:spTree>
    <p:extLst>
      <p:ext uri="{BB962C8B-B14F-4D97-AF65-F5344CB8AC3E}">
        <p14:creationId xmlns:p14="http://schemas.microsoft.com/office/powerpoint/2010/main" val="155728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21C51-001A-4E80-AEE5-55D3989BB1EA}"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FD535-2138-4FB7-BC57-065E27003439}" type="slidenum">
              <a:rPr lang="en-US" smtClean="0"/>
              <a:pPr/>
              <a:t>‹#›</a:t>
            </a:fld>
            <a:endParaRPr lang="en-US"/>
          </a:p>
        </p:txBody>
      </p:sp>
    </p:spTree>
    <p:extLst>
      <p:ext uri="{BB962C8B-B14F-4D97-AF65-F5344CB8AC3E}">
        <p14:creationId xmlns:p14="http://schemas.microsoft.com/office/powerpoint/2010/main" val="229805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D2A21C51-001A-4E80-AEE5-55D3989BB1EA}" type="datetimeFigureOut">
              <a:rPr lang="en-US" smtClean="0"/>
              <a:pPr/>
              <a:t>2/15/2017</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0C1FD535-2138-4FB7-BC57-065E27003439}" type="slidenum">
              <a:rPr lang="en-US" smtClean="0"/>
              <a:pPr/>
              <a:t>‹#›</a:t>
            </a:fld>
            <a:endParaRPr lang="en-US"/>
          </a:p>
        </p:txBody>
      </p:sp>
    </p:spTree>
    <p:extLst>
      <p:ext uri="{BB962C8B-B14F-4D97-AF65-F5344CB8AC3E}">
        <p14:creationId xmlns:p14="http://schemas.microsoft.com/office/powerpoint/2010/main" val="245747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21C51-001A-4E80-AEE5-55D3989BB1EA}"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FD535-2138-4FB7-BC57-065E27003439}" type="slidenum">
              <a:rPr lang="en-US" smtClean="0"/>
              <a:pPr/>
              <a:t>‹#›</a:t>
            </a:fld>
            <a:endParaRPr lang="en-US"/>
          </a:p>
        </p:txBody>
      </p:sp>
    </p:spTree>
    <p:extLst>
      <p:ext uri="{BB962C8B-B14F-4D97-AF65-F5344CB8AC3E}">
        <p14:creationId xmlns:p14="http://schemas.microsoft.com/office/powerpoint/2010/main" val="159098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2A21C51-001A-4E80-AEE5-55D3989BB1EA}" type="datetimeFigureOut">
              <a:rPr lang="en-US" smtClean="0"/>
              <a:pPr/>
              <a:t>2/15/2017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C1FD535-2138-4FB7-BC57-065E27003439}" type="slidenum">
              <a:rPr lang="en-US" smtClean="0"/>
              <a:pPr/>
              <a:t>‹#›</a:t>
            </a:fld>
            <a:endParaRPr lang="en-US"/>
          </a:p>
        </p:txBody>
      </p:sp>
    </p:spTree>
    <p:extLst>
      <p:ext uri="{BB962C8B-B14F-4D97-AF65-F5344CB8AC3E}">
        <p14:creationId xmlns:p14="http://schemas.microsoft.com/office/powerpoint/2010/main" val="11220256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21C51-001A-4E80-AEE5-55D3989BB1EA}"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FD535-2138-4FB7-BC57-065E27003439}" type="slidenum">
              <a:rPr lang="en-US" smtClean="0"/>
              <a:pPr/>
              <a:t>‹#›</a:t>
            </a:fld>
            <a:endParaRPr lang="en-US"/>
          </a:p>
        </p:txBody>
      </p:sp>
    </p:spTree>
    <p:extLst>
      <p:ext uri="{BB962C8B-B14F-4D97-AF65-F5344CB8AC3E}">
        <p14:creationId xmlns:p14="http://schemas.microsoft.com/office/powerpoint/2010/main" val="16980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21C51-001A-4E80-AEE5-55D3989BB1EA}"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FD535-2138-4FB7-BC57-065E27003439}" type="slidenum">
              <a:rPr lang="en-US" smtClean="0"/>
              <a:pPr/>
              <a:t>‹#›</a:t>
            </a:fld>
            <a:endParaRPr lang="en-US"/>
          </a:p>
        </p:txBody>
      </p:sp>
    </p:spTree>
    <p:extLst>
      <p:ext uri="{BB962C8B-B14F-4D97-AF65-F5344CB8AC3E}">
        <p14:creationId xmlns:p14="http://schemas.microsoft.com/office/powerpoint/2010/main" val="51491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21C51-001A-4E80-AEE5-55D3989BB1EA}" type="datetimeFigureOut">
              <a:rPr lang="en-US" smtClean="0"/>
              <a:pPr/>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FD535-2138-4FB7-BC57-065E27003439}" type="slidenum">
              <a:rPr lang="en-US" smtClean="0"/>
              <a:pPr/>
              <a:t>‹#›</a:t>
            </a:fld>
            <a:endParaRPr lang="en-US"/>
          </a:p>
        </p:txBody>
      </p:sp>
    </p:spTree>
    <p:extLst>
      <p:ext uri="{BB962C8B-B14F-4D97-AF65-F5344CB8AC3E}">
        <p14:creationId xmlns:p14="http://schemas.microsoft.com/office/powerpoint/2010/main" val="387272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21C51-001A-4E80-AEE5-55D3989BB1EA}"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FD535-2138-4FB7-BC57-065E27003439}" type="slidenum">
              <a:rPr lang="en-US" smtClean="0"/>
              <a:pPr/>
              <a:t>‹#›</a:t>
            </a:fld>
            <a:endParaRPr lang="en-US"/>
          </a:p>
        </p:txBody>
      </p:sp>
    </p:spTree>
    <p:extLst>
      <p:ext uri="{BB962C8B-B14F-4D97-AF65-F5344CB8AC3E}">
        <p14:creationId xmlns:p14="http://schemas.microsoft.com/office/powerpoint/2010/main" val="412375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A21C51-001A-4E80-AEE5-55D3989BB1EA}"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FD535-2138-4FB7-BC57-065E27003439}" type="slidenum">
              <a:rPr lang="en-US" smtClean="0"/>
              <a:pPr/>
              <a:t>‹#›</a:t>
            </a:fld>
            <a:endParaRPr lang="en-US"/>
          </a:p>
        </p:txBody>
      </p:sp>
    </p:spTree>
    <p:extLst>
      <p:ext uri="{BB962C8B-B14F-4D97-AF65-F5344CB8AC3E}">
        <p14:creationId xmlns:p14="http://schemas.microsoft.com/office/powerpoint/2010/main" val="101096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A21C51-001A-4E80-AEE5-55D3989BB1EA}"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FD535-2138-4FB7-BC57-065E27003439}" type="slidenum">
              <a:rPr lang="en-US" smtClean="0"/>
              <a:pPr/>
              <a:t>‹#›</a:t>
            </a:fld>
            <a:endParaRPr lang="en-US"/>
          </a:p>
        </p:txBody>
      </p:sp>
    </p:spTree>
    <p:extLst>
      <p:ext uri="{BB962C8B-B14F-4D97-AF65-F5344CB8AC3E}">
        <p14:creationId xmlns:p14="http://schemas.microsoft.com/office/powerpoint/2010/main" val="82697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D2A21C51-001A-4E80-AEE5-55D3989BB1EA}" type="datetimeFigureOut">
              <a:rPr lang="en-US" smtClean="0"/>
              <a:pPr/>
              <a:t>2/15/2017</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0C1FD535-2138-4FB7-BC57-065E27003439}" type="slidenum">
              <a:rPr lang="en-US" smtClean="0"/>
              <a:pPr/>
              <a:t>‹#›</a:t>
            </a:fld>
            <a:endParaRPr lang="en-US"/>
          </a:p>
        </p:txBody>
      </p:sp>
    </p:spTree>
    <p:extLst>
      <p:ext uri="{BB962C8B-B14F-4D97-AF65-F5344CB8AC3E}">
        <p14:creationId xmlns:p14="http://schemas.microsoft.com/office/powerpoint/2010/main" val="1600242760"/>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990600" y="4050836"/>
            <a:ext cx="6870405" cy="1096899"/>
          </a:xfrm>
        </p:spPr>
        <p:txBody>
          <a:bodyPr>
            <a:noAutofit/>
          </a:bodyPr>
          <a:lstStyle/>
          <a:p>
            <a:r>
              <a:rPr lang="en-US" sz="9600" dirty="0">
                <a:latin typeface="Bodoni MT Condensed" panose="02070606080606020203" pitchFamily="18" charset="0"/>
                <a:cs typeface="Times New Roman" pitchFamily="18" charset="0"/>
              </a:rPr>
              <a:t>Abundance</a:t>
            </a:r>
            <a:endParaRPr lang="en-US" sz="9600" dirty="0">
              <a:latin typeface="Bodoni MT Condensed" panose="02070606080606020203" pitchFamily="18" charset="0"/>
            </a:endParaRPr>
          </a:p>
        </p:txBody>
      </p:sp>
      <p:pic>
        <p:nvPicPr>
          <p:cNvPr id="1026" name="Picture 2" descr="Image result for abun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 y="9906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iving opens way to recei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671"/>
            <a:ext cx="9144000" cy="60693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8206"/>
            <a:ext cx="9144000" cy="1015663"/>
          </a:xfrm>
          <a:prstGeom prst="rect">
            <a:avLst/>
          </a:prstGeom>
          <a:noFill/>
        </p:spPr>
        <p:txBody>
          <a:bodyPr wrap="square" rtlCol="0">
            <a:spAutoFit/>
          </a:bodyPr>
          <a:lstStyle/>
          <a:p>
            <a:pPr algn="ctr"/>
            <a:r>
              <a:rPr lang="en-US" sz="6000" dirty="0">
                <a:latin typeface="Bodoni MT Condensed" panose="02070606080606020203" pitchFamily="18" charset="0"/>
              </a:rPr>
              <a:t>Giving opens the way for receiving</a:t>
            </a:r>
          </a:p>
        </p:txBody>
      </p:sp>
    </p:spTree>
    <p:extLst>
      <p:ext uri="{BB962C8B-B14F-4D97-AF65-F5344CB8AC3E}">
        <p14:creationId xmlns:p14="http://schemas.microsoft.com/office/powerpoint/2010/main" val="29967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Image result for abun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38505" cy="58486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184" y="0"/>
            <a:ext cx="9144000" cy="1015663"/>
          </a:xfrm>
          <a:prstGeom prst="rect">
            <a:avLst/>
          </a:prstGeom>
          <a:noFill/>
        </p:spPr>
        <p:txBody>
          <a:bodyPr wrap="square" rtlCol="0">
            <a:spAutoFit/>
          </a:bodyPr>
          <a:lstStyle/>
          <a:p>
            <a:pPr algn="ctr"/>
            <a:r>
              <a:rPr lang="en-US" sz="6000" dirty="0">
                <a:solidFill>
                  <a:srgbClr val="0070C0"/>
                </a:solidFill>
                <a:latin typeface="Bodoni MT Condensed" panose="02070606080606020203" pitchFamily="18" charset="0"/>
              </a:rPr>
              <a:t>Observe and relish abundance around you  </a:t>
            </a:r>
          </a:p>
        </p:txBody>
      </p:sp>
    </p:spTree>
    <p:extLst>
      <p:ext uri="{BB962C8B-B14F-4D97-AF65-F5344CB8AC3E}">
        <p14:creationId xmlns:p14="http://schemas.microsoft.com/office/powerpoint/2010/main" val="223041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07446" y="0"/>
            <a:ext cx="6533037" cy="6836898"/>
          </a:xfrm>
          <a:prstGeom prst="rect">
            <a:avLst/>
          </a:prstGeom>
        </p:spPr>
      </p:pic>
      <p:sp>
        <p:nvSpPr>
          <p:cNvPr id="3" name="TextBox 2"/>
          <p:cNvSpPr txBox="1"/>
          <p:nvPr/>
        </p:nvSpPr>
        <p:spPr>
          <a:xfrm>
            <a:off x="-228600" y="990600"/>
            <a:ext cx="3200400" cy="4524315"/>
          </a:xfrm>
          <a:prstGeom prst="rect">
            <a:avLst/>
          </a:prstGeom>
          <a:noFill/>
        </p:spPr>
        <p:txBody>
          <a:bodyPr wrap="square" rtlCol="0">
            <a:spAutoFit/>
          </a:bodyPr>
          <a:lstStyle/>
          <a:p>
            <a:pPr algn="ctr"/>
            <a:r>
              <a:rPr lang="en-US" sz="9600" dirty="0">
                <a:latin typeface="Bodoni MT Condensed" panose="02070606080606020203" pitchFamily="18" charset="0"/>
              </a:rPr>
              <a:t>Seek Allah’s help</a:t>
            </a:r>
          </a:p>
        </p:txBody>
      </p:sp>
    </p:spTree>
    <p:extLst>
      <p:ext uri="{BB962C8B-B14F-4D97-AF65-F5344CB8AC3E}">
        <p14:creationId xmlns:p14="http://schemas.microsoft.com/office/powerpoint/2010/main" val="122020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you are unique - blue and 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 y="152400"/>
            <a:ext cx="9144000" cy="5146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44" y="4419600"/>
            <a:ext cx="9145172" cy="1508760"/>
          </a:xfrm>
        </p:spPr>
        <p:txBody>
          <a:bodyPr>
            <a:noAutofit/>
          </a:bodyPr>
          <a:lstStyle/>
          <a:p>
            <a:pPr algn="ctr"/>
            <a:br>
              <a:rPr lang="en-US" sz="6000" dirty="0"/>
            </a:br>
            <a:r>
              <a:rPr lang="en-US" sz="6000" dirty="0">
                <a:solidFill>
                  <a:schemeClr val="tx1"/>
                </a:solidFill>
                <a:latin typeface="Bodoni MT Condensed" panose="02070606080606020203" pitchFamily="18" charset="0"/>
              </a:rPr>
              <a:t>you are unique</a:t>
            </a:r>
            <a:br>
              <a:rPr lang="en-US" sz="6000" dirty="0">
                <a:solidFill>
                  <a:schemeClr val="tx1"/>
                </a:solidFill>
                <a:latin typeface="Bodoni MT Condensed" panose="02070606080606020203" pitchFamily="18" charset="0"/>
              </a:rPr>
            </a:br>
            <a:br>
              <a:rPr lang="en-US" sz="6000" dirty="0">
                <a:solidFill>
                  <a:schemeClr val="tx1"/>
                </a:solidFill>
                <a:latin typeface="Bodoni MT Condensed" panose="02070606080606020203" pitchFamily="18" charset="0"/>
              </a:rPr>
            </a:br>
            <a:r>
              <a:rPr lang="en-US" sz="4800" dirty="0">
                <a:solidFill>
                  <a:schemeClr val="tx1"/>
                </a:solidFill>
                <a:latin typeface="Bodoni MT Condensed" panose="02070606080606020203" pitchFamily="18" charset="0"/>
              </a:rPr>
              <a:t>you play an important part in this universe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850392" y="3505200"/>
            <a:ext cx="7836408" cy="804862"/>
          </a:xfrm>
        </p:spPr>
        <p:txBody>
          <a:bodyPr>
            <a:noAutofit/>
          </a:bodyPr>
          <a:lstStyle/>
          <a:p>
            <a:endParaRPr lang="en-US" sz="2400" dirty="0">
              <a:latin typeface="Times New Roman" pitchFamily="18" charset="0"/>
              <a:cs typeface="Times New Roman" pitchFamily="18" charset="0"/>
            </a:endParaRPr>
          </a:p>
          <a:p>
            <a:endParaRPr lang="en-US" sz="2400" dirty="0"/>
          </a:p>
        </p:txBody>
      </p:sp>
      <p:sp>
        <p:nvSpPr>
          <p:cNvPr id="4" name="TextBox 3"/>
          <p:cNvSpPr txBox="1"/>
          <p:nvPr/>
        </p:nvSpPr>
        <p:spPr>
          <a:xfrm>
            <a:off x="0" y="0"/>
            <a:ext cx="9144000" cy="1938992"/>
          </a:xfrm>
          <a:prstGeom prst="rect">
            <a:avLst/>
          </a:prstGeom>
          <a:noFill/>
        </p:spPr>
        <p:txBody>
          <a:bodyPr wrap="square" rtlCol="0">
            <a:spAutoFit/>
          </a:bodyPr>
          <a:lstStyle/>
          <a:p>
            <a:pPr algn="ctr"/>
            <a:r>
              <a:rPr lang="en-US" sz="6000" b="1" dirty="0">
                <a:solidFill>
                  <a:srgbClr val="0070C0"/>
                </a:solidFill>
                <a:latin typeface="Bodoni MT Condensed" panose="02070606080606020203" pitchFamily="18" charset="0"/>
              </a:rPr>
              <a:t>If life throws lemons at you, </a:t>
            </a:r>
          </a:p>
          <a:p>
            <a:pPr algn="ctr"/>
            <a:r>
              <a:rPr lang="en-US" sz="6000" b="1" dirty="0">
                <a:solidFill>
                  <a:srgbClr val="0070C0"/>
                </a:solidFill>
                <a:latin typeface="Bodoni MT Condensed" panose="02070606080606020203" pitchFamily="18" charset="0"/>
              </a:rPr>
              <a:t>make lemonade!</a:t>
            </a:r>
          </a:p>
        </p:txBody>
      </p:sp>
      <p:pic>
        <p:nvPicPr>
          <p:cNvPr id="2050" name="Picture 2" descr="Image result for lemons in water"/>
          <p:cNvPicPr>
            <a:picLocks noChangeAspect="1" noChangeArrowheads="1"/>
          </p:cNvPicPr>
          <p:nvPr/>
        </p:nvPicPr>
        <p:blipFill rotWithShape="1">
          <a:blip r:embed="rId2">
            <a:extLst>
              <a:ext uri="{28A0092B-C50C-407E-A947-70E740481C1C}">
                <a14:useLocalDpi xmlns:a14="http://schemas.microsoft.com/office/drawing/2010/main" val="0"/>
              </a:ext>
            </a:extLst>
          </a:blip>
          <a:srcRect t="7306"/>
          <a:stretch/>
        </p:blipFill>
        <p:spPr bwMode="auto">
          <a:xfrm>
            <a:off x="0" y="1828800"/>
            <a:ext cx="9144000" cy="5029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197"/>
            <a:ext cx="9144000" cy="1015663"/>
          </a:xfrm>
          <a:prstGeom prst="rect">
            <a:avLst/>
          </a:prstGeom>
          <a:noFill/>
        </p:spPr>
        <p:txBody>
          <a:bodyPr wrap="square" rtlCol="0">
            <a:spAutoFit/>
          </a:bodyPr>
          <a:lstStyle/>
          <a:p>
            <a:pPr algn="ctr"/>
            <a:r>
              <a:rPr lang="en-US" sz="6000" b="1" dirty="0">
                <a:latin typeface="Bodoni MT Condensed" panose="02070606080606020203" pitchFamily="18" charset="0"/>
              </a:rPr>
              <a:t>Every choice you make</a:t>
            </a:r>
          </a:p>
        </p:txBody>
      </p:sp>
      <p:pic>
        <p:nvPicPr>
          <p:cNvPr id="1028" name="Picture 4" descr="Image result for making choices - 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1952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1200" y="4953000"/>
            <a:ext cx="4456669" cy="1015663"/>
          </a:xfrm>
          <a:prstGeom prst="rect">
            <a:avLst/>
          </a:prstGeom>
        </p:spPr>
        <p:txBody>
          <a:bodyPr wrap="none">
            <a:spAutoFit/>
          </a:bodyPr>
          <a:lstStyle/>
          <a:p>
            <a:r>
              <a:rPr lang="en-US" sz="6000" b="1" dirty="0">
                <a:latin typeface="Bodoni MT Condensed" panose="02070606080606020203" pitchFamily="18" charset="0"/>
              </a:rPr>
              <a:t>leaves an impact</a:t>
            </a:r>
            <a:endParaRPr lang="en-US" sz="6000" dirty="0"/>
          </a:p>
        </p:txBody>
      </p:sp>
      <p:pic>
        <p:nvPicPr>
          <p:cNvPr id="1030" name="Picture 6" descr="Image result for impact - footprint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8889" r="100000">
                        <a14:foregroundMark x1="35556" y1="11563" x2="35556" y2="11563"/>
                        <a14:foregroundMark x1="53333" y1="16563" x2="53333" y2="16563"/>
                        <a14:foregroundMark x1="67963" y1="28438" x2="67963" y2="28438"/>
                        <a14:foregroundMark x1="78889" y1="49063" x2="78889" y2="49063"/>
                        <a14:foregroundMark x1="78704" y1="54688" x2="78704" y2="54688"/>
                        <a14:foregroundMark x1="82407" y1="82188" x2="82407" y2="82188"/>
                      </a14:backgroundRemoval>
                    </a14:imgEffect>
                  </a14:imgLayer>
                </a14:imgProps>
              </a:ext>
              <a:ext uri="{28A0092B-C50C-407E-A947-70E740481C1C}">
                <a14:useLocalDpi xmlns:a14="http://schemas.microsoft.com/office/drawing/2010/main" val="0"/>
              </a:ext>
            </a:extLst>
          </a:blip>
          <a:srcRect/>
          <a:stretch>
            <a:fillRect/>
          </a:stretch>
        </p:blipFill>
        <p:spPr bwMode="auto">
          <a:xfrm>
            <a:off x="3127277" y="3291840"/>
            <a:ext cx="6017895" cy="3566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186391"/>
            <a:ext cx="9144000" cy="1938992"/>
          </a:xfrm>
          <a:prstGeom prst="rect">
            <a:avLst/>
          </a:prstGeom>
          <a:noFill/>
        </p:spPr>
        <p:txBody>
          <a:bodyPr wrap="square" rtlCol="0">
            <a:spAutoFit/>
          </a:bodyPr>
          <a:lstStyle/>
          <a:p>
            <a:pPr algn="ctr"/>
            <a:r>
              <a:rPr lang="en-US" sz="6000" dirty="0">
                <a:solidFill>
                  <a:schemeClr val="bg2">
                    <a:lumMod val="75000"/>
                  </a:schemeClr>
                </a:solidFill>
                <a:latin typeface="Bodoni MT Condensed" panose="02070606080606020203" pitchFamily="18" charset="0"/>
              </a:rPr>
              <a:t>Discover your identity and goals amidst the worldly races</a:t>
            </a:r>
          </a:p>
        </p:txBody>
      </p:sp>
      <p:pic>
        <p:nvPicPr>
          <p:cNvPr id="4098" name="Picture 2" descr="Image result for surfing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1"/>
            <a:ext cx="91440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6858000" cy="6858000"/>
          </a:xfrm>
          <a:prstGeom prst="rect">
            <a:avLst/>
          </a:prstGeom>
        </p:spPr>
      </p:pic>
      <p:sp>
        <p:nvSpPr>
          <p:cNvPr id="2" name="TextBox 1"/>
          <p:cNvSpPr txBox="1"/>
          <p:nvPr/>
        </p:nvSpPr>
        <p:spPr>
          <a:xfrm>
            <a:off x="5334000" y="612844"/>
            <a:ext cx="3429000" cy="5632311"/>
          </a:xfrm>
          <a:prstGeom prst="rect">
            <a:avLst/>
          </a:prstGeom>
          <a:noFill/>
        </p:spPr>
        <p:txBody>
          <a:bodyPr wrap="square" rtlCol="0">
            <a:spAutoFit/>
          </a:bodyPr>
          <a:lstStyle/>
          <a:p>
            <a:r>
              <a:rPr lang="en-US" sz="6000" dirty="0">
                <a:latin typeface="Bodoni MT Condensed" panose="02070606080606020203" pitchFamily="18" charset="0"/>
              </a:rPr>
              <a:t>You all have an equal chance of emerging successful in Allah’s game of life</a:t>
            </a:r>
          </a:p>
        </p:txBody>
      </p:sp>
    </p:spTree>
    <p:extLst>
      <p:ext uri="{BB962C8B-B14F-4D97-AF65-F5344CB8AC3E}">
        <p14:creationId xmlns:p14="http://schemas.microsoft.com/office/powerpoint/2010/main" val="1950517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cap="none" dirty="0">
                <a:latin typeface="Bodoni MT Condensed" panose="02070606080606020203" pitchFamily="18" charset="0"/>
              </a:rPr>
              <a:t>Allah Has Plentiful For You And Me So Don’t Fret </a:t>
            </a:r>
          </a:p>
        </p:txBody>
      </p:sp>
      <p:sp>
        <p:nvSpPr>
          <p:cNvPr id="6" name="Text Placeholder 5"/>
          <p:cNvSpPr>
            <a:spLocks noGrp="1"/>
          </p:cNvSpPr>
          <p:nvPr>
            <p:ph type="body" idx="1"/>
          </p:nvPr>
        </p:nvSpPr>
        <p:spPr/>
        <p:txBody>
          <a:bodyPr/>
          <a:lstStyle/>
          <a:p>
            <a:endParaRPr lang="en-US"/>
          </a:p>
        </p:txBody>
      </p:sp>
      <p:pic>
        <p:nvPicPr>
          <p:cNvPr id="2052" name="Picture 4" descr="Image result for abun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 y="0"/>
            <a:ext cx="9144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bundance - water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 y="5345162"/>
            <a:ext cx="914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bund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 y="3725954"/>
            <a:ext cx="9144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bundant"/>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612844"/>
            <a:ext cx="8686800" cy="5632311"/>
          </a:xfrm>
          <a:prstGeom prst="rect">
            <a:avLst/>
          </a:prstGeom>
          <a:noFill/>
        </p:spPr>
        <p:txBody>
          <a:bodyPr wrap="square" rtlCol="0">
            <a:spAutoFit/>
          </a:bodyPr>
          <a:lstStyle/>
          <a:p>
            <a:r>
              <a:rPr lang="en-US" sz="3600" dirty="0">
                <a:solidFill>
                  <a:schemeClr val="bg1"/>
                </a:solidFill>
                <a:latin typeface="Bodoni MT Condensed" panose="02070606080606020203" pitchFamily="18" charset="0"/>
              </a:rPr>
              <a:t>"Allah Ordered that the good and the bad deeds be written, and He then showed how If someone intends to do a good deed and he does not do it, then Allah will write for him a full good deed; and if he intends to do a good deed and actually did it, then Allah will write for him (its reward equal) from ten to seven hundred times to many more times. And If someone intends to do a bad deed and he does not do it, then Allah will write for him a full good deed (in his account) with Him, and if he intends to do a bad deed and actually did it, then Allah will write for him one bad deed.“     </a:t>
            </a:r>
            <a:r>
              <a:rPr lang="en-US" sz="2000" dirty="0" err="1">
                <a:solidFill>
                  <a:schemeClr val="bg1"/>
                </a:solidFill>
                <a:latin typeface="Bodoni MT Condensed" panose="02070606080606020203" pitchFamily="18" charset="0"/>
              </a:rPr>
              <a:t>Bukhari</a:t>
            </a:r>
            <a:r>
              <a:rPr lang="en-US" sz="2000" dirty="0">
                <a:solidFill>
                  <a:schemeClr val="bg1"/>
                </a:solidFill>
                <a:latin typeface="Bodoni MT Condensed" panose="02070606080606020203" pitchFamily="18" charset="0"/>
              </a:rPr>
              <a:t> and Muslim</a:t>
            </a:r>
          </a:p>
        </p:txBody>
      </p:sp>
    </p:spTree>
    <p:extLst>
      <p:ext uri="{BB962C8B-B14F-4D97-AF65-F5344CB8AC3E}">
        <p14:creationId xmlns:p14="http://schemas.microsoft.com/office/powerpoint/2010/main" val="40776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2546"/>
            <a:ext cx="9144000" cy="1015663"/>
          </a:xfrm>
          <a:prstGeom prst="rect">
            <a:avLst/>
          </a:prstGeom>
          <a:noFill/>
        </p:spPr>
        <p:txBody>
          <a:bodyPr wrap="square" rtlCol="0">
            <a:spAutoFit/>
          </a:bodyPr>
          <a:lstStyle/>
          <a:p>
            <a:pPr algn="ctr"/>
            <a:r>
              <a:rPr lang="en-US" sz="6000" dirty="0">
                <a:latin typeface="Bodoni MT Condensed" panose="02070606080606020203" pitchFamily="18" charset="0"/>
              </a:rPr>
              <a:t>Choose your competitions wisely </a:t>
            </a:r>
          </a:p>
        </p:txBody>
      </p:sp>
      <p:pic>
        <p:nvPicPr>
          <p:cNvPr id="4098" name="Picture 2" descr="Image result for healthy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 y="1722026"/>
            <a:ext cx="9135794" cy="5116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119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585</TotalTime>
  <Words>211</Words>
  <Application>Microsoft Office PowerPoint</Application>
  <PresentationFormat>On-screen Show (4:3)</PresentationFormat>
  <Paragraphs>14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Bodoni MT Condensed</vt:lpstr>
      <vt:lpstr>Corbel</vt:lpstr>
      <vt:lpstr>Times New Roman</vt:lpstr>
      <vt:lpstr>Wingdings</vt:lpstr>
      <vt:lpstr>Banded</vt:lpstr>
      <vt:lpstr>PowerPoint Presentation</vt:lpstr>
      <vt:lpstr> you are unique  you play an important part in this universe</vt:lpstr>
      <vt:lpstr>PowerPoint Presentation</vt:lpstr>
      <vt:lpstr>PowerPoint Presentation</vt:lpstr>
      <vt:lpstr>PowerPoint Presentation</vt:lpstr>
      <vt:lpstr>PowerPoint Presentation</vt:lpstr>
      <vt:lpstr>Allah Has Plentiful For You And Me So Don’t Fret </vt:lpstr>
      <vt:lpstr>PowerPoint Presentation</vt:lpstr>
      <vt:lpstr>PowerPoint Presentation</vt:lpstr>
      <vt:lpstr>PowerPoint Presentation</vt:lpstr>
      <vt:lpstr>PowerPoint Presentation</vt:lpstr>
      <vt:lpstr>PowerPoint Presentation</vt:lpstr>
    </vt:vector>
  </TitlesOfParts>
  <Company>INTEL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dc:title>
  <dc:creator>P4</dc:creator>
  <cp:lastModifiedBy>LENOVO</cp:lastModifiedBy>
  <cp:revision>67</cp:revision>
  <dcterms:created xsi:type="dcterms:W3CDTF">2009-12-24T04:57:36Z</dcterms:created>
  <dcterms:modified xsi:type="dcterms:W3CDTF">2017-02-15T19:39:40Z</dcterms:modified>
</cp:coreProperties>
</file>