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</p:sldMasterIdLst>
  <p:notesMasterIdLst>
    <p:notesMasterId r:id="rId37"/>
  </p:notesMasterIdLst>
  <p:sldIdLst>
    <p:sldId id="257" r:id="rId8"/>
    <p:sldId id="258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  <p:sldId id="276" r:id="rId18"/>
    <p:sldId id="279" r:id="rId19"/>
    <p:sldId id="280" r:id="rId20"/>
    <p:sldId id="282" r:id="rId21"/>
    <p:sldId id="285" r:id="rId22"/>
    <p:sldId id="286" r:id="rId23"/>
    <p:sldId id="287" r:id="rId24"/>
    <p:sldId id="292" r:id="rId25"/>
    <p:sldId id="293" r:id="rId26"/>
    <p:sldId id="295" r:id="rId27"/>
    <p:sldId id="297" r:id="rId28"/>
    <p:sldId id="299" r:id="rId29"/>
    <p:sldId id="300" r:id="rId30"/>
    <p:sldId id="302" r:id="rId31"/>
    <p:sldId id="303" r:id="rId32"/>
    <p:sldId id="305" r:id="rId33"/>
    <p:sldId id="306" r:id="rId34"/>
    <p:sldId id="308" r:id="rId35"/>
    <p:sldId id="30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89520" autoAdjust="0"/>
  </p:normalViewPr>
  <p:slideViewPr>
    <p:cSldViewPr>
      <p:cViewPr varScale="1">
        <p:scale>
          <a:sx n="66" d="100"/>
          <a:sy n="66" d="100"/>
        </p:scale>
        <p:origin x="-2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149BE8-0A19-4FDC-A32F-ABC3F91F8C43}" type="doc">
      <dgm:prSet loTypeId="urn:microsoft.com/office/officeart/2008/layout/RadialCluster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70A941-6BC5-4D96-BC6A-52848F020CC3}">
      <dgm:prSet phldrT="[Text]" custT="1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sz="4000" dirty="0" smtClean="0">
              <a:solidFill>
                <a:schemeClr val="tx1"/>
              </a:solidFill>
            </a:rPr>
            <a:t>You can rope up with your</a:t>
          </a:r>
          <a:endParaRPr lang="en-US" sz="4000" dirty="0">
            <a:solidFill>
              <a:schemeClr val="tx1"/>
            </a:solidFill>
          </a:endParaRPr>
        </a:p>
      </dgm:t>
    </dgm:pt>
    <dgm:pt modelId="{C62A5F1D-4C02-43D2-A7E5-0D24D9D4757D}" type="parTrans" cxnId="{A8D7B5E9-303C-463F-A797-544889B1A55C}">
      <dgm:prSet/>
      <dgm:spPr/>
      <dgm:t>
        <a:bodyPr/>
        <a:lstStyle/>
        <a:p>
          <a:endParaRPr lang="en-US"/>
        </a:p>
      </dgm:t>
    </dgm:pt>
    <dgm:pt modelId="{ACE9F279-8E08-4874-BC0C-A65F34E536F1}" type="sibTrans" cxnId="{A8D7B5E9-303C-463F-A797-544889B1A55C}">
      <dgm:prSet/>
      <dgm:spPr/>
      <dgm:t>
        <a:bodyPr/>
        <a:lstStyle/>
        <a:p>
          <a:endParaRPr lang="en-US"/>
        </a:p>
      </dgm:t>
    </dgm:pt>
    <dgm:pt modelId="{761B1798-E59B-4FEE-8B1C-C7B74E616990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Parents</a:t>
          </a:r>
        </a:p>
      </dgm:t>
    </dgm:pt>
    <dgm:pt modelId="{EE982F77-AA53-4142-9C94-ECFDC3F47C20}" type="parTrans" cxnId="{8AC5BE75-CE66-4391-B6CA-AC32C38DBCE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A7402E0-5456-4BD9-B242-66DC87EB294E}" type="sibTrans" cxnId="{8AC5BE75-CE66-4391-B6CA-AC32C38DBCE4}">
      <dgm:prSet/>
      <dgm:spPr/>
      <dgm:t>
        <a:bodyPr/>
        <a:lstStyle/>
        <a:p>
          <a:endParaRPr lang="en-US"/>
        </a:p>
      </dgm:t>
    </dgm:pt>
    <dgm:pt modelId="{B0EFA517-46FC-45B3-9F65-2E6E0D9B2DC3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Aunts &amp; Uncles</a:t>
          </a:r>
        </a:p>
      </dgm:t>
    </dgm:pt>
    <dgm:pt modelId="{AF68F55B-4DEC-412B-97C1-AB3C37AD4E6A}" type="parTrans" cxnId="{5A90C0C6-8253-459B-91BF-80A5B4E7AAA2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C43B993-09BA-4DA3-8CCB-01C7E2E46E16}" type="sibTrans" cxnId="{5A90C0C6-8253-459B-91BF-80A5B4E7AAA2}">
      <dgm:prSet/>
      <dgm:spPr/>
      <dgm:t>
        <a:bodyPr/>
        <a:lstStyle/>
        <a:p>
          <a:endParaRPr lang="en-US"/>
        </a:p>
      </dgm:t>
    </dgm:pt>
    <dgm:pt modelId="{12BBD486-3AF0-4FF3-9833-0B99D84AB715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Friends</a:t>
          </a:r>
        </a:p>
      </dgm:t>
    </dgm:pt>
    <dgm:pt modelId="{60F7B521-A267-449B-8DAD-BBEAABBCD424}" type="parTrans" cxnId="{D66D665A-3B92-4050-A16C-3CB5FB8F1704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2C47822D-254D-4319-89E9-84942C1B1A59}" type="sibTrans" cxnId="{D66D665A-3B92-4050-A16C-3CB5FB8F1704}">
      <dgm:prSet/>
      <dgm:spPr/>
      <dgm:t>
        <a:bodyPr/>
        <a:lstStyle/>
        <a:p>
          <a:endParaRPr lang="en-US"/>
        </a:p>
      </dgm:t>
    </dgm:pt>
    <dgm:pt modelId="{D4D6912F-3570-4C8B-8F7A-08BBC3366A98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Siblings</a:t>
          </a:r>
        </a:p>
      </dgm:t>
    </dgm:pt>
    <dgm:pt modelId="{83D0D0D5-1AC9-49FA-ADE7-BFE4989A851D}" type="parTrans" cxnId="{5E134FB4-B77E-4409-AD88-7AD0394532B3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F4127A8B-8C50-4C83-830C-8B3142BF85DE}" type="sibTrans" cxnId="{5E134FB4-B77E-4409-AD88-7AD0394532B3}">
      <dgm:prSet/>
      <dgm:spPr/>
      <dgm:t>
        <a:bodyPr/>
        <a:lstStyle/>
        <a:p>
          <a:endParaRPr lang="en-US"/>
        </a:p>
      </dgm:t>
    </dgm:pt>
    <dgm:pt modelId="{62519EA8-FE84-4D0E-8B1E-3EADAB3F1980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Teacher</a:t>
          </a:r>
        </a:p>
      </dgm:t>
    </dgm:pt>
    <dgm:pt modelId="{EC7AB104-3A1C-4475-AADD-A3D0AAB221C7}" type="parTrans" cxnId="{2CF80132-CBE5-41D2-A18B-C65C799A682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082129E-1DB2-4BA8-9C06-6FEA965BADC8}" type="sibTrans" cxnId="{2CF80132-CBE5-41D2-A18B-C65C799A6826}">
      <dgm:prSet/>
      <dgm:spPr/>
      <dgm:t>
        <a:bodyPr/>
        <a:lstStyle/>
        <a:p>
          <a:endParaRPr lang="en-US"/>
        </a:p>
      </dgm:t>
    </dgm:pt>
    <dgm:pt modelId="{CFD958D5-6A1C-402C-9F8F-1949B3378830}" type="pres">
      <dgm:prSet presAssocID="{1D149BE8-0A19-4FDC-A32F-ABC3F91F8C43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024B1D-74BB-48F2-8E53-1F86244E046C}" type="pres">
      <dgm:prSet presAssocID="{4D70A941-6BC5-4D96-BC6A-52848F020CC3}" presName="singleCycle" presStyleCnt="0"/>
      <dgm:spPr/>
    </dgm:pt>
    <dgm:pt modelId="{3F7F057D-0F33-4690-82A7-1283F17C2CAC}" type="pres">
      <dgm:prSet presAssocID="{4D70A941-6BC5-4D96-BC6A-52848F020CC3}" presName="singleCenter" presStyleLbl="node1" presStyleIdx="0" presStyleCnt="6" custScaleX="175000" custScaleY="164323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D7CF1EE7-479F-41EC-988C-0DC85830DB73}" type="pres">
      <dgm:prSet presAssocID="{EE982F77-AA53-4142-9C94-ECFDC3F47C20}" presName="Name56" presStyleLbl="parChTrans1D2" presStyleIdx="0" presStyleCnt="5"/>
      <dgm:spPr/>
      <dgm:t>
        <a:bodyPr/>
        <a:lstStyle/>
        <a:p>
          <a:endParaRPr lang="en-US"/>
        </a:p>
      </dgm:t>
    </dgm:pt>
    <dgm:pt modelId="{C1C7D277-16E9-443D-97A4-521DA8F80CF3}" type="pres">
      <dgm:prSet presAssocID="{761B1798-E59B-4FEE-8B1C-C7B74E616990}" presName="text0" presStyleLbl="node1" presStyleIdx="1" presStyleCnt="6" custScaleX="2318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9A7D90-B56B-45BF-8E7C-B9AC3D40B805}" type="pres">
      <dgm:prSet presAssocID="{AF68F55B-4DEC-412B-97C1-AB3C37AD4E6A}" presName="Name56" presStyleLbl="parChTrans1D2" presStyleIdx="1" presStyleCnt="5"/>
      <dgm:spPr/>
      <dgm:t>
        <a:bodyPr/>
        <a:lstStyle/>
        <a:p>
          <a:endParaRPr lang="en-US"/>
        </a:p>
      </dgm:t>
    </dgm:pt>
    <dgm:pt modelId="{4D1E1D1E-0246-45C1-A1EC-1BA1D1BC501A}" type="pres">
      <dgm:prSet presAssocID="{B0EFA517-46FC-45B3-9F65-2E6E0D9B2DC3}" presName="text0" presStyleLbl="node1" presStyleIdx="2" presStyleCnt="6" custScaleX="231844" custScaleY="86950" custRadScaleRad="140700" custRadScaleInc="148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49C00-5FB9-4C8B-923E-CFB447C61B37}" type="pres">
      <dgm:prSet presAssocID="{60F7B521-A267-449B-8DAD-BBEAABBCD424}" presName="Name56" presStyleLbl="parChTrans1D2" presStyleIdx="2" presStyleCnt="5"/>
      <dgm:spPr/>
      <dgm:t>
        <a:bodyPr/>
        <a:lstStyle/>
        <a:p>
          <a:endParaRPr lang="en-US"/>
        </a:p>
      </dgm:t>
    </dgm:pt>
    <dgm:pt modelId="{5FB765DD-42EE-4226-9E82-6B719D642479}" type="pres">
      <dgm:prSet presAssocID="{12BBD486-3AF0-4FF3-9833-0B99D84AB715}" presName="text0" presStyleLbl="node1" presStyleIdx="3" presStyleCnt="6" custScaleX="182020" custScaleY="69655" custRadScaleRad="135242" custRadScaleInc="-195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896409-8739-4A99-88CE-0DFDC1DAD147}" type="pres">
      <dgm:prSet presAssocID="{83D0D0D5-1AC9-49FA-ADE7-BFE4989A851D}" presName="Name56" presStyleLbl="parChTrans1D2" presStyleIdx="3" presStyleCnt="5"/>
      <dgm:spPr/>
      <dgm:t>
        <a:bodyPr/>
        <a:lstStyle/>
        <a:p>
          <a:endParaRPr lang="en-US"/>
        </a:p>
      </dgm:t>
    </dgm:pt>
    <dgm:pt modelId="{E617DF8F-DEDB-408F-B85C-9FDBD320339E}" type="pres">
      <dgm:prSet presAssocID="{D4D6912F-3570-4C8B-8F7A-08BBC3366A98}" presName="text0" presStyleLbl="node1" presStyleIdx="4" presStyleCnt="6" custScaleX="200796" custScaleY="59662" custRadScaleRad="142845" custRadScaleInc="521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3414E-91E0-4E80-8410-2A09924DA8EE}" type="pres">
      <dgm:prSet presAssocID="{EC7AB104-3A1C-4475-AADD-A3D0AAB221C7}" presName="Name56" presStyleLbl="parChTrans1D2" presStyleIdx="4" presStyleCnt="5"/>
      <dgm:spPr/>
      <dgm:t>
        <a:bodyPr/>
        <a:lstStyle/>
        <a:p>
          <a:endParaRPr lang="en-US"/>
        </a:p>
      </dgm:t>
    </dgm:pt>
    <dgm:pt modelId="{4858AF18-2EF1-46B4-952E-1327A7B1E23E}" type="pres">
      <dgm:prSet presAssocID="{62519EA8-FE84-4D0E-8B1E-3EADAB3F1980}" presName="text0" presStyleLbl="node1" presStyleIdx="5" presStyleCnt="6" custScaleX="196835" custScaleY="72137" custRadScaleRad="122677" custRadScaleInc="-94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F80132-CBE5-41D2-A18B-C65C799A6826}" srcId="{4D70A941-6BC5-4D96-BC6A-52848F020CC3}" destId="{62519EA8-FE84-4D0E-8B1E-3EADAB3F1980}" srcOrd="4" destOrd="0" parTransId="{EC7AB104-3A1C-4475-AADD-A3D0AAB221C7}" sibTransId="{D082129E-1DB2-4BA8-9C06-6FEA965BADC8}"/>
    <dgm:cxn modelId="{6C15D0D0-2EA3-4F67-9760-547E2845E6BD}" type="presOf" srcId="{EC7AB104-3A1C-4475-AADD-A3D0AAB221C7}" destId="{C5B3414E-91E0-4E80-8410-2A09924DA8EE}" srcOrd="0" destOrd="0" presId="urn:microsoft.com/office/officeart/2008/layout/RadialCluster"/>
    <dgm:cxn modelId="{4616053A-73F2-406A-B2C1-98C2D752F738}" type="presOf" srcId="{60F7B521-A267-449B-8DAD-BBEAABBCD424}" destId="{CFB49C00-5FB9-4C8B-923E-CFB447C61B37}" srcOrd="0" destOrd="0" presId="urn:microsoft.com/office/officeart/2008/layout/RadialCluster"/>
    <dgm:cxn modelId="{605A5470-93AB-42C2-97B3-86868307F049}" type="presOf" srcId="{761B1798-E59B-4FEE-8B1C-C7B74E616990}" destId="{C1C7D277-16E9-443D-97A4-521DA8F80CF3}" srcOrd="0" destOrd="0" presId="urn:microsoft.com/office/officeart/2008/layout/RadialCluster"/>
    <dgm:cxn modelId="{22F0D80B-0537-42BE-A5C0-2A7D8586AEC5}" type="presOf" srcId="{12BBD486-3AF0-4FF3-9833-0B99D84AB715}" destId="{5FB765DD-42EE-4226-9E82-6B719D642479}" srcOrd="0" destOrd="0" presId="urn:microsoft.com/office/officeart/2008/layout/RadialCluster"/>
    <dgm:cxn modelId="{89606DA8-8E1F-4C15-99CE-26D479380AB6}" type="presOf" srcId="{D4D6912F-3570-4C8B-8F7A-08BBC3366A98}" destId="{E617DF8F-DEDB-408F-B85C-9FDBD320339E}" srcOrd="0" destOrd="0" presId="urn:microsoft.com/office/officeart/2008/layout/RadialCluster"/>
    <dgm:cxn modelId="{5A90C0C6-8253-459B-91BF-80A5B4E7AAA2}" srcId="{4D70A941-6BC5-4D96-BC6A-52848F020CC3}" destId="{B0EFA517-46FC-45B3-9F65-2E6E0D9B2DC3}" srcOrd="1" destOrd="0" parTransId="{AF68F55B-4DEC-412B-97C1-AB3C37AD4E6A}" sibTransId="{2C43B993-09BA-4DA3-8CCB-01C7E2E46E16}"/>
    <dgm:cxn modelId="{164C75A9-4950-4D45-84FE-15296CA04F5D}" type="presOf" srcId="{83D0D0D5-1AC9-49FA-ADE7-BFE4989A851D}" destId="{04896409-8739-4A99-88CE-0DFDC1DAD147}" srcOrd="0" destOrd="0" presId="urn:microsoft.com/office/officeart/2008/layout/RadialCluster"/>
    <dgm:cxn modelId="{F53E0873-F499-4B7D-BCCA-4FCA07DE2DE5}" type="presOf" srcId="{EE982F77-AA53-4142-9C94-ECFDC3F47C20}" destId="{D7CF1EE7-479F-41EC-988C-0DC85830DB73}" srcOrd="0" destOrd="0" presId="urn:microsoft.com/office/officeart/2008/layout/RadialCluster"/>
    <dgm:cxn modelId="{8AC5BE75-CE66-4391-B6CA-AC32C38DBCE4}" srcId="{4D70A941-6BC5-4D96-BC6A-52848F020CC3}" destId="{761B1798-E59B-4FEE-8B1C-C7B74E616990}" srcOrd="0" destOrd="0" parTransId="{EE982F77-AA53-4142-9C94-ECFDC3F47C20}" sibTransId="{DA7402E0-5456-4BD9-B242-66DC87EB294E}"/>
    <dgm:cxn modelId="{D66D665A-3B92-4050-A16C-3CB5FB8F1704}" srcId="{4D70A941-6BC5-4D96-BC6A-52848F020CC3}" destId="{12BBD486-3AF0-4FF3-9833-0B99D84AB715}" srcOrd="2" destOrd="0" parTransId="{60F7B521-A267-449B-8DAD-BBEAABBCD424}" sibTransId="{2C47822D-254D-4319-89E9-84942C1B1A59}"/>
    <dgm:cxn modelId="{A8D7B5E9-303C-463F-A797-544889B1A55C}" srcId="{1D149BE8-0A19-4FDC-A32F-ABC3F91F8C43}" destId="{4D70A941-6BC5-4D96-BC6A-52848F020CC3}" srcOrd="0" destOrd="0" parTransId="{C62A5F1D-4C02-43D2-A7E5-0D24D9D4757D}" sibTransId="{ACE9F279-8E08-4874-BC0C-A65F34E536F1}"/>
    <dgm:cxn modelId="{5E134FB4-B77E-4409-AD88-7AD0394532B3}" srcId="{4D70A941-6BC5-4D96-BC6A-52848F020CC3}" destId="{D4D6912F-3570-4C8B-8F7A-08BBC3366A98}" srcOrd="3" destOrd="0" parTransId="{83D0D0D5-1AC9-49FA-ADE7-BFE4989A851D}" sibTransId="{F4127A8B-8C50-4C83-830C-8B3142BF85DE}"/>
    <dgm:cxn modelId="{C7F3A174-45C4-4AC0-A7F1-BF30872CAE55}" type="presOf" srcId="{1D149BE8-0A19-4FDC-A32F-ABC3F91F8C43}" destId="{CFD958D5-6A1C-402C-9F8F-1949B3378830}" srcOrd="0" destOrd="0" presId="urn:microsoft.com/office/officeart/2008/layout/RadialCluster"/>
    <dgm:cxn modelId="{47AF2845-94B3-475A-9E80-56FA62182DC9}" type="presOf" srcId="{AF68F55B-4DEC-412B-97C1-AB3C37AD4E6A}" destId="{039A7D90-B56B-45BF-8E7C-B9AC3D40B805}" srcOrd="0" destOrd="0" presId="urn:microsoft.com/office/officeart/2008/layout/RadialCluster"/>
    <dgm:cxn modelId="{0E08F9B8-8C58-44F0-BE3D-AE826B79BCE1}" type="presOf" srcId="{4D70A941-6BC5-4D96-BC6A-52848F020CC3}" destId="{3F7F057D-0F33-4690-82A7-1283F17C2CAC}" srcOrd="0" destOrd="0" presId="urn:microsoft.com/office/officeart/2008/layout/RadialCluster"/>
    <dgm:cxn modelId="{652309A6-726A-4A48-ABC8-488AFEC51060}" type="presOf" srcId="{62519EA8-FE84-4D0E-8B1E-3EADAB3F1980}" destId="{4858AF18-2EF1-46B4-952E-1327A7B1E23E}" srcOrd="0" destOrd="0" presId="urn:microsoft.com/office/officeart/2008/layout/RadialCluster"/>
    <dgm:cxn modelId="{C6CE0D35-F678-466D-82AA-B7AFBF485BFC}" type="presOf" srcId="{B0EFA517-46FC-45B3-9F65-2E6E0D9B2DC3}" destId="{4D1E1D1E-0246-45C1-A1EC-1BA1D1BC501A}" srcOrd="0" destOrd="0" presId="urn:microsoft.com/office/officeart/2008/layout/RadialCluster"/>
    <dgm:cxn modelId="{914F84D9-B214-49F4-B7C1-EC8B4CA7277D}" type="presParOf" srcId="{CFD958D5-6A1C-402C-9F8F-1949B3378830}" destId="{CD024B1D-74BB-48F2-8E53-1F86244E046C}" srcOrd="0" destOrd="0" presId="urn:microsoft.com/office/officeart/2008/layout/RadialCluster"/>
    <dgm:cxn modelId="{E4FE1C72-80E9-4F4C-A1FD-8E5B0E2FDCDA}" type="presParOf" srcId="{CD024B1D-74BB-48F2-8E53-1F86244E046C}" destId="{3F7F057D-0F33-4690-82A7-1283F17C2CAC}" srcOrd="0" destOrd="0" presId="urn:microsoft.com/office/officeart/2008/layout/RadialCluster"/>
    <dgm:cxn modelId="{D8C4BFD4-1F3B-4C2A-9E39-8951FC4E637B}" type="presParOf" srcId="{CD024B1D-74BB-48F2-8E53-1F86244E046C}" destId="{D7CF1EE7-479F-41EC-988C-0DC85830DB73}" srcOrd="1" destOrd="0" presId="urn:microsoft.com/office/officeart/2008/layout/RadialCluster"/>
    <dgm:cxn modelId="{8BE5BA41-F00D-43FD-BB5A-A23FD30FB835}" type="presParOf" srcId="{CD024B1D-74BB-48F2-8E53-1F86244E046C}" destId="{C1C7D277-16E9-443D-97A4-521DA8F80CF3}" srcOrd="2" destOrd="0" presId="urn:microsoft.com/office/officeart/2008/layout/RadialCluster"/>
    <dgm:cxn modelId="{D83DDCAD-8ABA-4465-8271-3C616975023C}" type="presParOf" srcId="{CD024B1D-74BB-48F2-8E53-1F86244E046C}" destId="{039A7D90-B56B-45BF-8E7C-B9AC3D40B805}" srcOrd="3" destOrd="0" presId="urn:microsoft.com/office/officeart/2008/layout/RadialCluster"/>
    <dgm:cxn modelId="{6174E65D-04E9-448B-8A9E-CA14DB10DA4E}" type="presParOf" srcId="{CD024B1D-74BB-48F2-8E53-1F86244E046C}" destId="{4D1E1D1E-0246-45C1-A1EC-1BA1D1BC501A}" srcOrd="4" destOrd="0" presId="urn:microsoft.com/office/officeart/2008/layout/RadialCluster"/>
    <dgm:cxn modelId="{E72D70F1-775C-4080-9BF9-47B94B82B24F}" type="presParOf" srcId="{CD024B1D-74BB-48F2-8E53-1F86244E046C}" destId="{CFB49C00-5FB9-4C8B-923E-CFB447C61B37}" srcOrd="5" destOrd="0" presId="urn:microsoft.com/office/officeart/2008/layout/RadialCluster"/>
    <dgm:cxn modelId="{86B248C4-3ED9-4E93-ABEE-C557286E6749}" type="presParOf" srcId="{CD024B1D-74BB-48F2-8E53-1F86244E046C}" destId="{5FB765DD-42EE-4226-9E82-6B719D642479}" srcOrd="6" destOrd="0" presId="urn:microsoft.com/office/officeart/2008/layout/RadialCluster"/>
    <dgm:cxn modelId="{1E14B6E5-CB2E-47AD-AEAE-55BA019F8068}" type="presParOf" srcId="{CD024B1D-74BB-48F2-8E53-1F86244E046C}" destId="{04896409-8739-4A99-88CE-0DFDC1DAD147}" srcOrd="7" destOrd="0" presId="urn:microsoft.com/office/officeart/2008/layout/RadialCluster"/>
    <dgm:cxn modelId="{AA902E04-D72E-473A-AE37-5BC0A8B5DE2B}" type="presParOf" srcId="{CD024B1D-74BB-48F2-8E53-1F86244E046C}" destId="{E617DF8F-DEDB-408F-B85C-9FDBD320339E}" srcOrd="8" destOrd="0" presId="urn:microsoft.com/office/officeart/2008/layout/RadialCluster"/>
    <dgm:cxn modelId="{8CB978AB-4EF1-483D-9CB2-7F0DB983BB37}" type="presParOf" srcId="{CD024B1D-74BB-48F2-8E53-1F86244E046C}" destId="{C5B3414E-91E0-4E80-8410-2A09924DA8EE}" srcOrd="9" destOrd="0" presId="urn:microsoft.com/office/officeart/2008/layout/RadialCluster"/>
    <dgm:cxn modelId="{27B4745F-C63A-49BE-8803-8FF1D9B50930}" type="presParOf" srcId="{CD024B1D-74BB-48F2-8E53-1F86244E046C}" destId="{4858AF18-2EF1-46B4-952E-1327A7B1E23E}" srcOrd="10" destOrd="0" presId="urn:microsoft.com/office/officeart/2008/layout/RadialCluster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35AD9-76B8-4248-8590-62C77A3AFA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4F8ED-D5A0-4BD3-8CE1-D35934C081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9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317AD6E-B3E1-4F8C-880E-7F5F8E2BA8BA}" type="slidenum">
              <a:rPr lang="en-IN" smtClean="0">
                <a:solidFill>
                  <a:prstClr val="black"/>
                </a:solidFill>
              </a:rPr>
              <a:pPr eaLnBrk="1" hangingPunct="1"/>
              <a:t>1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Now lets count the cost and the benefits</a:t>
            </a:r>
          </a:p>
          <a:p>
            <a:r>
              <a:rPr lang="en-US" dirty="0" smtClean="0"/>
              <a:t>Now ask yourself </a:t>
            </a:r>
            <a:endParaRPr lang="en-IN" dirty="0" smtClean="0"/>
          </a:p>
          <a:p>
            <a:r>
              <a:rPr lang="en-US" dirty="0" smtClean="0"/>
              <a:t>Am I willing to make the sacrifices?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not. Then please don’t bother </a:t>
            </a:r>
            <a:r>
              <a:rPr lang="en-US" dirty="0" err="1" smtClean="0"/>
              <a:t>abt</a:t>
            </a:r>
            <a:r>
              <a:rPr lang="en-US" dirty="0" smtClean="0"/>
              <a:t> it and keep enjoying this life !</a:t>
            </a:r>
          </a:p>
          <a:p>
            <a:endParaRPr lang="en-IN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E50CBD7-E0A9-43B2-AD54-4B3AAE21D333}" type="slidenum">
              <a:rPr lang="en-IN" smtClean="0">
                <a:solidFill>
                  <a:prstClr val="black"/>
                </a:solidFill>
              </a:rPr>
              <a:pPr eaLnBrk="1" hangingPunct="1"/>
              <a:t>10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If yes, </a:t>
            </a:r>
          </a:p>
          <a:p>
            <a:r>
              <a:rPr lang="en-US" dirty="0" smtClean="0"/>
              <a:t>We will have to overcome all the road blocks </a:t>
            </a:r>
          </a:p>
          <a:p>
            <a:r>
              <a:rPr lang="en-US" dirty="0" smtClean="0"/>
              <a:t>And just get going….</a:t>
            </a:r>
            <a:endParaRPr lang="en-IN" dirty="0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A9246D8-EF5F-46C9-A8ED-4C1D79689382}" type="slidenum">
              <a:rPr lang="en-IN" smtClean="0">
                <a:solidFill>
                  <a:prstClr val="black"/>
                </a:solidFill>
              </a:rPr>
              <a:pPr eaLnBrk="1" hangingPunct="1"/>
              <a:t>11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…..You make excuse in this</a:t>
            </a:r>
            <a:endParaRPr lang="en-IN" smtClean="0"/>
          </a:p>
          <a:p>
            <a:endParaRPr 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95B60BC-BD90-4E12-9852-D6677CE1C749}" type="slidenum">
              <a:rPr lang="en-IN" smtClean="0">
                <a:solidFill>
                  <a:prstClr val="black"/>
                </a:solidFill>
              </a:rPr>
              <a:pPr eaLnBrk="1" hangingPunct="1"/>
              <a:t>12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Would u lend money to someone who would say ….</a:t>
            </a:r>
          </a:p>
          <a:p>
            <a:endParaRPr lang="en-US" dirty="0" smtClean="0"/>
          </a:p>
          <a:p>
            <a:pPr eaLnBrk="1" hangingPunct="1"/>
            <a:r>
              <a:rPr lang="en-US" dirty="0" smtClean="0"/>
              <a:t>Would u marry a guy who would say</a:t>
            </a:r>
          </a:p>
          <a:p>
            <a:pPr eaLnBrk="1" hangingPunct="1"/>
            <a:r>
              <a:rPr lang="en-US" dirty="0" smtClean="0"/>
              <a:t>Get the point?</a:t>
            </a:r>
          </a:p>
          <a:p>
            <a:pPr eaLnBrk="1" hangingPunct="1"/>
            <a:r>
              <a:rPr lang="en-US" dirty="0" smtClean="0"/>
              <a:t>So if u think or say that u will try to change your lifestyle to please </a:t>
            </a:r>
            <a:r>
              <a:rPr lang="en-US" dirty="0" err="1" smtClean="0"/>
              <a:t>allah</a:t>
            </a:r>
            <a:r>
              <a:rPr lang="en-US" dirty="0" smtClean="0"/>
              <a:t> what type of commitment r you giving?</a:t>
            </a:r>
            <a:endParaRPr lang="en-IN" dirty="0" smtClean="0"/>
          </a:p>
          <a:p>
            <a:endParaRPr lang="en-US" dirty="0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BA8FD1-41F3-4EF5-90AD-D52ED702F0BF}" type="slidenum">
              <a:rPr lang="en-IN" smtClean="0">
                <a:solidFill>
                  <a:prstClr val="black"/>
                </a:solidFill>
              </a:rPr>
              <a:pPr eaLnBrk="1" hangingPunct="1"/>
              <a:t>13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master: Go and deliver this letter to my friend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servant: I'll do my best master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Master:  no I don’t want u to do your best , I want u to deliver this letter.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Servant: I’ll do it or I’ll die master.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master: you misunderstood me. I don’t want you to die . I want u to deliver this letter.</a:t>
            </a:r>
          </a:p>
          <a:p>
            <a:r>
              <a:rPr lang="en-US" dirty="0" smtClean="0"/>
              <a:t>Finally the servant caught on and said , ‘ I’ll do it master</a:t>
            </a:r>
          </a:p>
          <a:p>
            <a:endParaRPr lang="en-US" dirty="0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314413-6C2F-468F-BCE9-2FBDE469D011}" type="slidenum">
              <a:rPr lang="en-IN" smtClean="0">
                <a:solidFill>
                  <a:prstClr val="black"/>
                </a:solidFill>
              </a:rPr>
              <a:pPr eaLnBrk="1" hangingPunct="1"/>
              <a:t>14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2B873DB-16BB-4770-BFDC-A0E9A2391B0C}" type="slidenum">
              <a:rPr lang="en-IN" smtClean="0">
                <a:solidFill>
                  <a:prstClr val="black"/>
                </a:solidFill>
              </a:rPr>
              <a:pPr eaLnBrk="1" hangingPunct="1"/>
              <a:t>15</a:t>
            </a:fld>
            <a:endParaRPr lang="en-IN" smtClean="0">
              <a:solidFill>
                <a:prstClr val="black"/>
              </a:solidFill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was Count the cost and benefits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Certain moments in life are very powerful.</a:t>
            </a:r>
          </a:p>
          <a:p>
            <a:pPr eaLnBrk="1" hangingPunct="1"/>
            <a:r>
              <a:rPr lang="en-US" smtClean="0"/>
              <a:t>Death of a close one</a:t>
            </a:r>
          </a:p>
          <a:p>
            <a:pPr eaLnBrk="1" hangingPunct="1"/>
            <a:r>
              <a:rPr lang="en-US" smtClean="0"/>
              <a:t>A new school</a:t>
            </a:r>
          </a:p>
          <a:p>
            <a:pPr eaLnBrk="1" hangingPunct="1"/>
            <a:r>
              <a:rPr lang="en-US" smtClean="0"/>
              <a:t>Ramazan</a:t>
            </a:r>
          </a:p>
          <a:p>
            <a:pPr eaLnBrk="1" hangingPunct="1"/>
            <a:r>
              <a:rPr lang="en-US" smtClean="0"/>
              <a:t>A second chance</a:t>
            </a:r>
          </a:p>
          <a:p>
            <a:pPr eaLnBrk="1" hangingPunct="1"/>
            <a:r>
              <a:rPr lang="en-US" smtClean="0"/>
              <a:t>A loss</a:t>
            </a:r>
          </a:p>
          <a:p>
            <a:pPr eaLnBrk="1" hangingPunct="1"/>
            <a:r>
              <a:rPr lang="en-US" smtClean="0"/>
              <a:t>A moment in this class</a:t>
            </a:r>
          </a:p>
          <a:p>
            <a:pPr eaLnBrk="1" hangingPunct="1"/>
            <a:r>
              <a:rPr lang="en-US" smtClean="0"/>
              <a:t>A new day</a:t>
            </a:r>
          </a:p>
          <a:p>
            <a:pPr eaLnBrk="1" hangingPunct="1"/>
            <a:endParaRPr lang="en-IN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The key is to harness these moments to achieve your goals</a:t>
            </a:r>
          </a:p>
          <a:p>
            <a:pPr eaLnBrk="1" hangingPunct="1"/>
            <a:r>
              <a:rPr lang="en-US" dirty="0" err="1" smtClean="0"/>
              <a:t>Bc</a:t>
            </a:r>
            <a:r>
              <a:rPr lang="en-US" dirty="0" smtClean="0"/>
              <a:t> this mood to do it will not last too long in your life.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</a:rPr>
              <a:t>And then stick with it even when u don’t feel like doing it…..</a:t>
            </a:r>
            <a:endParaRPr lang="en-IN" dirty="0" smtClean="0">
              <a:solidFill>
                <a:schemeClr val="bg1"/>
              </a:solidFill>
            </a:endParaRPr>
          </a:p>
          <a:p>
            <a:endParaRPr lang="en-IN" dirty="0" smtClean="0"/>
          </a:p>
          <a:p>
            <a:endParaRPr lang="en-US" dirty="0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08006E-9C6B-4EF4-879E-01434A39BBBE}" type="slidenum">
              <a:rPr lang="en-IN" smtClean="0">
                <a:solidFill>
                  <a:prstClr val="black"/>
                </a:solidFill>
              </a:rPr>
              <a:pPr eaLnBrk="1" hangingPunct="1"/>
              <a:t>16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09BA5EF-8A49-4E04-85DC-9A0AC89D4583}" type="slidenum">
              <a:rPr lang="en-IN" smtClean="0">
                <a:solidFill>
                  <a:prstClr val="black"/>
                </a:solidFill>
              </a:rPr>
              <a:pPr eaLnBrk="1" hangingPunct="1"/>
              <a:t>17</a:t>
            </a:fld>
            <a:endParaRPr lang="en-IN" smtClean="0">
              <a:solidFill>
                <a:prstClr val="black"/>
              </a:solidFill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cost benefits</a:t>
            </a:r>
          </a:p>
          <a:p>
            <a:pPr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momentous moments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can rope up together to aid each other in climbing</a:t>
            </a:r>
            <a:endParaRPr lang="en-IN" dirty="0" smtClean="0"/>
          </a:p>
          <a:p>
            <a:pPr eaLnBrk="1" hangingPunct="1"/>
            <a:endParaRPr lang="en-IN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You can accomplish the impossible by borrowing strength from others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endParaRPr lang="en-IN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CE7B7E-1FBB-4A1B-82A1-C98919ED9F6B}" type="slidenum">
              <a:rPr lang="en-IN" smtClean="0">
                <a:solidFill>
                  <a:prstClr val="black"/>
                </a:solidFill>
              </a:rPr>
              <a:pPr eaLnBrk="1" hangingPunct="1"/>
              <a:t>18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85EECE5-9E89-442A-B1B1-42BD165EC7A1}" type="slidenum">
              <a:rPr lang="en-IN" smtClean="0">
                <a:solidFill>
                  <a:prstClr val="black"/>
                </a:solidFill>
              </a:rPr>
              <a:pPr eaLnBrk="1" hangingPunct="1"/>
              <a:t>19</a:t>
            </a:fld>
            <a:endParaRPr lang="en-IN" smtClean="0">
              <a:solidFill>
                <a:prstClr val="black"/>
              </a:solidFill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….Find a friend with the same goal</a:t>
            </a:r>
            <a:endParaRPr lang="en-IN" dirty="0" smtClean="0"/>
          </a:p>
          <a:p>
            <a:pPr eaLnBrk="1" hangingPunct="1"/>
            <a:r>
              <a:rPr lang="en-US" dirty="0" smtClean="0"/>
              <a:t>The two of u can become each others cheer leader</a:t>
            </a:r>
          </a:p>
          <a:p>
            <a:pPr eaLnBrk="1" hangingPunct="1"/>
            <a:r>
              <a:rPr lang="en-IN" dirty="0" smtClean="0"/>
              <a:t>Get</a:t>
            </a:r>
            <a:r>
              <a:rPr lang="en-IN" baseline="0" dirty="0" smtClean="0"/>
              <a:t> your parents involved or your siblings.</a:t>
            </a:r>
            <a:endParaRPr lang="en-IN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When ever you find a task difficult because of any road block in your life what do you do?</a:t>
            </a:r>
          </a:p>
          <a:p>
            <a:r>
              <a:rPr lang="en-US" dirty="0" smtClean="0"/>
              <a:t>There are few steps which will help you to do what u want to do in your life.</a:t>
            </a:r>
            <a:endParaRPr lang="en-IN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E85F9F-8243-41B2-9959-33C5B6DFEBD7}" type="slidenum">
              <a:rPr lang="en-IN" smtClean="0">
                <a:solidFill>
                  <a:prstClr val="black"/>
                </a:solidFill>
              </a:rPr>
              <a:pPr eaLnBrk="1" hangingPunct="1"/>
              <a:t>2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Or perhaps all of you can rope up together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4F8ED-D5A0-4BD3-8CE1-D35934C0812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4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cost benefits</a:t>
            </a:r>
          </a:p>
          <a:p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 momentous moments</a:t>
            </a:r>
          </a:p>
          <a:p>
            <a:r>
              <a:rPr lang="en-US" smtClean="0"/>
              <a:t>3</a:t>
            </a:r>
            <a:r>
              <a:rPr lang="en-US" baseline="30000" smtClean="0"/>
              <a:t>rd</a:t>
            </a:r>
            <a:r>
              <a:rPr lang="en-US" smtClean="0"/>
              <a:t> roping up</a:t>
            </a:r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F73F71C-BBF4-4679-A806-E30C570095C2}" type="slidenum">
              <a:rPr lang="en-IN" smtClean="0">
                <a:solidFill>
                  <a:prstClr val="black"/>
                </a:solidFill>
              </a:rPr>
              <a:pPr eaLnBrk="1" hangingPunct="1"/>
              <a:t>22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/>
              <a:t>If u R not gifted with the beauty, wealth and brains that you desire </a:t>
            </a:r>
            <a:endParaRPr lang="en-IN" dirty="0" smtClean="0"/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>
                <a:solidFill>
                  <a:srgbClr val="FFFF00"/>
                </a:solidFill>
              </a:rPr>
              <a:t>The uphill battle always produce qualities and strengths one can’t develop any other way</a:t>
            </a:r>
            <a:endParaRPr lang="en-IN" b="0" dirty="0" smtClean="0">
              <a:solidFill>
                <a:srgbClr val="FFFF00"/>
              </a:solidFill>
            </a:endParaRPr>
          </a:p>
          <a:p>
            <a:endParaRPr lang="en-US" dirty="0" smtClean="0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B917C9B-FB70-40EA-B147-8B7ECBAFE043}" type="slidenum">
              <a:rPr lang="en-IN" smtClean="0">
                <a:solidFill>
                  <a:prstClr val="black"/>
                </a:solidFill>
              </a:rPr>
              <a:pPr eaLnBrk="1" hangingPunct="1"/>
              <a:t>23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Good timber does not grow with ease,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the stronger wind, the stronger trees</a:t>
            </a:r>
            <a:endParaRPr lang="en-IN" b="1" dirty="0" smtClean="0">
              <a:solidFill>
                <a:schemeClr val="bg1"/>
              </a:solidFill>
            </a:endParaRPr>
          </a:p>
          <a:p>
            <a:endParaRPr lang="en-US" dirty="0" smtClean="0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FBFF04-691A-4CAA-9CC2-CD2F481B6074}" type="slidenum">
              <a:rPr lang="en-IN" smtClean="0">
                <a:solidFill>
                  <a:prstClr val="black"/>
                </a:solidFill>
              </a:rPr>
              <a:pPr eaLnBrk="1" hangingPunct="1"/>
              <a:t>24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This is how weakness becomes your strength</a:t>
            </a:r>
            <a:endParaRPr lang="en-IN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cost benefits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momentous moments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roping up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turn your weakness into strength</a:t>
            </a: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B65C0B4-DA7D-4B05-8C6B-63638ECD7C5B}" type="slidenum">
              <a:rPr lang="en-IN" smtClean="0">
                <a:solidFill>
                  <a:prstClr val="black"/>
                </a:solidFill>
              </a:rPr>
              <a:pPr eaLnBrk="1" hangingPunct="1"/>
              <a:t>25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one of us in this room will stop breathing one day</a:t>
            </a:r>
            <a:endParaRPr lang="en-IN" dirty="0" smtClean="0"/>
          </a:p>
          <a:p>
            <a:endParaRPr lang="en-US" dirty="0" smtClean="0"/>
          </a:p>
          <a:p>
            <a:r>
              <a:rPr lang="en-US" dirty="0" smtClean="0"/>
              <a:t>We all will turn cold ,</a:t>
            </a:r>
          </a:p>
          <a:p>
            <a:r>
              <a:rPr lang="en-US" dirty="0" smtClean="0"/>
              <a:t> die and be fertilizer for daffodils</a:t>
            </a:r>
            <a:endParaRPr lang="en-IN" dirty="0" smtClean="0"/>
          </a:p>
          <a:p>
            <a:endParaRPr lang="en-US" dirty="0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2C77F47-55BC-485C-BEFC-D1630E04DC69}" type="slidenum">
              <a:rPr lang="en-IN" smtClean="0">
                <a:solidFill>
                  <a:prstClr val="black"/>
                </a:solidFill>
              </a:rPr>
              <a:pPr eaLnBrk="1" hangingPunct="1"/>
              <a:t>26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21B2182-CB0C-4C57-BC24-871CB1B1CFE3}" type="slidenum">
              <a:rPr lang="en-IN" smtClean="0">
                <a:solidFill>
                  <a:prstClr val="black"/>
                </a:solidFill>
              </a:rPr>
              <a:pPr eaLnBrk="1" hangingPunct="1"/>
              <a:t>27</a:t>
            </a:fld>
            <a:endParaRPr lang="en-IN" smtClean="0">
              <a:solidFill>
                <a:prstClr val="black"/>
              </a:solidFill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Time is clicking and we cant slow it down</a:t>
            </a:r>
          </a:p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Lets not be late in making the best of what we are capable of</a:t>
            </a:r>
            <a:endParaRPr lang="en-IN" b="1" dirty="0" smtClean="0">
              <a:solidFill>
                <a:schemeClr val="bg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>
                <a:solidFill>
                  <a:schemeClr val="accent2"/>
                </a:solidFill>
              </a:rPr>
              <a:t>We are very lucky that our destiny in the hereafter is yet to be determined</a:t>
            </a:r>
            <a:endParaRPr lang="en-IN" smtClean="0">
              <a:solidFill>
                <a:schemeClr val="accent2"/>
              </a:solidFill>
            </a:endParaRPr>
          </a:p>
          <a:p>
            <a:pPr eaLnBrk="1" hangingPunct="1"/>
            <a:endParaRPr lang="en-IN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A5D2DBF-3448-4386-9E26-A34E394CD9E4}" type="slidenum">
              <a:rPr lang="en-IN" smtClean="0">
                <a:solidFill>
                  <a:prstClr val="black"/>
                </a:solidFill>
              </a:rPr>
              <a:pPr eaLnBrk="1" hangingPunct="1"/>
              <a:t>28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47188A2-408E-4097-8574-E0A9895675A8}" type="slidenum">
              <a:rPr lang="en-IN" smtClean="0">
                <a:solidFill>
                  <a:prstClr val="black"/>
                </a:solidFill>
              </a:rPr>
              <a:pPr eaLnBrk="1" hangingPunct="1"/>
              <a:t>29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7E570FE-2F73-4FE4-83B6-6F2F4D884C36}" type="slidenum">
              <a:rPr lang="en-IN" smtClean="0">
                <a:solidFill>
                  <a:prstClr val="black"/>
                </a:solidFill>
              </a:rPr>
              <a:pPr eaLnBrk="1" hangingPunct="1"/>
              <a:t>3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Biggest problem in what we want to do is that ….</a:t>
            </a:r>
            <a:endParaRPr lang="en-IN" b="1" smtClean="0">
              <a:solidFill>
                <a:srgbClr val="FF0000"/>
              </a:solidFill>
            </a:endParaRPr>
          </a:p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5ADAAC-98E1-4617-A3D0-03B45ED45C1A}" type="slidenum">
              <a:rPr lang="en-IN" smtClean="0">
                <a:solidFill>
                  <a:prstClr val="black"/>
                </a:solidFill>
              </a:rPr>
              <a:pPr eaLnBrk="1" hangingPunct="1"/>
              <a:t>4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If we want to get good grades this year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First step is to think what all do I need to give up to achieve this, </a:t>
            </a:r>
            <a:r>
              <a:rPr lang="en-US" sz="1200" b="1" dirty="0" smtClean="0">
                <a:solidFill>
                  <a:srgbClr val="FF0000"/>
                </a:solidFill>
              </a:rPr>
              <a:t>What all will it require from u?</a:t>
            </a:r>
            <a:endParaRPr lang="en-IN" sz="12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Because nothing is free in this life</a:t>
            </a:r>
            <a:endParaRPr lang="en-IN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….More time practicing math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Talking less on the phone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Getting up early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Sleeping early too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Reduce TV watching</a:t>
            </a:r>
          </a:p>
          <a:p>
            <a:pPr eaLnBrk="1" hangingPunct="1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Praying to Allah</a:t>
            </a:r>
          </a:p>
          <a:p>
            <a:pPr eaLnBrk="1" hangingPunct="1">
              <a:lnSpc>
                <a:spcPct val="80000"/>
              </a:lnSpc>
            </a:pPr>
            <a:endParaRPr lang="en-IN" b="1" dirty="0" smtClean="0">
              <a:solidFill>
                <a:schemeClr val="bg1"/>
              </a:solidFill>
            </a:endParaRPr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98747F-7276-42CD-852C-E6E054A56983}" type="slidenum">
              <a:rPr lang="en-IN" smtClean="0">
                <a:solidFill>
                  <a:prstClr val="black"/>
                </a:solidFill>
              </a:rPr>
              <a:pPr eaLnBrk="1" hangingPunct="1"/>
              <a:t>5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Feeling of accomplishment</a:t>
            </a:r>
          </a:p>
          <a:p>
            <a:pPr eaLnBrk="1" hangingPunct="1"/>
            <a:r>
              <a:rPr lang="en-US" dirty="0" smtClean="0"/>
              <a:t>Happy parents</a:t>
            </a:r>
          </a:p>
          <a:p>
            <a:pPr eaLnBrk="1" hangingPunct="1"/>
            <a:r>
              <a:rPr lang="en-US" dirty="0" smtClean="0"/>
              <a:t>Relaxed environment at home</a:t>
            </a:r>
          </a:p>
          <a:p>
            <a:pPr eaLnBrk="1" hangingPunct="1"/>
            <a:r>
              <a:rPr lang="en-US" dirty="0" smtClean="0"/>
              <a:t>Siblings and friends looking up to you</a:t>
            </a:r>
          </a:p>
          <a:p>
            <a:pPr eaLnBrk="1" hangingPunct="1"/>
            <a:r>
              <a:rPr lang="en-US" dirty="0" smtClean="0"/>
              <a:t>parents</a:t>
            </a:r>
          </a:p>
          <a:p>
            <a:pPr eaLnBrk="1" hangingPunct="1"/>
            <a:r>
              <a:rPr lang="en-US" dirty="0" smtClean="0"/>
              <a:t>Respect </a:t>
            </a:r>
          </a:p>
          <a:p>
            <a:pPr eaLnBrk="1" hangingPunct="1"/>
            <a:r>
              <a:rPr lang="en-US" dirty="0" smtClean="0"/>
              <a:t>Confidence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922C270-7ECF-40F8-AFC7-F995405484C5}" type="slidenum">
              <a:rPr lang="en-IN" smtClean="0">
                <a:solidFill>
                  <a:prstClr val="black"/>
                </a:solidFill>
              </a:rPr>
              <a:pPr eaLnBrk="1" hangingPunct="1"/>
              <a:t>6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8A1AC0-3604-418B-B780-EE16FC3EB9FE}" type="slidenum">
              <a:rPr lang="en-IN" smtClean="0">
                <a:solidFill>
                  <a:prstClr val="black"/>
                </a:solidFill>
              </a:rPr>
              <a:pPr eaLnBrk="1" hangingPunct="1"/>
              <a:t>7</a:t>
            </a:fld>
            <a:endParaRPr lang="en-IN" smtClean="0">
              <a:solidFill>
                <a:prstClr val="black"/>
              </a:solidFill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If not ….</a:t>
            </a:r>
            <a:endParaRPr lang="en-IN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D0424F-C516-43BC-8D43-AA0B00B12D6A}" type="slidenum">
              <a:rPr lang="en-IN" smtClean="0">
                <a:solidFill>
                  <a:prstClr val="black"/>
                </a:solidFill>
              </a:rPr>
              <a:pPr eaLnBrk="1" hangingPunct="1"/>
              <a:t>8</a:t>
            </a:fld>
            <a:endParaRPr lang="en-IN" smtClean="0">
              <a:solidFill>
                <a:prstClr val="black"/>
              </a:solidFill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Its not a good idea to make commitment to yourself that you know you r going to break.</a:t>
            </a:r>
          </a:p>
          <a:p>
            <a:pPr eaLnBrk="1" hangingPunct="1"/>
            <a:r>
              <a:rPr lang="en-US" smtClean="0"/>
              <a:t>If yes , go ahead and do it.</a:t>
            </a:r>
          </a:p>
          <a:p>
            <a:pPr eaLnBrk="1" hangingPunct="1"/>
            <a:endParaRPr lang="en-IN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Another example</a:t>
            </a:r>
          </a:p>
          <a:p>
            <a:r>
              <a:rPr lang="en-US" smtClean="0"/>
              <a:t>There is one thing we all would want for ourselves and that is jannah….what will you have to give up for attaining jannah??</a:t>
            </a: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9214D91-E29C-417F-A774-B8FFE82F41CD}" type="slidenum">
              <a:rPr lang="en-IN" smtClean="0">
                <a:solidFill>
                  <a:prstClr val="black"/>
                </a:solidFill>
              </a:rPr>
              <a:pPr eaLnBrk="1" hangingPunct="1"/>
              <a:t>9</a:t>
            </a:fld>
            <a:endParaRPr lang="en-IN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3FB8-7F27-412B-BBBB-9D59DA17820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0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BD7B-1381-4F67-B8A4-0BE9238B393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283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CD97-C520-412C-A80F-1F6CEF893FD2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8940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3FB8-7F27-412B-BBBB-9D59DA17820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89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448D-55E7-4089-B80D-6395E41DA13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2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15D8-2FA0-4151-9CCA-0527430DABD6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487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F72A-CF1A-420A-AFA7-4950845630A7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24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1B6E-56A9-448D-80B1-34B766B5F73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691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754F-380F-435B-A7CC-C4E59D71316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66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FDBD-DD0D-41E2-BFDF-60EE005D86D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69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177-052E-42BD-8D2E-FD7A9B36A18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11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448D-55E7-4089-B80D-6395E41DA13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537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4A80-447A-4879-8D5C-D1CDA61F7E7E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6665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BD7B-1381-4F67-B8A4-0BE9238B393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47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CD97-C520-412C-A80F-1F6CEF893FD2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276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AA448D-55E7-4089-B80D-6395E41DA130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3115D8-2FA0-4151-9CCA-0527430DABD6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2F72A-CF1A-420A-AFA7-4950845630A7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51B6E-56A9-448D-80B1-34B766B5F738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8754F-380F-435B-A7CC-C4E59D71316B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91FDBD-DD0D-41E2-BFDF-60EE005D86DB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15D8-2FA0-4151-9CCA-0527430DABD6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02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217177-052E-42BD-8D2E-FD7A9B36A188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84A80-447A-4879-8D5C-D1CDA61F7E7E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3CBD7B-1381-4F67-B8A4-0BE9238B393B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2CD97-C520-412C-A80F-1F6CEF893FD2}" type="slidenum">
              <a:rPr lang="en-IN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3FB8-7F27-412B-BBBB-9D59DA17820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53666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448D-55E7-4089-B80D-6395E41DA130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21072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15D8-2FA0-4151-9CCA-0527430DABD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189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F72A-CF1A-420A-AFA7-4950845630A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86954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1B6E-56A9-448D-80B1-34B766B5F73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941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754F-380F-435B-A7CC-C4E59D71316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41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F72A-CF1A-420A-AFA7-4950845630A7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468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FDBD-DD0D-41E2-BFDF-60EE005D86D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0376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177-052E-42BD-8D2E-FD7A9B36A188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7938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4A80-447A-4879-8D5C-D1CDA61F7E7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65200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BD7B-1381-4F67-B8A4-0BE9238B393B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5973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CD97-C520-412C-A80F-1F6CEF893FD2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446842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2F916-9C8F-48AF-9C28-6318FF2836B7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08759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3C993-A245-47FB-8A34-C60655D5D1F1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30422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1E980-39EE-4318-B639-783E0884C38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94760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35207-A331-49A8-B089-045C64729E3A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2457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A9EBB-C164-4157-9597-2355A4BFD415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52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1B6E-56A9-448D-80B1-34B766B5F73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498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77B5D-DDBB-4E8F-B99C-04129B7E4663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35901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C4A3B-B05E-4EB8-B862-BF5AD8CFCA16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10214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451F2-F596-4C42-B4A3-900DC723E07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6704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AE412-4187-4551-ADBB-4E28972F50B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00900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38491-2777-4A62-93E0-8875A78C6A8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11839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C9E29A-DE59-4FDE-A16D-45B1C1FC272E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271388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3FB8-7F27-412B-BBBB-9D59DA17820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8339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448D-55E7-4089-B80D-6395E41DA13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8161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15D8-2FA0-4151-9CCA-0527430DABD6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139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F72A-CF1A-420A-AFA7-4950845630A7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7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754F-380F-435B-A7CC-C4E59D71316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0070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1B6E-56A9-448D-80B1-34B766B5F73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24526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754F-380F-435B-A7CC-C4E59D71316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5100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FDBD-DD0D-41E2-BFDF-60EE005D86D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3816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177-052E-42BD-8D2E-FD7A9B36A18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2967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4A80-447A-4879-8D5C-D1CDA61F7E7E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618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BD7B-1381-4F67-B8A4-0BE9238B393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2403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CD97-C520-412C-A80F-1F6CEF893FD2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121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53FB8-7F27-412B-BBBB-9D59DA17820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5921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A448D-55E7-4089-B80D-6395E41DA130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0491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115D8-2FA0-4151-9CCA-0527430DABD6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39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FDBD-DD0D-41E2-BFDF-60EE005D86D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684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2F72A-CF1A-420A-AFA7-4950845630A7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72376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51B6E-56A9-448D-80B1-34B766B5F73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817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8754F-380F-435B-A7CC-C4E59D71316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539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FDBD-DD0D-41E2-BFDF-60EE005D86D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3012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177-052E-42BD-8D2E-FD7A9B36A18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361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4A80-447A-4879-8D5C-D1CDA61F7E7E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2015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CBD7B-1381-4F67-B8A4-0BE9238B393B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124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2CD97-C520-412C-A80F-1F6CEF893FD2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90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17177-052E-42BD-8D2E-FD7A9B36A188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252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84A80-447A-4879-8D5C-D1CDA61F7E7E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415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36DA2-57B7-4F3A-97C3-1DAEE4CBC69C}" type="slidenum">
              <a:rPr lang="en-IN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0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N" smtClean="0"/>
              <a:t>Click to edit Master text styles</a:t>
            </a:r>
          </a:p>
          <a:p>
            <a:pPr lvl="1"/>
            <a:r>
              <a:rPr lang="en-IN" smtClean="0"/>
              <a:t>Second level</a:t>
            </a:r>
          </a:p>
          <a:p>
            <a:pPr lvl="2"/>
            <a:r>
              <a:rPr lang="en-IN" smtClean="0"/>
              <a:t>Third level</a:t>
            </a:r>
          </a:p>
          <a:p>
            <a:pPr lvl="3"/>
            <a:r>
              <a:rPr lang="en-IN" smtClean="0"/>
              <a:t>Fourth level</a:t>
            </a:r>
          </a:p>
          <a:p>
            <a:pPr lvl="4"/>
            <a:r>
              <a:rPr lang="en-I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36DA2-57B7-4F3A-97C3-1DAEE4CBC69C}" type="slidenum">
              <a:rPr lang="en-IN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959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IN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336DA2-57B7-4F3A-97C3-1DAEE4CBC69C}" type="slidenum">
              <a:rPr lang="en-IN" smtClean="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IN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336DA2-57B7-4F3A-97C3-1DAEE4CBC69C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7FB0483-F407-4152-81CD-7B3E0227BCC9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336DA2-57B7-4F3A-97C3-1DAEE4CBC69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4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IN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IN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336DA2-57B7-4F3A-97C3-1DAEE4CBC69C}" type="slidenum">
              <a:rPr lang="en-IN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I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912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omic Sans MS" pitchFamily="66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9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9.xml"/><Relationship Id="rId4" Type="http://schemas.microsoft.com/office/2007/relationships/hdphoto" Target="../media/hdphoto6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ro.corbis.com/images/42-17689886.jpg?size=67&amp;uid=%7bee5f546f-daa9-4c50-b352-84151c053d02%7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3"/>
          <a:stretch>
            <a:fillRect/>
          </a:stretch>
        </p:blipFill>
        <p:spPr bwMode="auto">
          <a:xfrm>
            <a:off x="471698" y="315673"/>
            <a:ext cx="8291302" cy="616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 rot="20832605">
            <a:off x="2967883" y="1501139"/>
            <a:ext cx="2604748" cy="19712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</a:rPr>
              <a:t>DANGEROUS </a:t>
            </a:r>
            <a:endParaRPr lang="en-US" sz="2800" b="1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ROAD BLOCKS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</a:rPr>
              <a:t>(part 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7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icture 5" descr="http://www.wonderbackgrounds.com/glitter/glitter_background_02.gif"/>
          <p:cNvSpPr>
            <a:spLocks noChangeAspect="1"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304800"/>
            <a:ext cx="4307114" cy="241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209800"/>
            <a:ext cx="4307114" cy="4315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93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029110" y="304800"/>
            <a:ext cx="5157787" cy="804862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JUST DO IT!</a:t>
            </a:r>
            <a:endParaRPr lang="en-IN" sz="4800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483" y="1295400"/>
            <a:ext cx="4718917" cy="48767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057399"/>
            <a:ext cx="3352801" cy="3352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5800"/>
            <a:ext cx="8229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/>
              <a:t>What is the difference between </a:t>
            </a:r>
            <a:endParaRPr lang="en-IN" sz="4800" b="1" dirty="0" smtClean="0"/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667" y1="43734" x2="26667" y2="43734"/>
                        <a14:foregroundMark x1="48000" y1="10486" x2="48000" y2="10486"/>
                        <a14:foregroundMark x1="66667" y1="31202" x2="66667" y2="31202"/>
                        <a14:foregroundMark x1="89333" y1="77238" x2="89333" y2="77238"/>
                        <a14:foregroundMark x1="92667" y1="91560" x2="92667" y2="91560"/>
                        <a14:foregroundMark x1="68000" y1="94629" x2="68000" y2="94629"/>
                        <a14:foregroundMark x1="35333" y1="94373" x2="35333" y2="94373"/>
                        <a14:foregroundMark x1="6889" y1="95141" x2="6889" y2="95141"/>
                        <a14:foregroundMark x1="12444" y1="77238" x2="12444" y2="77238"/>
                        <a14:foregroundMark x1="24222" y1="55243" x2="24222" y2="55243"/>
                        <a14:foregroundMark x1="36889" y1="28389" x2="36889" y2="28389"/>
                        <a14:foregroundMark x1="74444" y1="44501" x2="74444" y2="44501"/>
                        <a14:foregroundMark x1="59111" y1="62404" x2="59111" y2="62404"/>
                        <a14:foregroundMark x1="35111" y1="54476" x2="35111" y2="54476"/>
                        <a14:foregroundMark x1="52444" y1="33248" x2="52444" y2="33248"/>
                        <a14:foregroundMark x1="52444" y1="84655" x2="52444" y2="84655"/>
                        <a14:foregroundMark x1="35111" y1="79028" x2="35111" y2="79028"/>
                        <a14:foregroundMark x1="73778" y1="67519" x2="73778" y2="67519"/>
                        <a14:foregroundMark x1="41556" y1="76471" x2="41556" y2="76471"/>
                        <a14:foregroundMark x1="29333" y1="70077" x2="29333" y2="70077"/>
                        <a14:foregroundMark x1="38444" y1="63427" x2="38444" y2="63427"/>
                        <a14:foregroundMark x1="81556" y1="63171" x2="81556" y2="63171"/>
                        <a14:foregroundMark x1="69333" y1="40665" x2="69333" y2="40665"/>
                        <a14:foregroundMark x1="60444" y1="22506" x2="60444" y2="22506"/>
                        <a14:foregroundMark x1="55111" y1="10997" x2="55111" y2="10997"/>
                        <a14:foregroundMark x1="40889" y1="22506" x2="40889" y2="22506"/>
                        <a14:foregroundMark x1="31778" y1="38619" x2="31778" y2="38619"/>
                        <a14:foregroundMark x1="18222" y1="62660" x2="18222" y2="62660"/>
                        <a14:foregroundMark x1="14444" y1="72890" x2="14444" y2="72890"/>
                        <a14:foregroundMark x1="9333" y1="84910" x2="9333" y2="84910"/>
                        <a14:foregroundMark x1="6667" y1="90537" x2="6667" y2="90537"/>
                        <a14:foregroundMark x1="16222" y1="94373" x2="16222" y2="94373"/>
                        <a14:foregroundMark x1="24889" y1="93095" x2="24889" y2="93095"/>
                        <a14:foregroundMark x1="22000" y1="94629" x2="22000" y2="94629"/>
                        <a14:foregroundMark x1="26889" y1="95141" x2="26889" y2="95141"/>
                        <a14:foregroundMark x1="32444" y1="94629" x2="32444" y2="94629"/>
                        <a14:foregroundMark x1="39778" y1="93606" x2="39778" y2="93606"/>
                        <a14:foregroundMark x1="49333" y1="95396" x2="49333" y2="95396"/>
                        <a14:foregroundMark x1="60444" y1="97442" x2="60444" y2="97442"/>
                        <a14:foregroundMark x1="75111" y1="95141" x2="75111" y2="95141"/>
                        <a14:foregroundMark x1="83556" y1="96164" x2="83556" y2="96164"/>
                        <a14:foregroundMark x1="93111" y1="94373" x2="93111" y2="94373"/>
                        <a14:foregroundMark x1="92667" y1="83887" x2="92667" y2="83887"/>
                        <a14:foregroundMark x1="86000" y1="73402" x2="86000" y2="73402"/>
                        <a14:foregroundMark x1="76444" y1="54987" x2="76444" y2="54987"/>
                        <a14:foregroundMark x1="73778" y1="51918" x2="73778" y2="51918"/>
                        <a14:foregroundMark x1="63778" y1="34271" x2="63778" y2="34271"/>
                        <a14:foregroundMark x1="62889" y1="25064" x2="62889" y2="25064"/>
                        <a14:foregroundMark x1="58889" y1="12788" x2="58889" y2="12788"/>
                        <a14:foregroundMark x1="52000" y1="5882" x2="52000" y2="5882"/>
                        <a14:foregroundMark x1="49333" y1="3069" x2="49333" y2="3069"/>
                        <a14:foregroundMark x1="46889" y1="5115" x2="46889" y2="5115"/>
                        <a14:foregroundMark x1="44889" y1="11765" x2="44889" y2="11765"/>
                        <a14:foregroundMark x1="40444" y1="17136" x2="40444" y2="17136"/>
                        <a14:foregroundMark x1="9111" y1="79540" x2="9111" y2="79540"/>
                        <a14:foregroundMark x1="12000" y1="79795" x2="12000" y2="79795"/>
                        <a14:foregroundMark x1="16444" y1="68542" x2="16444" y2="68542"/>
                        <a14:foregroundMark x1="20889" y1="58568" x2="20889" y2="58568"/>
                        <a14:foregroundMark x1="26889" y1="50639" x2="26889" y2="50639"/>
                        <a14:foregroundMark x1="30444" y1="46036" x2="30444" y2="46036"/>
                        <a14:foregroundMark x1="36222" y1="33504" x2="36222" y2="33504"/>
                        <a14:foregroundMark x1="32000" y1="33504" x2="32000" y2="33504"/>
                        <a14:foregroundMark x1="68889" y1="45269" x2="68889" y2="45269"/>
                        <a14:foregroundMark x1="70889" y1="36573" x2="70889" y2="36573"/>
                        <a14:foregroundMark x1="67333" y1="34015" x2="67333" y2="34015"/>
                        <a14:foregroundMark x1="62222" y1="29668" x2="62222" y2="29668"/>
                        <a14:foregroundMark x1="55111" y1="18670" x2="55111" y2="18670"/>
                        <a14:foregroundMark x1="84444" y1="65985" x2="84444" y2="65985"/>
                        <a14:foregroundMark x1="78000" y1="60102" x2="78000" y2="60102"/>
                        <a14:foregroundMark x1="78444" y1="56266" x2="78444" y2="56266"/>
                        <a14:foregroundMark x1="81556" y1="68542" x2="81556" y2="68542"/>
                        <a14:foregroundMark x1="89333" y1="82609" x2="89333" y2="82609"/>
                        <a14:foregroundMark x1="86222" y1="78261" x2="86222" y2="78261"/>
                        <a14:foregroundMark x1="80444" y1="94373" x2="80444" y2="94373"/>
                        <a14:foregroundMark x1="90222" y1="95908" x2="90222" y2="95908"/>
                        <a14:foregroundMark x1="57556" y1="97954" x2="57556" y2="97954"/>
                        <a14:foregroundMark x1="54667" y1="96164" x2="54667" y2="96164"/>
                        <a14:foregroundMark x1="39778" y1="97187" x2="39778" y2="97187"/>
                        <a14:foregroundMark x1="44667" y1="95908" x2="44667" y2="95908"/>
                        <a14:foregroundMark x1="11111" y1="98210" x2="11111" y2="98210"/>
                        <a14:foregroundMark x1="79778" y1="74425" x2="79778" y2="74425"/>
                        <a14:foregroundMark x1="95333" y1="91304" x2="95333" y2="91304"/>
                        <a14:foregroundMark x1="94444" y1="85422" x2="94444" y2="85422"/>
                        <a14:foregroundMark x1="36889" y1="24297" x2="36889" y2="24297"/>
                        <a14:foregroundMark x1="40889" y1="26598" x2="40889" y2="26598"/>
                        <a14:foregroundMark x1="44000" y1="18414" x2="44000" y2="18414"/>
                        <a14:foregroundMark x1="42444" y1="11765" x2="42444" y2="11765"/>
                        <a14:foregroundMark x1="95778" y1="94373" x2="95778" y2="94373"/>
                        <a14:foregroundMark x1="92667" y1="97442" x2="92667" y2="97442"/>
                        <a14:foregroundMark x1="84889" y1="97442" x2="83778" y2="97442"/>
                        <a14:foregroundMark x1="79778" y1="98210" x2="77778" y2="98721"/>
                        <a14:foregroundMark x1="71778" y1="98721" x2="69556" y2="98721"/>
                        <a14:foregroundMark x1="65556" y1="98721" x2="63556" y2="98210"/>
                        <a14:foregroundMark x1="53111" y1="95141" x2="53111" y2="95141"/>
                        <a14:foregroundMark x1="28000" y1="97187" x2="28000" y2="97187"/>
                        <a14:foregroundMark x1="60444" y1="18670" x2="60444" y2="18670"/>
                        <a14:foregroundMark x1="29111" y1="40153" x2="29111" y2="40153"/>
                        <a14:foregroundMark x1="10667" y1="74936" x2="10667" y2="74936"/>
                        <a14:foregroundMark x1="11778" y1="84655" x2="11778" y2="84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742" y="2038603"/>
            <a:ext cx="3743058" cy="325230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4038600"/>
            <a:ext cx="1504950" cy="91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667" y1="43734" x2="26667" y2="43734"/>
                        <a14:foregroundMark x1="48000" y1="10486" x2="48000" y2="10486"/>
                        <a14:foregroundMark x1="66667" y1="31202" x2="66667" y2="31202"/>
                        <a14:foregroundMark x1="89333" y1="77238" x2="89333" y2="77238"/>
                        <a14:foregroundMark x1="92667" y1="91560" x2="92667" y2="91560"/>
                        <a14:foregroundMark x1="68000" y1="94629" x2="68000" y2="94629"/>
                        <a14:foregroundMark x1="35333" y1="94373" x2="35333" y2="94373"/>
                        <a14:foregroundMark x1="6889" y1="95141" x2="6889" y2="95141"/>
                        <a14:foregroundMark x1="12444" y1="77238" x2="12444" y2="77238"/>
                        <a14:foregroundMark x1="24222" y1="55243" x2="24222" y2="55243"/>
                        <a14:foregroundMark x1="36889" y1="28389" x2="36889" y2="28389"/>
                        <a14:foregroundMark x1="74444" y1="44501" x2="74444" y2="44501"/>
                        <a14:foregroundMark x1="59111" y1="62404" x2="59111" y2="62404"/>
                        <a14:foregroundMark x1="35111" y1="54476" x2="35111" y2="54476"/>
                        <a14:foregroundMark x1="52444" y1="33248" x2="52444" y2="33248"/>
                        <a14:foregroundMark x1="52444" y1="84655" x2="52444" y2="84655"/>
                        <a14:foregroundMark x1="35111" y1="79028" x2="35111" y2="79028"/>
                        <a14:foregroundMark x1="73778" y1="67519" x2="73778" y2="67519"/>
                        <a14:foregroundMark x1="41556" y1="76471" x2="41556" y2="76471"/>
                        <a14:foregroundMark x1="29333" y1="70077" x2="29333" y2="70077"/>
                        <a14:foregroundMark x1="38444" y1="63427" x2="38444" y2="63427"/>
                        <a14:foregroundMark x1="81556" y1="63171" x2="81556" y2="63171"/>
                        <a14:foregroundMark x1="69333" y1="40665" x2="69333" y2="40665"/>
                        <a14:foregroundMark x1="60444" y1="22506" x2="60444" y2="22506"/>
                        <a14:foregroundMark x1="55111" y1="10997" x2="55111" y2="10997"/>
                        <a14:foregroundMark x1="40889" y1="22506" x2="40889" y2="22506"/>
                        <a14:foregroundMark x1="31778" y1="38619" x2="31778" y2="38619"/>
                        <a14:foregroundMark x1="18222" y1="62660" x2="18222" y2="62660"/>
                        <a14:foregroundMark x1="14444" y1="72890" x2="14444" y2="72890"/>
                        <a14:foregroundMark x1="9333" y1="84910" x2="9333" y2="84910"/>
                        <a14:foregroundMark x1="6667" y1="90537" x2="6667" y2="90537"/>
                        <a14:foregroundMark x1="16222" y1="94373" x2="16222" y2="94373"/>
                        <a14:foregroundMark x1="24889" y1="93095" x2="24889" y2="93095"/>
                        <a14:foregroundMark x1="22000" y1="94629" x2="22000" y2="94629"/>
                        <a14:foregroundMark x1="26889" y1="95141" x2="26889" y2="95141"/>
                        <a14:foregroundMark x1="32444" y1="94629" x2="32444" y2="94629"/>
                        <a14:foregroundMark x1="39778" y1="93606" x2="39778" y2="93606"/>
                        <a14:foregroundMark x1="49333" y1="95396" x2="49333" y2="95396"/>
                        <a14:foregroundMark x1="60444" y1="97442" x2="60444" y2="97442"/>
                        <a14:foregroundMark x1="75111" y1="95141" x2="75111" y2="95141"/>
                        <a14:foregroundMark x1="83556" y1="96164" x2="83556" y2="96164"/>
                        <a14:foregroundMark x1="93111" y1="94373" x2="93111" y2="94373"/>
                        <a14:foregroundMark x1="92667" y1="83887" x2="92667" y2="83887"/>
                        <a14:foregroundMark x1="86000" y1="73402" x2="86000" y2="73402"/>
                        <a14:foregroundMark x1="76444" y1="54987" x2="76444" y2="54987"/>
                        <a14:foregroundMark x1="73778" y1="51918" x2="73778" y2="51918"/>
                        <a14:foregroundMark x1="63778" y1="34271" x2="63778" y2="34271"/>
                        <a14:foregroundMark x1="62889" y1="25064" x2="62889" y2="25064"/>
                        <a14:foregroundMark x1="58889" y1="12788" x2="58889" y2="12788"/>
                        <a14:foregroundMark x1="52000" y1="5882" x2="52000" y2="5882"/>
                        <a14:foregroundMark x1="49333" y1="3069" x2="49333" y2="3069"/>
                        <a14:foregroundMark x1="46889" y1="5115" x2="46889" y2="5115"/>
                        <a14:foregroundMark x1="44889" y1="11765" x2="44889" y2="11765"/>
                        <a14:foregroundMark x1="40444" y1="17136" x2="40444" y2="17136"/>
                        <a14:foregroundMark x1="9111" y1="79540" x2="9111" y2="79540"/>
                        <a14:foregroundMark x1="12000" y1="79795" x2="12000" y2="79795"/>
                        <a14:foregroundMark x1="16444" y1="68542" x2="16444" y2="68542"/>
                        <a14:foregroundMark x1="20889" y1="58568" x2="20889" y2="58568"/>
                        <a14:foregroundMark x1="26889" y1="50639" x2="26889" y2="50639"/>
                        <a14:foregroundMark x1="30444" y1="46036" x2="30444" y2="46036"/>
                        <a14:foregroundMark x1="36222" y1="33504" x2="36222" y2="33504"/>
                        <a14:foregroundMark x1="32000" y1="33504" x2="32000" y2="33504"/>
                        <a14:foregroundMark x1="68889" y1="45269" x2="68889" y2="45269"/>
                        <a14:foregroundMark x1="70889" y1="36573" x2="70889" y2="36573"/>
                        <a14:foregroundMark x1="67333" y1="34015" x2="67333" y2="34015"/>
                        <a14:foregroundMark x1="62222" y1="29668" x2="62222" y2="29668"/>
                        <a14:foregroundMark x1="55111" y1="18670" x2="55111" y2="18670"/>
                        <a14:foregroundMark x1="84444" y1="65985" x2="84444" y2="65985"/>
                        <a14:foregroundMark x1="78000" y1="60102" x2="78000" y2="60102"/>
                        <a14:foregroundMark x1="78444" y1="56266" x2="78444" y2="56266"/>
                        <a14:foregroundMark x1="81556" y1="68542" x2="81556" y2="68542"/>
                        <a14:foregroundMark x1="89333" y1="82609" x2="89333" y2="82609"/>
                        <a14:foregroundMark x1="86222" y1="78261" x2="86222" y2="78261"/>
                        <a14:foregroundMark x1="80444" y1="94373" x2="80444" y2="94373"/>
                        <a14:foregroundMark x1="90222" y1="95908" x2="90222" y2="95908"/>
                        <a14:foregroundMark x1="57556" y1="97954" x2="57556" y2="97954"/>
                        <a14:foregroundMark x1="54667" y1="96164" x2="54667" y2="96164"/>
                        <a14:foregroundMark x1="39778" y1="97187" x2="39778" y2="97187"/>
                        <a14:foregroundMark x1="44667" y1="95908" x2="44667" y2="95908"/>
                        <a14:foregroundMark x1="11111" y1="98210" x2="11111" y2="98210"/>
                        <a14:foregroundMark x1="79778" y1="74425" x2="79778" y2="74425"/>
                        <a14:foregroundMark x1="95333" y1="91304" x2="95333" y2="91304"/>
                        <a14:foregroundMark x1="94444" y1="85422" x2="94444" y2="85422"/>
                        <a14:foregroundMark x1="36889" y1="24297" x2="36889" y2="24297"/>
                        <a14:foregroundMark x1="40889" y1="26598" x2="40889" y2="26598"/>
                        <a14:foregroundMark x1="44000" y1="18414" x2="44000" y2="18414"/>
                        <a14:foregroundMark x1="42444" y1="11765" x2="42444" y2="11765"/>
                        <a14:foregroundMark x1="95778" y1="94373" x2="95778" y2="94373"/>
                        <a14:foregroundMark x1="92667" y1="97442" x2="92667" y2="97442"/>
                        <a14:foregroundMark x1="84889" y1="97442" x2="83778" y2="97442"/>
                        <a14:foregroundMark x1="79778" y1="98210" x2="77778" y2="98721"/>
                        <a14:foregroundMark x1="71778" y1="98721" x2="69556" y2="98721"/>
                        <a14:foregroundMark x1="65556" y1="98721" x2="63556" y2="98210"/>
                        <a14:foregroundMark x1="53111" y1="95141" x2="53111" y2="95141"/>
                        <a14:foregroundMark x1="28000" y1="97187" x2="28000" y2="97187"/>
                        <a14:foregroundMark x1="60444" y1="18670" x2="60444" y2="18670"/>
                        <a14:foregroundMark x1="29111" y1="40153" x2="29111" y2="40153"/>
                        <a14:foregroundMark x1="10667" y1="74936" x2="10667" y2="74936"/>
                        <a14:foregroundMark x1="11778" y1="84655" x2="11778" y2="846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74" y="1981200"/>
            <a:ext cx="3759526" cy="32666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2743200"/>
            <a:ext cx="2133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Arial" pitchFamily="34" charset="0"/>
                <a:cs typeface="Arial" pitchFamily="34" charset="0"/>
              </a:rPr>
              <a:t>I </a:t>
            </a:r>
          </a:p>
          <a:p>
            <a:pPr algn="ctr"/>
            <a:r>
              <a:rPr lang="en-US" sz="7200" b="1" dirty="0" smtClean="0">
                <a:latin typeface="Arial" pitchFamily="34" charset="0"/>
                <a:cs typeface="Arial" pitchFamily="34" charset="0"/>
              </a:rPr>
              <a:t>Will</a:t>
            </a:r>
            <a:endParaRPr lang="en-US" sz="7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4600" y="3099137"/>
            <a:ext cx="1037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>
                <a:latin typeface="Arial" pitchFamily="34" charset="0"/>
                <a:cs typeface="Arial" pitchFamily="34" charset="0"/>
              </a:rPr>
              <a:t>I’ll</a:t>
            </a:r>
            <a:endParaRPr lang="en-US" sz="6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48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4800" y="21649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943600" y="1143000"/>
            <a:ext cx="2209800" cy="1676400"/>
          </a:xfrm>
          <a:prstGeom prst="wedgeRoundRect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896769" y="1246187"/>
            <a:ext cx="2180431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US" sz="2800" dirty="0" smtClean="0"/>
              <a:t>“I’ll </a:t>
            </a:r>
            <a:r>
              <a:rPr lang="en-US" sz="2800" dirty="0" smtClean="0"/>
              <a:t>try </a:t>
            </a:r>
            <a:r>
              <a:rPr lang="en-US" sz="2800" dirty="0" smtClean="0"/>
              <a:t>to return it?”</a:t>
            </a:r>
            <a:endParaRPr lang="en-IN" sz="2800" dirty="0" smtClean="0"/>
          </a:p>
        </p:txBody>
      </p:sp>
      <p:sp>
        <p:nvSpPr>
          <p:cNvPr id="11" name="Rounded Rectangular Callout 10"/>
          <p:cNvSpPr/>
          <p:nvPr/>
        </p:nvSpPr>
        <p:spPr>
          <a:xfrm>
            <a:off x="5943600" y="3429000"/>
            <a:ext cx="2209800" cy="1676400"/>
          </a:xfrm>
          <a:prstGeom prst="wedgeRoundRect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057900" y="3695700"/>
            <a:ext cx="198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r>
              <a:rPr lang="en-US" sz="2800" dirty="0" smtClean="0"/>
              <a:t> ‘I’ll try not </a:t>
            </a:r>
            <a:r>
              <a:rPr lang="en-US" sz="2800" dirty="0" smtClean="0"/>
              <a:t>to cheat </a:t>
            </a:r>
            <a:r>
              <a:rPr lang="en-US" sz="2800" dirty="0" smtClean="0"/>
              <a:t>on you?’</a:t>
            </a:r>
            <a:endParaRPr lang="en-IN" sz="2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1"/>
            <a:ext cx="4404110" cy="5105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387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http://www.vectorjungle.com/wp-content/uploads/2009/05/floral_background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2"/>
          <a:stretch>
            <a:fillRect/>
          </a:stretch>
        </p:blipFill>
        <p:spPr bwMode="auto">
          <a:xfrm>
            <a:off x="1295400" y="1295400"/>
            <a:ext cx="6553200" cy="491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2819400"/>
            <a:ext cx="3438525" cy="1800225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Master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&amp; 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his servant </a:t>
            </a:r>
            <a:endParaRPr lang="en-IN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4471988" cy="40005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b="1" smtClean="0"/>
          </a:p>
        </p:txBody>
      </p:sp>
      <p:sp>
        <p:nvSpPr>
          <p:cNvPr id="6" name="Rectangle 5"/>
          <p:cNvSpPr/>
          <p:nvPr/>
        </p:nvSpPr>
        <p:spPr>
          <a:xfrm>
            <a:off x="304800" y="21649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44229" y="381000"/>
            <a:ext cx="18614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/>
              <a:t>Story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9289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44724" y="381000"/>
            <a:ext cx="7637276" cy="1752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/>
              <a:t>Key no.2</a:t>
            </a:r>
          </a:p>
          <a:p>
            <a:pPr eaLnBrk="1" hangingPunct="1"/>
            <a:r>
              <a:rPr lang="en-US" sz="4800" b="1" dirty="0" smtClean="0"/>
              <a:t>Use momentous moments</a:t>
            </a:r>
            <a:endParaRPr lang="en-IN" sz="4800" b="1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4800" y="21649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3333" y1="20366" x2="33333" y2="20366"/>
                        <a14:foregroundMark x1="45333" y1="16705" x2="45333" y2="16705"/>
                        <a14:foregroundMark x1="48667" y1="15332" x2="48667" y2="15332"/>
                        <a14:foregroundMark x1="45333" y1="20366" x2="45333" y2="20366"/>
                        <a14:foregroundMark x1="42222" y1="18535" x2="42222" y2="18535"/>
                        <a14:foregroundMark x1="40222" y1="21510" x2="40222" y2="21510"/>
                        <a14:foregroundMark x1="41556" y1="23570" x2="41556" y2="23570"/>
                        <a14:foregroundMark x1="54000" y1="23112" x2="54000" y2="23112"/>
                        <a14:foregroundMark x1="52222" y1="21510" x2="52222" y2="21510"/>
                        <a14:foregroundMark x1="52667" y1="19451" x2="52667" y2="19451"/>
                        <a14:foregroundMark x1="54222" y1="21510" x2="54222" y2="21510"/>
                        <a14:foregroundMark x1="60222" y1="20137" x2="60222" y2="20137"/>
                        <a14:foregroundMark x1="61778" y1="20137" x2="61778" y2="20137"/>
                        <a14:foregroundMark x1="65111" y1="20137" x2="65111" y2="20137"/>
                        <a14:foregroundMark x1="62222" y1="20824" x2="62222" y2="20824"/>
                        <a14:foregroundMark x1="52222" y1="21053" x2="52222" y2="21053"/>
                        <a14:foregroundMark x1="70444" y1="19451" x2="70444" y2="19451"/>
                        <a14:foregroundMark x1="67778" y1="19451" x2="67778" y2="19451"/>
                        <a14:foregroundMark x1="72889" y1="19908" x2="72889" y2="19908"/>
                        <a14:foregroundMark x1="80222" y1="19451" x2="80222" y2="19451"/>
                        <a14:foregroundMark x1="78889" y1="22426" x2="78889" y2="22426"/>
                        <a14:foregroundMark x1="77333" y1="4348" x2="77333" y2="4348"/>
                        <a14:foregroundMark x1="65111" y1="12128" x2="65111" y2="12128"/>
                        <a14:foregroundMark x1="51333" y1="9153" x2="51333" y2="9153"/>
                        <a14:foregroundMark x1="41556" y1="12128" x2="41556" y2="12128"/>
                        <a14:foregroundMark x1="27333" y1="27231" x2="27333" y2="27231"/>
                        <a14:foregroundMark x1="50222" y1="32494" x2="50222" y2="32494"/>
                        <a14:foregroundMark x1="56667" y1="41419" x2="56667" y2="41419"/>
                        <a14:foregroundMark x1="52000" y1="32265" x2="52000" y2="32265"/>
                        <a14:foregroundMark x1="60222" y1="24027" x2="60222" y2="24027"/>
                        <a14:foregroundMark x1="56000" y1="38902" x2="56000" y2="38902"/>
                        <a14:foregroundMark x1="38444" y1="42105" x2="38444" y2="42105"/>
                        <a14:foregroundMark x1="43111" y1="41648" x2="43111" y2="41648"/>
                        <a14:foregroundMark x1="36889" y1="46453" x2="36889" y2="46453"/>
                        <a14:foregroundMark x1="42444" y1="46453" x2="42444" y2="46453"/>
                        <a14:foregroundMark x1="29333" y1="45309" x2="29333" y2="45309"/>
                        <a14:foregroundMark x1="30000" y1="43021" x2="30000" y2="43021"/>
                        <a14:foregroundMark x1="30667" y1="42334" x2="30667" y2="42334"/>
                        <a14:foregroundMark x1="29556" y1="40503" x2="29556" y2="40503"/>
                        <a14:foregroundMark x1="28889" y1="43021" x2="28889" y2="43021"/>
                        <a14:foregroundMark x1="32889" y1="43021" x2="32889" y2="43021"/>
                        <a14:foregroundMark x1="31556" y1="43707" x2="31556" y2="43707"/>
                        <a14:foregroundMark x1="33556" y1="45309" x2="33556" y2="45309"/>
                        <a14:foregroundMark x1="32889" y1="45767" x2="32889" y2="45767"/>
                        <a14:foregroundMark x1="26444" y1="45538" x2="26444" y2="45538"/>
                        <a14:foregroundMark x1="22667" y1="44622" x2="22667" y2="44622"/>
                        <a14:foregroundMark x1="21333" y1="41419" x2="21333" y2="41419"/>
                        <a14:foregroundMark x1="20667" y1="39817" x2="20667" y2="39817"/>
                        <a14:foregroundMark x1="21111" y1="38673" x2="21111" y2="38673"/>
                        <a14:foregroundMark x1="21111" y1="34096" x2="21111" y2="34096"/>
                        <a14:foregroundMark x1="52222" y1="39130" x2="52222" y2="39130"/>
                        <a14:foregroundMark x1="69111" y1="50343" x2="69111" y2="50343"/>
                        <a14:foregroundMark x1="51556" y1="62014" x2="51556" y2="62014"/>
                        <a14:foregroundMark x1="50667" y1="89474" x2="50667" y2="89474"/>
                        <a14:foregroundMark x1="22000" y1="54233" x2="22000" y2="54233"/>
                        <a14:foregroundMark x1="43111" y1="49428" x2="43111" y2="49428"/>
                        <a14:foregroundMark x1="27111" y1="47140" x2="27111" y2="47140"/>
                        <a14:foregroundMark x1="22444" y1="46453" x2="22444" y2="46453"/>
                        <a14:foregroundMark x1="20222" y1="47368" x2="20222" y2="47368"/>
                        <a14:foregroundMark x1="23111" y1="38673" x2="23111" y2="38673"/>
                        <a14:foregroundMark x1="19111" y1="41419" x2="19111" y2="41419"/>
                        <a14:foregroundMark x1="39111" y1="38215" x2="39111" y2="38215"/>
                        <a14:foregroundMark x1="36889" y1="39817" x2="36889" y2="39817"/>
                        <a14:foregroundMark x1="41778" y1="38673" x2="41778" y2="38673"/>
                        <a14:foregroundMark x1="30222" y1="37986" x2="30222" y2="37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28800"/>
            <a:ext cx="4419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7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1649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797" y="781176"/>
            <a:ext cx="4850803" cy="3180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6708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1649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548" y="3276600"/>
            <a:ext cx="3120452" cy="31204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http://img0.etsystatic.com/000/0/5794716/il_340x270.2758480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05000"/>
            <a:ext cx="4509909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4191000" cy="1143000"/>
          </a:xfrm>
          <a:noFill/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</a:rPr>
              <a:t>Key no.3</a:t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4800" b="1" dirty="0" smtClean="0">
                <a:solidFill>
                  <a:schemeClr val="tx1"/>
                </a:solidFill>
              </a:rPr>
              <a:t>“Roping up”</a:t>
            </a:r>
            <a:endParaRPr lang="en-IN" sz="4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2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886787"/>
            <a:ext cx="8215338" cy="4904413"/>
          </a:xfrm>
          <a:prstGeom prst="rect">
            <a:avLst/>
          </a:prstGeom>
        </p:spPr>
      </p:pic>
      <p:pic>
        <p:nvPicPr>
          <p:cNvPr id="5" name="Picture 11" descr="PE-045-0465"/>
          <p:cNvPicPr>
            <a:picLocks noChangeAspect="1" noChangeArrowheads="1"/>
          </p:cNvPicPr>
          <p:nvPr/>
        </p:nvPicPr>
        <p:blipFill>
          <a:blip r:embed="rId4" cstate="print"/>
          <a:srcRect t="48958"/>
          <a:stretch>
            <a:fillRect/>
          </a:stretch>
        </p:blipFill>
        <p:spPr bwMode="auto">
          <a:xfrm>
            <a:off x="500034" y="1828800"/>
            <a:ext cx="8215338" cy="3144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304800" y="21649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1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274638"/>
            <a:ext cx="73152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bg1"/>
                </a:solidFill>
              </a:rPr>
              <a:t>How to rope up ?</a:t>
            </a:r>
            <a:endParaRPr lang="en-IN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1649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420187"/>
            <a:ext cx="3441974" cy="4904413"/>
          </a:xfrm>
          <a:prstGeom prst="rect">
            <a:avLst/>
          </a:prstGeom>
        </p:spPr>
      </p:pic>
      <p:pic>
        <p:nvPicPr>
          <p:cNvPr id="8" name="Picture 5" descr="AX0770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49464" y="2017733"/>
            <a:ext cx="2464942" cy="37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6638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>
          <a:xfrm>
            <a:off x="323528" y="381000"/>
            <a:ext cx="8439472" cy="114300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How to remove these road blocks and get going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05" y="1752600"/>
            <a:ext cx="5042497" cy="4695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3381549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23148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63683196"/>
              </p:ext>
            </p:extLst>
          </p:nvPr>
        </p:nvGraphicFramePr>
        <p:xfrm>
          <a:off x="609600" y="533400"/>
          <a:ext cx="8001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0221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What is better?</a:t>
            </a:r>
            <a:endParaRPr lang="en-IN" sz="4800" b="1" dirty="0" smtClean="0"/>
          </a:p>
        </p:txBody>
      </p:sp>
      <p:sp>
        <p:nvSpPr>
          <p:cNvPr id="7" name="Rectangle 6"/>
          <p:cNvSpPr/>
          <p:nvPr/>
        </p:nvSpPr>
        <p:spPr>
          <a:xfrm>
            <a:off x="304800" y="23148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20187"/>
            <a:ext cx="7315200" cy="4904413"/>
          </a:xfrm>
          <a:prstGeom prst="rect">
            <a:avLst/>
          </a:prstGeom>
        </p:spPr>
      </p:pic>
      <p:pic>
        <p:nvPicPr>
          <p:cNvPr id="10" name="Picture 5" descr="AX0770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1258" y="2017733"/>
            <a:ext cx="2464942" cy="3709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825" y="2023979"/>
            <a:ext cx="1933575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191000" y="3244334"/>
            <a:ext cx="116891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7568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533400"/>
            <a:ext cx="7772400" cy="24384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Key no .4</a:t>
            </a:r>
            <a:br>
              <a:rPr lang="en-US" sz="4800" b="1" dirty="0" smtClean="0"/>
            </a:br>
            <a:r>
              <a:rPr lang="en-US" sz="4800" b="1" dirty="0" smtClean="0"/>
              <a:t>“Turn your weakness into strength”</a:t>
            </a:r>
            <a:r>
              <a:rPr lang="en-IN" sz="4800" b="1" dirty="0" smtClean="0"/>
              <a:t/>
            </a:r>
            <a:br>
              <a:rPr lang="en-IN" sz="4800" b="1" dirty="0" smtClean="0"/>
            </a:br>
            <a:endParaRPr lang="en-US" sz="4800" b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3148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798" y="2438400"/>
            <a:ext cx="3328678" cy="405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9137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43000"/>
            <a:ext cx="5248275" cy="5248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04800" y="23148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1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7" descr="42-1829352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9"/>
          <a:stretch/>
        </p:blipFill>
        <p:spPr bwMode="auto">
          <a:xfrm>
            <a:off x="939800" y="762000"/>
            <a:ext cx="7213600" cy="5410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23148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2000" y1="64846" x2="42000" y2="64846"/>
                        <a14:foregroundMark x1="46667" y1="36519" x2="46667" y2="36519"/>
                        <a14:foregroundMark x1="50000" y1="7509" x2="50000" y2="7509"/>
                        <a14:foregroundMark x1="50000" y1="4437" x2="50000" y2="44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93" y="1502918"/>
            <a:ext cx="3532507" cy="34500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2514600"/>
            <a:ext cx="2133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Timber </a:t>
            </a:r>
          </a:p>
          <a:p>
            <a:pPr algn="ctr"/>
            <a:r>
              <a:rPr lang="en-US" sz="4000" b="1" dirty="0" smtClean="0">
                <a:latin typeface="Arial" pitchFamily="34" charset="0"/>
                <a:cs typeface="Arial" pitchFamily="34" charset="0"/>
              </a:rPr>
              <a:t>Ahead</a:t>
            </a:r>
            <a:endParaRPr lang="en-US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744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CSM10755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/>
          <a:stretch/>
        </p:blipFill>
        <p:spPr bwMode="auto">
          <a:xfrm>
            <a:off x="1828800" y="1447800"/>
            <a:ext cx="5499896" cy="41401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3148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388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9" descr="EV402-03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7"/>
          <a:stretch/>
        </p:blipFill>
        <p:spPr bwMode="auto">
          <a:xfrm>
            <a:off x="3505200" y="3352800"/>
            <a:ext cx="2034822" cy="304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3148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362" y="579545"/>
            <a:ext cx="5189813" cy="262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908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7" descr="42-1953639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/>
          <a:stretch/>
        </p:blipFill>
        <p:spPr bwMode="auto">
          <a:xfrm>
            <a:off x="1295400" y="1028700"/>
            <a:ext cx="6553200" cy="4914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23148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69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3148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99689"/>
            <a:ext cx="6400800" cy="58274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447800" y="1066800"/>
            <a:ext cx="6400800" cy="518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chemeClr val="tx1"/>
                </a:solidFill>
              </a:rPr>
              <a:t>For every closed door, there is always another which is open—but only to those who have the eyes to see it, and the courage to march through it.</a:t>
            </a:r>
            <a:br>
              <a:rPr lang="en-US" sz="4000" dirty="0" smtClean="0">
                <a:solidFill>
                  <a:schemeClr val="tx1"/>
                </a:solidFill>
              </a:rPr>
            </a:br>
            <a:endParaRPr lang="en-US" sz="40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09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31486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631" y1="18943" x2="30631" y2="18943"/>
                        <a14:foregroundMark x1="19820" y1="39207" x2="19820" y2="39207"/>
                        <a14:foregroundMark x1="36486" y1="49780" x2="36486" y2="49780"/>
                        <a14:foregroundMark x1="73874" y1="46256" x2="73874" y2="46256"/>
                        <a14:foregroundMark x1="51802" y1="50220" x2="51802" y2="50220"/>
                        <a14:foregroundMark x1="66667" y1="51101" x2="66667" y2="51101"/>
                        <a14:foregroundMark x1="78378" y1="51542" x2="78378" y2="51542"/>
                        <a14:foregroundMark x1="80180" y1="47137" x2="80180" y2="47137"/>
                        <a14:foregroundMark x1="86937" y1="53744" x2="86937" y2="53744"/>
                        <a14:foregroundMark x1="83784" y1="53744" x2="83784" y2="53744"/>
                        <a14:foregroundMark x1="22973" y1="54626" x2="22973" y2="54626"/>
                        <a14:foregroundMark x1="12613" y1="48458" x2="12613" y2="48458"/>
                        <a14:foregroundMark x1="22072" y1="45815" x2="22072" y2="45815"/>
                        <a14:foregroundMark x1="34234" y1="51101" x2="34234" y2="51101"/>
                        <a14:foregroundMark x1="37838" y1="54185" x2="39189" y2="53744"/>
                        <a14:foregroundMark x1="45045" y1="49780" x2="45045" y2="49780"/>
                        <a14:foregroundMark x1="60811" y1="47577" x2="60811" y2="47577"/>
                        <a14:foregroundMark x1="64414" y1="72687" x2="64414" y2="72687"/>
                        <a14:foregroundMark x1="55856" y1="87225" x2="55856" y2="87225"/>
                        <a14:foregroundMark x1="53604" y1="9692" x2="53604" y2="9692"/>
                        <a14:foregroundMark x1="43243" y1="17181" x2="43243" y2="17181"/>
                        <a14:foregroundMark x1="59009" y1="15859" x2="61261" y2="15859"/>
                        <a14:foregroundMark x1="67117" y1="20705" x2="63514" y2="21145"/>
                        <a14:foregroundMark x1="52252" y1="22026" x2="52252" y2="22026"/>
                        <a14:foregroundMark x1="65766" y1="22026" x2="65766" y2="22026"/>
                        <a14:foregroundMark x1="51802" y1="28194" x2="51802" y2="28194"/>
                        <a14:foregroundMark x1="38288" y1="26872" x2="36486" y2="26872"/>
                        <a14:foregroundMark x1="52252" y1="44493" x2="52252" y2="44493"/>
                        <a14:foregroundMark x1="36486" y1="44493" x2="36486" y2="44493"/>
                        <a14:foregroundMark x1="27477" y1="44934" x2="27477" y2="44934"/>
                        <a14:foregroundMark x1="26577" y1="49780" x2="26577" y2="49780"/>
                        <a14:foregroundMark x1="19820" y1="51101" x2="19820" y2="51101"/>
                        <a14:foregroundMark x1="14865" y1="54626" x2="14865" y2="54626"/>
                        <a14:foregroundMark x1="13964" y1="45815" x2="13964" y2="45815"/>
                        <a14:foregroundMark x1="12162" y1="43172" x2="12162" y2="43172"/>
                        <a14:foregroundMark x1="13964" y1="41850" x2="15315" y2="41410"/>
                        <a14:foregroundMark x1="19369" y1="41850" x2="19369" y2="41850"/>
                        <a14:foregroundMark x1="19369" y1="45374" x2="19369" y2="45374"/>
                        <a14:foregroundMark x1="18919" y1="47137" x2="18919" y2="47137"/>
                        <a14:foregroundMark x1="23874" y1="48018" x2="25225" y2="47137"/>
                        <a14:foregroundMark x1="31081" y1="44053" x2="31081" y2="44053"/>
                        <a14:foregroundMark x1="31532" y1="48018" x2="31532" y2="48018"/>
                        <a14:foregroundMark x1="30180" y1="53304" x2="30180" y2="53304"/>
                        <a14:foregroundMark x1="42342" y1="48899" x2="42342" y2="48899"/>
                        <a14:foregroundMark x1="47297" y1="53744" x2="47297" y2="53744"/>
                        <a14:foregroundMark x1="46847" y1="47577" x2="46847" y2="47577"/>
                        <a14:foregroundMark x1="41892" y1="45374" x2="41892" y2="45374"/>
                        <a14:foregroundMark x1="47748" y1="43172" x2="47748" y2="43172"/>
                        <a14:foregroundMark x1="58559" y1="48018" x2="58559" y2="48018"/>
                        <a14:foregroundMark x1="59459" y1="55947" x2="59459" y2="55947"/>
                        <a14:foregroundMark x1="66667" y1="46696" x2="66667" y2="46696"/>
                        <a14:foregroundMark x1="71622" y1="52423" x2="71622" y2="52423"/>
                        <a14:foregroundMark x1="58559" y1="52423" x2="58559" y2="52423"/>
                        <a14:foregroundMark x1="80180" y1="54626" x2="80180" y2="54626"/>
                        <a14:foregroundMark x1="85135" y1="47577" x2="85135" y2="47577"/>
                        <a14:foregroundMark x1="61261" y1="27313" x2="61261" y2="27313"/>
                        <a14:foregroundMark x1="10811" y1="29075" x2="10811" y2="29075"/>
                        <a14:foregroundMark x1="18468" y1="19383" x2="18468" y2="19383"/>
                        <a14:foregroundMark x1="4505" y1="44493" x2="4505" y2="44493"/>
                        <a14:foregroundMark x1="17568" y1="77093" x2="17568" y2="77093"/>
                        <a14:foregroundMark x1="23423" y1="80176" x2="23423" y2="80176"/>
                        <a14:foregroundMark x1="20270" y1="73128" x2="20270" y2="73128"/>
                        <a14:foregroundMark x1="29279" y1="85903" x2="29279" y2="859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47800"/>
            <a:ext cx="3886200" cy="3973727"/>
          </a:xfrm>
          <a:prstGeom prst="rect">
            <a:avLst/>
          </a:prstGeom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3314700" y="2917138"/>
            <a:ext cx="2438400" cy="103505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</a:rPr>
              <a:t>Think !</a:t>
            </a:r>
            <a:endParaRPr lang="en-IN" sz="48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49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14600" y="0"/>
            <a:ext cx="4267200" cy="1295399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accent4"/>
                </a:solidFill>
              </a:rPr>
              <a:t>The Key # 1</a:t>
            </a:r>
            <a:endParaRPr lang="en-IN" sz="4800" b="1" dirty="0" smtClean="0">
              <a:solidFill>
                <a:schemeClr val="accent4"/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304800" y="990600"/>
            <a:ext cx="861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4000" b="1" dirty="0" smtClean="0">
                <a:solidFill>
                  <a:schemeClr val="accent4"/>
                </a:solidFill>
              </a:rPr>
              <a:t>Count the cost and the benefits</a:t>
            </a:r>
            <a:endParaRPr lang="en-IN" sz="4000" b="1" dirty="0" smtClean="0">
              <a:solidFill>
                <a:schemeClr val="accent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 descr="http://netprofitinc.org/wp-content/uploads/2011/06/changes-next-exit-500x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5129"/>
            <a:ext cx="8305800" cy="398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60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257800" y="1676400"/>
            <a:ext cx="3097213" cy="1752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sz="6000" b="1" dirty="0" smtClean="0"/>
              <a:t>We don’t do it</a:t>
            </a:r>
            <a:endParaRPr lang="en-IN" sz="6000" b="1" dirty="0" smtClean="0"/>
          </a:p>
        </p:txBody>
      </p:sp>
      <p:pic>
        <p:nvPicPr>
          <p:cNvPr id="35844" name="Picture 7" descr="BE0797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038600" cy="6115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603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703" y="228600"/>
            <a:ext cx="6679497" cy="3392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92042" y="3621360"/>
            <a:ext cx="782987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b="1" dirty="0" smtClean="0"/>
              <a:t>Before beginning count the cost</a:t>
            </a:r>
          </a:p>
          <a:p>
            <a:pPr>
              <a:lnSpc>
                <a:spcPct val="90000"/>
              </a:lnSpc>
            </a:pPr>
            <a:r>
              <a:rPr lang="en-US" sz="4800" b="1" dirty="0" smtClean="0"/>
              <a:t>HOW?</a:t>
            </a:r>
            <a:endParaRPr lang="en-IN" sz="4800" b="1" dirty="0" smtClean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5572125" y="5072063"/>
            <a:ext cx="30353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omic Sans MS" pitchFamily="66" charset="0"/>
                <a:cs typeface="Arial" charset="0"/>
              </a:defRPr>
            </a:lvl9pPr>
          </a:lstStyle>
          <a:p>
            <a:endParaRPr lang="en-IN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2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dirty="0" smtClean="0">
                <a:solidFill>
                  <a:schemeClr val="tx1"/>
                </a:solidFill>
              </a:rPr>
              <a:t>Count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</a:rPr>
              <a:t>the</a:t>
            </a:r>
            <a:r>
              <a:rPr lang="en-US" sz="6000" dirty="0" smtClean="0">
                <a:solidFill>
                  <a:schemeClr val="tx1"/>
                </a:solidFill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</a:rPr>
              <a:t>benefits</a:t>
            </a:r>
            <a:endParaRPr lang="en-IN" sz="6000" b="1" dirty="0" smtClean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304169" cy="3617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6169" y1="2991" x2="6169" y2="2991"/>
                        <a14:foregroundMark x1="8117" y1="2991" x2="8117" y2="2991"/>
                        <a14:foregroundMark x1="4870" y1="13248" x2="4870" y2="13248"/>
                        <a14:foregroundMark x1="1623" y1="50000" x2="1623" y2="50000"/>
                        <a14:foregroundMark x1="3247" y1="31197" x2="3247" y2="31197"/>
                        <a14:foregroundMark x1="3896" y1="23504" x2="3896" y2="23504"/>
                        <a14:foregroundMark x1="28247" y1="7265" x2="28247" y2="7265"/>
                        <a14:foregroundMark x1="18831" y1="3846" x2="18831" y2="3846"/>
                        <a14:foregroundMark x1="71104" y1="22650" x2="71104" y2="22650"/>
                        <a14:foregroundMark x1="94481" y1="32479" x2="94481" y2="32479"/>
                        <a14:foregroundMark x1="65909" y1="73932" x2="65909" y2="73932"/>
                        <a14:foregroundMark x1="44156" y1="71368" x2="44156" y2="71368"/>
                        <a14:foregroundMark x1="98377" y1="76923" x2="98377" y2="76923"/>
                        <a14:foregroundMark x1="82792" y1="87179" x2="82792" y2="87179"/>
                        <a14:foregroundMark x1="83117" y1="97863" x2="83117" y2="97863"/>
                        <a14:foregroundMark x1="86688" y1="91453" x2="86688" y2="91453"/>
                        <a14:foregroundMark x1="26623" y1="85470" x2="26623" y2="85470"/>
                        <a14:foregroundMark x1="21104" y1="88462" x2="21104" y2="88462"/>
                        <a14:foregroundMark x1="24351" y1="74359" x2="24351" y2="74359"/>
                        <a14:foregroundMark x1="25000" y1="94872" x2="25000" y2="94872"/>
                        <a14:foregroundMark x1="22403" y1="95299" x2="22403" y2="95299"/>
                        <a14:foregroundMark x1="21429" y1="81624" x2="21429" y2="81624"/>
                        <a14:foregroundMark x1="24675" y1="81197" x2="24675" y2="81197"/>
                        <a14:foregroundMark x1="5195" y1="65385" x2="5195" y2="65385"/>
                        <a14:foregroundMark x1="23701" y1="68803" x2="23701" y2="68803"/>
                        <a14:foregroundMark x1="35065" y1="70085" x2="35065" y2="70085"/>
                        <a14:foregroundMark x1="82792" y1="75641" x2="82792" y2="75641"/>
                        <a14:foregroundMark x1="73052" y1="74786" x2="73052" y2="74786"/>
                        <a14:foregroundMark x1="48377" y1="15385" x2="48377" y2="15385"/>
                        <a14:foregroundMark x1="57468" y1="17521" x2="57468" y2="17521"/>
                        <a14:foregroundMark x1="32143" y1="9402" x2="32143" y2="9402"/>
                        <a14:foregroundMark x1="39935" y1="12393" x2="39935" y2="12393"/>
                        <a14:foregroundMark x1="15909" y1="2991" x2="15909" y2="2991"/>
                        <a14:foregroundMark x1="23052" y1="5983" x2="23052" y2="5983"/>
                        <a14:foregroundMark x1="85714" y1="27778" x2="85714" y2="27778"/>
                        <a14:foregroundMark x1="83442" y1="82906" x2="83442" y2="82906"/>
                        <a14:foregroundMark x1="25974" y1="76923" x2="25974" y2="76923"/>
                        <a14:foregroundMark x1="90909" y1="77350" x2="90909" y2="77350"/>
                        <a14:foregroundMark x1="75649" y1="75641" x2="75649" y2="756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235035"/>
            <a:ext cx="3276600" cy="2489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21" b="99479" l="1049" r="100000">
                        <a14:foregroundMark x1="20629" y1="33073" x2="20629" y2="33073"/>
                        <a14:foregroundMark x1="18881" y1="31510" x2="18881" y2="31510"/>
                        <a14:foregroundMark x1="16608" y1="31510" x2="16608" y2="31510"/>
                        <a14:foregroundMark x1="20455" y1="29688" x2="20455" y2="29688"/>
                        <a14:foregroundMark x1="24476" y1="35938" x2="24476" y2="35938"/>
                        <a14:foregroundMark x1="31993" y1="36198" x2="31993" y2="36198"/>
                        <a14:foregroundMark x1="30594" y1="41667" x2="30594" y2="41667"/>
                        <a14:foregroundMark x1="38462" y1="41667" x2="38462" y2="41667"/>
                        <a14:foregroundMark x1="36364" y1="41667" x2="36364" y2="41667"/>
                        <a14:foregroundMark x1="41084" y1="44531" x2="41084" y2="44531"/>
                        <a14:foregroundMark x1="43531" y1="43750" x2="43531" y2="43750"/>
                        <a14:foregroundMark x1="47378" y1="46875" x2="47378" y2="46875"/>
                        <a14:foregroundMark x1="51399" y1="46615" x2="51399" y2="46615"/>
                        <a14:foregroundMark x1="55944" y1="50260" x2="55944" y2="50260"/>
                        <a14:foregroundMark x1="53846" y1="52604" x2="53846" y2="52604"/>
                        <a14:foregroundMark x1="53671" y1="48438" x2="53671" y2="48438"/>
                        <a14:foregroundMark x1="57867" y1="51302" x2="57867" y2="51302"/>
                        <a14:foregroundMark x1="62587" y1="53646" x2="62587" y2="53646"/>
                        <a14:foregroundMark x1="60140" y1="47917" x2="60140" y2="47917"/>
                        <a14:foregroundMark x1="68706" y1="55208" x2="68706" y2="55208"/>
                        <a14:foregroundMark x1="65559" y1="54427" x2="65559" y2="54427"/>
                        <a14:foregroundMark x1="77098" y1="59115" x2="77098" y2="59115"/>
                        <a14:foregroundMark x1="81643" y1="61719" x2="81643" y2="61719"/>
                        <a14:foregroundMark x1="85490" y1="91927" x2="85490" y2="91927"/>
                        <a14:foregroundMark x1="81993" y1="90625" x2="81993" y2="90625"/>
                        <a14:foregroundMark x1="90385" y1="65104" x2="90385" y2="65104"/>
                        <a14:foregroundMark x1="86014" y1="64063" x2="86014" y2="64063"/>
                        <a14:foregroundMark x1="8392" y1="29167" x2="8392" y2="29167"/>
                        <a14:foregroundMark x1="6469" y1="38021" x2="6469" y2="38021"/>
                        <a14:foregroundMark x1="4895" y1="45052" x2="4895" y2="45052"/>
                        <a14:foregroundMark x1="14685" y1="4688" x2="14685" y2="4688"/>
                        <a14:foregroundMark x1="11364" y1="14323" x2="11364" y2="14323"/>
                        <a14:foregroundMark x1="10664" y1="19010" x2="10664" y2="19010"/>
                        <a14:foregroundMark x1="25000" y1="8333" x2="25000" y2="8333"/>
                        <a14:foregroundMark x1="9441" y1="25521" x2="9441" y2="25521"/>
                        <a14:foregroundMark x1="79720" y1="60938" x2="79720" y2="60938"/>
                        <a14:foregroundMark x1="72378" y1="59896" x2="72378" y2="59896"/>
                        <a14:foregroundMark x1="23776" y1="91406" x2="23776" y2="91406"/>
                        <a14:foregroundMark x1="25699" y1="66927" x2="25699" y2="66927"/>
                        <a14:foregroundMark x1="85315" y1="96354" x2="85315" y2="96354"/>
                        <a14:foregroundMark x1="3147" y1="55990" x2="3147" y2="55990"/>
                        <a14:foregroundMark x1="19930" y1="5729" x2="19930" y2="5729"/>
                        <a14:foregroundMark x1="93531" y1="48698" x2="93531" y2="48698"/>
                        <a14:foregroundMark x1="93706" y1="48698" x2="94231" y2="46615"/>
                        <a14:foregroundMark x1="74301" y1="57813" x2="74301" y2="57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155" y="3244478"/>
            <a:ext cx="3680645" cy="24705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24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</a:rPr>
              <a:t>Now ask yourself</a:t>
            </a:r>
            <a:endParaRPr lang="en-IN" b="1" dirty="0" smtClean="0">
              <a:solidFill>
                <a:schemeClr val="tx1"/>
              </a:solidFill>
            </a:endParaRPr>
          </a:p>
        </p:txBody>
      </p:sp>
      <p:sp>
        <p:nvSpPr>
          <p:cNvPr id="39940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219200" y="1219200"/>
            <a:ext cx="7343775" cy="68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dirty="0" smtClean="0"/>
              <a:t>Am I willing to make the sacrifices?</a:t>
            </a:r>
            <a:endParaRPr lang="en-IN" sz="2800" b="1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119" y="1863183"/>
            <a:ext cx="3826681" cy="469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76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42-1796160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/>
          <a:stretch/>
        </p:blipFill>
        <p:spPr bwMode="auto">
          <a:xfrm>
            <a:off x="2057400" y="2057400"/>
            <a:ext cx="4978400" cy="3733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28600"/>
            <a:ext cx="8382000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</a:rPr>
              <a:t>Then please don’t do it !</a:t>
            </a:r>
            <a:r>
              <a:rPr lang="en-IN" sz="4800" b="1" dirty="0" smtClean="0">
                <a:solidFill>
                  <a:schemeClr val="tx1"/>
                </a:solidFill>
              </a:rPr>
              <a:t/>
            </a:r>
            <a:br>
              <a:rPr lang="en-IN" sz="4800" b="1" dirty="0" smtClean="0">
                <a:solidFill>
                  <a:schemeClr val="tx1"/>
                </a:solidFill>
              </a:rPr>
            </a:br>
            <a:endParaRPr lang="en-IN" sz="4800" b="1" dirty="0" smtClean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9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b="1" dirty="0" smtClean="0">
                <a:solidFill>
                  <a:schemeClr val="tx1"/>
                </a:solidFill>
              </a:rPr>
              <a:t>Lets count our costs for </a:t>
            </a:r>
            <a:r>
              <a:rPr lang="en-US" sz="4800" b="1" dirty="0" err="1" smtClean="0">
                <a:solidFill>
                  <a:schemeClr val="tx1"/>
                </a:solidFill>
              </a:rPr>
              <a:t>Jannah</a:t>
            </a:r>
            <a:endParaRPr lang="en-IN" sz="4800" b="1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8" y="188640"/>
            <a:ext cx="8568952" cy="6336704"/>
          </a:xfrm>
          <a:prstGeom prst="rect">
            <a:avLst/>
          </a:prstGeom>
          <a:noFill/>
          <a:ln w="190500" cap="flat" cmpd="thickThin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80" y="1905000"/>
            <a:ext cx="6485520" cy="43543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83267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ustin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Comic Sans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845</Words>
  <Application>Microsoft Office PowerPoint</Application>
  <PresentationFormat>On-screen Show (4:3)</PresentationFormat>
  <Paragraphs>156</Paragraphs>
  <Slides>29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3_Default Design</vt:lpstr>
      <vt:lpstr>Default Design</vt:lpstr>
      <vt:lpstr>Austin</vt:lpstr>
      <vt:lpstr>1_Default Design</vt:lpstr>
      <vt:lpstr>2_Default Design</vt:lpstr>
      <vt:lpstr>4_Default Design</vt:lpstr>
      <vt:lpstr>5_Default Design</vt:lpstr>
      <vt:lpstr>PowerPoint Presentation</vt:lpstr>
      <vt:lpstr>How to remove these road blocks and get going</vt:lpstr>
      <vt:lpstr>The Key # 1</vt:lpstr>
      <vt:lpstr>PowerPoint Presentation</vt:lpstr>
      <vt:lpstr>PowerPoint Presentation</vt:lpstr>
      <vt:lpstr>Count the benefits</vt:lpstr>
      <vt:lpstr>Now ask yourself</vt:lpstr>
      <vt:lpstr>Then please don’t do it ! </vt:lpstr>
      <vt:lpstr>Lets count our costs for Jannah</vt:lpstr>
      <vt:lpstr>PowerPoint Presentation</vt:lpstr>
      <vt:lpstr>PowerPoint Presentation</vt:lpstr>
      <vt:lpstr>What is the difference between </vt:lpstr>
      <vt:lpstr>PowerPoint Presentation</vt:lpstr>
      <vt:lpstr>  Master    &amp;  his servant </vt:lpstr>
      <vt:lpstr>PowerPoint Presentation</vt:lpstr>
      <vt:lpstr>PowerPoint Presentation</vt:lpstr>
      <vt:lpstr>Key no.3 “Roping up”</vt:lpstr>
      <vt:lpstr>PowerPoint Presentation</vt:lpstr>
      <vt:lpstr>How to rope up ?</vt:lpstr>
      <vt:lpstr>PowerPoint Presentation</vt:lpstr>
      <vt:lpstr>What is better?</vt:lpstr>
      <vt:lpstr>Key no .4 “Turn your weakness into strength”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every closed door, there is always another which is open—but only to those who have the eyes to see it, and the courage to march through it. </vt:lpstr>
      <vt:lpstr>Think !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just cannot !!</dc:title>
  <dc:creator>Sara Asif</dc:creator>
  <cp:lastModifiedBy>Kulsoom Omar</cp:lastModifiedBy>
  <cp:revision>55</cp:revision>
  <dcterms:created xsi:type="dcterms:W3CDTF">2012-05-04T20:37:04Z</dcterms:created>
  <dcterms:modified xsi:type="dcterms:W3CDTF">2014-04-14T14:08:35Z</dcterms:modified>
</cp:coreProperties>
</file>