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07" r:id="rId4"/>
  </p:sldMasterIdLst>
  <p:notesMasterIdLst>
    <p:notesMasterId r:id="rId23"/>
  </p:notesMasterIdLst>
  <p:sldIdLst>
    <p:sldId id="358" r:id="rId5"/>
    <p:sldId id="355" r:id="rId6"/>
    <p:sldId id="256" r:id="rId7"/>
    <p:sldId id="366" r:id="rId8"/>
    <p:sldId id="333" r:id="rId9"/>
    <p:sldId id="306" r:id="rId10"/>
    <p:sldId id="261" r:id="rId11"/>
    <p:sldId id="262" r:id="rId12"/>
    <p:sldId id="263" r:id="rId13"/>
    <p:sldId id="264" r:id="rId14"/>
    <p:sldId id="267" r:id="rId15"/>
    <p:sldId id="269" r:id="rId16"/>
    <p:sldId id="271" r:id="rId17"/>
    <p:sldId id="364" r:id="rId18"/>
    <p:sldId id="273" r:id="rId19"/>
    <p:sldId id="274" r:id="rId20"/>
    <p:sldId id="280" r:id="rId21"/>
    <p:sldId id="308" r:id="rId22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CC66"/>
    <a:srgbClr val="FFCC00"/>
    <a:srgbClr val="FFCCCC"/>
    <a:srgbClr val="FFFFCC"/>
    <a:srgbClr val="FF5050"/>
    <a:srgbClr val="663300"/>
    <a:srgbClr val="FFE1E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99" autoAdjust="0"/>
    <p:restoredTop sz="87034" autoAdjust="0"/>
  </p:normalViewPr>
  <p:slideViewPr>
    <p:cSldViewPr>
      <p:cViewPr>
        <p:scale>
          <a:sx n="59" d="100"/>
          <a:sy n="59" d="100"/>
        </p:scale>
        <p:origin x="-42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54A0D-97C3-407E-B2F3-D9B79DCC69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1391A4-3472-4DB1-8852-B25D517D784D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</a:rPr>
            <a:t>Negative labels</a:t>
          </a:r>
          <a:endParaRPr lang="en-US" sz="4000" b="1" dirty="0">
            <a:solidFill>
              <a:schemeClr val="bg1"/>
            </a:solidFill>
          </a:endParaRPr>
        </a:p>
      </dgm:t>
    </dgm:pt>
    <dgm:pt modelId="{91B4EA22-B7DE-45D0-86EC-934D6AD277E3}" type="parTrans" cxnId="{5E26CF12-B099-4999-8CED-9FA197C436B2}">
      <dgm:prSet/>
      <dgm:spPr/>
      <dgm:t>
        <a:bodyPr/>
        <a:lstStyle/>
        <a:p>
          <a:endParaRPr lang="en-US"/>
        </a:p>
      </dgm:t>
    </dgm:pt>
    <dgm:pt modelId="{CF73E68A-6F60-4B20-908E-DB39493BAFC1}" type="sibTrans" cxnId="{5E26CF12-B099-4999-8CED-9FA197C436B2}">
      <dgm:prSet/>
      <dgm:spPr/>
      <dgm:t>
        <a:bodyPr/>
        <a:lstStyle/>
        <a:p>
          <a:endParaRPr lang="en-US"/>
        </a:p>
      </dgm:t>
    </dgm:pt>
    <dgm:pt modelId="{29C38933-2B91-4CCF-B1BB-CA15D311F305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</a:rPr>
            <a:t>“Its all over” syndrome</a:t>
          </a:r>
          <a:endParaRPr lang="en-US" sz="4000" b="1" dirty="0">
            <a:solidFill>
              <a:schemeClr val="bg1"/>
            </a:solidFill>
          </a:endParaRPr>
        </a:p>
      </dgm:t>
    </dgm:pt>
    <dgm:pt modelId="{C0AB562E-1CCC-443D-AAB7-3D42028B3CB1}" type="sibTrans" cxnId="{4ED530F1-DEE8-48BF-86EC-8432648DC4DA}">
      <dgm:prSet/>
      <dgm:spPr/>
      <dgm:t>
        <a:bodyPr/>
        <a:lstStyle/>
        <a:p>
          <a:endParaRPr lang="en-US"/>
        </a:p>
      </dgm:t>
    </dgm:pt>
    <dgm:pt modelId="{61FF94CF-7B87-4B6F-B7FE-5BE2AAFAF52D}" type="parTrans" cxnId="{4ED530F1-DEE8-48BF-86EC-8432648DC4DA}">
      <dgm:prSet/>
      <dgm:spPr/>
      <dgm:t>
        <a:bodyPr/>
        <a:lstStyle/>
        <a:p>
          <a:endParaRPr lang="en-US"/>
        </a:p>
      </dgm:t>
    </dgm:pt>
    <dgm:pt modelId="{598CE5EA-DA33-46F3-B898-A5989A7D89A1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b="1" dirty="0" smtClean="0">
              <a:solidFill>
                <a:schemeClr val="bg1"/>
              </a:solidFill>
            </a:rPr>
            <a:t>Climbing the wrong wall</a:t>
          </a:r>
          <a:endParaRPr lang="en-US" sz="4000" b="1" dirty="0">
            <a:solidFill>
              <a:schemeClr val="bg1"/>
            </a:solidFill>
          </a:endParaRPr>
        </a:p>
      </dgm:t>
    </dgm:pt>
    <dgm:pt modelId="{FFD64EE8-806E-4B9D-845C-92ED9226A4FB}" type="sibTrans" cxnId="{36275EC6-FD57-4340-82DF-655189EB9E93}">
      <dgm:prSet/>
      <dgm:spPr/>
      <dgm:t>
        <a:bodyPr/>
        <a:lstStyle/>
        <a:p>
          <a:endParaRPr lang="en-US"/>
        </a:p>
      </dgm:t>
    </dgm:pt>
    <dgm:pt modelId="{037E04EE-3A02-4EF2-A3C5-54F8B324CCC2}" type="parTrans" cxnId="{36275EC6-FD57-4340-82DF-655189EB9E93}">
      <dgm:prSet/>
      <dgm:spPr/>
      <dgm:t>
        <a:bodyPr/>
        <a:lstStyle/>
        <a:p>
          <a:endParaRPr lang="en-US"/>
        </a:p>
      </dgm:t>
    </dgm:pt>
    <dgm:pt modelId="{BCC05276-D32A-4FE2-9874-00AB0AFD0DBE}" type="pres">
      <dgm:prSet presAssocID="{C7354A0D-97C3-407E-B2F3-D9B79DCC69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7772AC-155A-43D2-B06A-8CCED0599E55}" type="pres">
      <dgm:prSet presAssocID="{5A1391A4-3472-4DB1-8852-B25D517D784D}" presName="composite" presStyleCnt="0"/>
      <dgm:spPr/>
    </dgm:pt>
    <dgm:pt modelId="{B704CD95-8605-466C-B9E7-4C647DC61186}" type="pres">
      <dgm:prSet presAssocID="{5A1391A4-3472-4DB1-8852-B25D517D784D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12A6306-1172-4EA0-AF17-BE8ECDEF1195}" type="pres">
      <dgm:prSet presAssocID="{5A1391A4-3472-4DB1-8852-B25D517D784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DF90A-8AD0-41F7-A871-C5F90D0EDFB0}" type="pres">
      <dgm:prSet presAssocID="{CF73E68A-6F60-4B20-908E-DB39493BAFC1}" presName="spacing" presStyleCnt="0"/>
      <dgm:spPr/>
    </dgm:pt>
    <dgm:pt modelId="{DA01EA02-2854-4463-AF6E-5739A94F7ABA}" type="pres">
      <dgm:prSet presAssocID="{29C38933-2B91-4CCF-B1BB-CA15D311F305}" presName="composite" presStyleCnt="0"/>
      <dgm:spPr/>
    </dgm:pt>
    <dgm:pt modelId="{E9752246-84F5-4B2A-BD70-6D1C30D4C094}" type="pres">
      <dgm:prSet presAssocID="{29C38933-2B91-4CCF-B1BB-CA15D311F305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4401796-9B8D-49D5-808C-70B0A83457ED}" type="pres">
      <dgm:prSet presAssocID="{29C38933-2B91-4CCF-B1BB-CA15D311F30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7B467-FEF6-41C2-8208-A941322014F0}" type="pres">
      <dgm:prSet presAssocID="{C0AB562E-1CCC-443D-AAB7-3D42028B3CB1}" presName="spacing" presStyleCnt="0"/>
      <dgm:spPr/>
    </dgm:pt>
    <dgm:pt modelId="{B7115766-FB56-4A89-976B-58580B52A58A}" type="pres">
      <dgm:prSet presAssocID="{598CE5EA-DA33-46F3-B898-A5989A7D89A1}" presName="composite" presStyleCnt="0"/>
      <dgm:spPr/>
    </dgm:pt>
    <dgm:pt modelId="{FAD3C49A-4B55-4FFE-8A4E-3919A68E8BCC}" type="pres">
      <dgm:prSet presAssocID="{598CE5EA-DA33-46F3-B898-A5989A7D89A1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E47BC095-9E35-4F0E-A48A-7E8719A865D9}" type="pres">
      <dgm:prSet presAssocID="{598CE5EA-DA33-46F3-B898-A5989A7D89A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A48D4-6DF8-4D8B-B30F-E73CBCD7E393}" type="presOf" srcId="{598CE5EA-DA33-46F3-B898-A5989A7D89A1}" destId="{E47BC095-9E35-4F0E-A48A-7E8719A865D9}" srcOrd="0" destOrd="0" presId="urn:microsoft.com/office/officeart/2005/8/layout/vList3"/>
    <dgm:cxn modelId="{DA7D74FB-27F3-4E18-B2D9-9531D3BF33AA}" type="presOf" srcId="{C7354A0D-97C3-407E-B2F3-D9B79DCC69F4}" destId="{BCC05276-D32A-4FE2-9874-00AB0AFD0DBE}" srcOrd="0" destOrd="0" presId="urn:microsoft.com/office/officeart/2005/8/layout/vList3"/>
    <dgm:cxn modelId="{4ED530F1-DEE8-48BF-86EC-8432648DC4DA}" srcId="{C7354A0D-97C3-407E-B2F3-D9B79DCC69F4}" destId="{29C38933-2B91-4CCF-B1BB-CA15D311F305}" srcOrd="1" destOrd="0" parTransId="{61FF94CF-7B87-4B6F-B7FE-5BE2AAFAF52D}" sibTransId="{C0AB562E-1CCC-443D-AAB7-3D42028B3CB1}"/>
    <dgm:cxn modelId="{C6C5A887-C1CD-42DB-9E01-22A85E41003E}" type="presOf" srcId="{5A1391A4-3472-4DB1-8852-B25D517D784D}" destId="{812A6306-1172-4EA0-AF17-BE8ECDEF1195}" srcOrd="0" destOrd="0" presId="urn:microsoft.com/office/officeart/2005/8/layout/vList3"/>
    <dgm:cxn modelId="{36275EC6-FD57-4340-82DF-655189EB9E93}" srcId="{C7354A0D-97C3-407E-B2F3-D9B79DCC69F4}" destId="{598CE5EA-DA33-46F3-B898-A5989A7D89A1}" srcOrd="2" destOrd="0" parTransId="{037E04EE-3A02-4EF2-A3C5-54F8B324CCC2}" sibTransId="{FFD64EE8-806E-4B9D-845C-92ED9226A4FB}"/>
    <dgm:cxn modelId="{5E26CF12-B099-4999-8CED-9FA197C436B2}" srcId="{C7354A0D-97C3-407E-B2F3-D9B79DCC69F4}" destId="{5A1391A4-3472-4DB1-8852-B25D517D784D}" srcOrd="0" destOrd="0" parTransId="{91B4EA22-B7DE-45D0-86EC-934D6AD277E3}" sibTransId="{CF73E68A-6F60-4B20-908E-DB39493BAFC1}"/>
    <dgm:cxn modelId="{5EEDFE09-D208-4EC9-95EA-AB5E63B8D4F9}" type="presOf" srcId="{29C38933-2B91-4CCF-B1BB-CA15D311F305}" destId="{94401796-9B8D-49D5-808C-70B0A83457ED}" srcOrd="0" destOrd="0" presId="urn:microsoft.com/office/officeart/2005/8/layout/vList3"/>
    <dgm:cxn modelId="{E434F336-42FE-457F-BFCB-2C6F70351934}" type="presParOf" srcId="{BCC05276-D32A-4FE2-9874-00AB0AFD0DBE}" destId="{0E7772AC-155A-43D2-B06A-8CCED0599E55}" srcOrd="0" destOrd="0" presId="urn:microsoft.com/office/officeart/2005/8/layout/vList3"/>
    <dgm:cxn modelId="{8F59F99B-866E-43A0-9939-E931F7527FCC}" type="presParOf" srcId="{0E7772AC-155A-43D2-B06A-8CCED0599E55}" destId="{B704CD95-8605-466C-B9E7-4C647DC61186}" srcOrd="0" destOrd="0" presId="urn:microsoft.com/office/officeart/2005/8/layout/vList3"/>
    <dgm:cxn modelId="{F921755E-7C99-47E1-869C-9FD212605CF3}" type="presParOf" srcId="{0E7772AC-155A-43D2-B06A-8CCED0599E55}" destId="{812A6306-1172-4EA0-AF17-BE8ECDEF1195}" srcOrd="1" destOrd="0" presId="urn:microsoft.com/office/officeart/2005/8/layout/vList3"/>
    <dgm:cxn modelId="{CD561253-01F6-4D95-83EB-987D9C908C88}" type="presParOf" srcId="{BCC05276-D32A-4FE2-9874-00AB0AFD0DBE}" destId="{69DDF90A-8AD0-41F7-A871-C5F90D0EDFB0}" srcOrd="1" destOrd="0" presId="urn:microsoft.com/office/officeart/2005/8/layout/vList3"/>
    <dgm:cxn modelId="{687E9F2D-AD89-477A-9A4C-EB3BBD5F4E38}" type="presParOf" srcId="{BCC05276-D32A-4FE2-9874-00AB0AFD0DBE}" destId="{DA01EA02-2854-4463-AF6E-5739A94F7ABA}" srcOrd="2" destOrd="0" presId="urn:microsoft.com/office/officeart/2005/8/layout/vList3"/>
    <dgm:cxn modelId="{C7503E91-7A16-4F80-B1CC-16BAAF0366F2}" type="presParOf" srcId="{DA01EA02-2854-4463-AF6E-5739A94F7ABA}" destId="{E9752246-84F5-4B2A-BD70-6D1C30D4C094}" srcOrd="0" destOrd="0" presId="urn:microsoft.com/office/officeart/2005/8/layout/vList3"/>
    <dgm:cxn modelId="{66BEFA48-B5C9-4B85-87A1-5C9CD19263D5}" type="presParOf" srcId="{DA01EA02-2854-4463-AF6E-5739A94F7ABA}" destId="{94401796-9B8D-49D5-808C-70B0A83457ED}" srcOrd="1" destOrd="0" presId="urn:microsoft.com/office/officeart/2005/8/layout/vList3"/>
    <dgm:cxn modelId="{4C4BE745-BAFF-40CB-8B7E-2AB7C5C5B745}" type="presParOf" srcId="{BCC05276-D32A-4FE2-9874-00AB0AFD0DBE}" destId="{2377B467-FEF6-41C2-8208-A941322014F0}" srcOrd="3" destOrd="0" presId="urn:microsoft.com/office/officeart/2005/8/layout/vList3"/>
    <dgm:cxn modelId="{707872B6-3D4F-4E9A-B98E-24CE713D51B7}" type="presParOf" srcId="{BCC05276-D32A-4FE2-9874-00AB0AFD0DBE}" destId="{B7115766-FB56-4A89-976B-58580B52A58A}" srcOrd="4" destOrd="0" presId="urn:microsoft.com/office/officeart/2005/8/layout/vList3"/>
    <dgm:cxn modelId="{108D9B63-8CDD-4318-BF94-5FD94637F1DC}" type="presParOf" srcId="{B7115766-FB56-4A89-976B-58580B52A58A}" destId="{FAD3C49A-4B55-4FFE-8A4E-3919A68E8BCC}" srcOrd="0" destOrd="0" presId="urn:microsoft.com/office/officeart/2005/8/layout/vList3"/>
    <dgm:cxn modelId="{FAEFBD4A-9DB5-4A96-8FA6-F4AE7FAE1D2D}" type="presParOf" srcId="{B7115766-FB56-4A89-976B-58580B52A58A}" destId="{E47BC095-9E35-4F0E-A48A-7E8719A865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7BA28-5490-4114-BBBE-B81644B862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1AC8B-72BF-4B89-9CEC-3805C1D4C87D}">
      <dgm:prSet phldrT="[Text]"/>
      <dgm:spPr>
        <a:solidFill>
          <a:schemeClr val="tx1"/>
        </a:solidFill>
        <a:ln>
          <a:solidFill>
            <a:schemeClr val="tx1"/>
          </a:solidFill>
        </a:ln>
        <a:effectLst>
          <a:glow rad="177800">
            <a:schemeClr val="accent1">
              <a:alpha val="85000"/>
            </a:schemeClr>
          </a:glow>
          <a:softEdge rad="12700"/>
        </a:effectLst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DO TAUBAH</a:t>
          </a:r>
          <a:endParaRPr lang="en-US" b="1" dirty="0">
            <a:solidFill>
              <a:schemeClr val="bg1"/>
            </a:solidFill>
          </a:endParaRPr>
        </a:p>
      </dgm:t>
    </dgm:pt>
    <dgm:pt modelId="{AD5C87C3-AA42-4E9D-8FBE-37F9569931AD}" type="parTrans" cxnId="{3FD90508-E2FF-4BB8-9208-DD56E188A4B3}">
      <dgm:prSet/>
      <dgm:spPr/>
      <dgm:t>
        <a:bodyPr/>
        <a:lstStyle/>
        <a:p>
          <a:endParaRPr lang="en-US"/>
        </a:p>
      </dgm:t>
    </dgm:pt>
    <dgm:pt modelId="{7EDDF816-CCBD-48A2-9FA7-CEA22520F496}" type="sibTrans" cxnId="{3FD90508-E2FF-4BB8-9208-DD56E188A4B3}">
      <dgm:prSet/>
      <dgm:spPr/>
      <dgm:t>
        <a:bodyPr/>
        <a:lstStyle/>
        <a:p>
          <a:endParaRPr lang="en-US"/>
        </a:p>
      </dgm:t>
    </dgm:pt>
    <dgm:pt modelId="{AF326A8C-2EF9-47EE-8116-EAC3884AD43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Feeling genuinely sorry and ashamed over it.</a:t>
          </a:r>
          <a:endParaRPr lang="en-US" dirty="0">
            <a:solidFill>
              <a:schemeClr val="tx1"/>
            </a:solidFill>
          </a:endParaRPr>
        </a:p>
      </dgm:t>
    </dgm:pt>
    <dgm:pt modelId="{1245F014-AEE1-4609-B997-D686665D75BB}" type="parTrans" cxnId="{01F0E55E-F3DB-4FC5-BC71-A335CFDAC73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64ABB5C-7375-440B-A767-60A7F6BD2E2B}" type="sibTrans" cxnId="{01F0E55E-F3DB-4FC5-BC71-A335CFDAC738}">
      <dgm:prSet/>
      <dgm:spPr/>
      <dgm:t>
        <a:bodyPr/>
        <a:lstStyle/>
        <a:p>
          <a:endParaRPr lang="en-US"/>
        </a:p>
      </dgm:t>
    </dgm:pt>
    <dgm:pt modelId="{A051266F-1713-4122-B293-D918B5158A8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Resolve sincerely not to do so again.</a:t>
          </a:r>
          <a:endParaRPr lang="en-US" dirty="0">
            <a:solidFill>
              <a:schemeClr val="tx1"/>
            </a:solidFill>
          </a:endParaRPr>
        </a:p>
      </dgm:t>
    </dgm:pt>
    <dgm:pt modelId="{B1ABF427-3362-4D9A-83D4-277CE5287187}" type="parTrans" cxnId="{6ABA5E27-B145-4B92-BD20-17FCAB813FE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ACA9F1-2956-466F-B721-4353FC9A3487}" type="sibTrans" cxnId="{6ABA5E27-B145-4B92-BD20-17FCAB813FE0}">
      <dgm:prSet/>
      <dgm:spPr/>
      <dgm:t>
        <a:bodyPr/>
        <a:lstStyle/>
        <a:p>
          <a:endParaRPr lang="en-US"/>
        </a:p>
      </dgm:t>
    </dgm:pt>
    <dgm:pt modelId="{ADAFA669-BDFA-4AE6-BDF9-D7CB3A5B6DE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Seek the forgiveness of Allah with all your heart.</a:t>
          </a:r>
          <a:endParaRPr lang="en-US" dirty="0">
            <a:solidFill>
              <a:schemeClr val="tx1"/>
            </a:solidFill>
          </a:endParaRPr>
        </a:p>
      </dgm:t>
    </dgm:pt>
    <dgm:pt modelId="{6B38FCC3-7114-40AF-9F38-8801C044D628}" type="parTrans" cxnId="{AA1D99D4-8940-4222-890D-AEE44090106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42EC5F9-4700-4468-BD14-7D145A698F8E}" type="sibTrans" cxnId="{AA1D99D4-8940-4222-890D-AEE440901067}">
      <dgm:prSet/>
      <dgm:spPr/>
      <dgm:t>
        <a:bodyPr/>
        <a:lstStyle/>
        <a:p>
          <a:endParaRPr lang="en-US"/>
        </a:p>
      </dgm:t>
    </dgm:pt>
    <dgm:pt modelId="{B2539A3A-B4CF-4135-857D-D273B1E9C2D0}" type="pres">
      <dgm:prSet presAssocID="{6E47BA28-5490-4114-BBBE-B81644B862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5B623F-A357-4E3A-A828-B248205C48D4}" type="pres">
      <dgm:prSet presAssocID="{8A81AC8B-72BF-4B89-9CEC-3805C1D4C87D}" presName="root1" presStyleCnt="0"/>
      <dgm:spPr/>
    </dgm:pt>
    <dgm:pt modelId="{5918E17C-5C7F-47A2-8DBD-3AE46A81909A}" type="pres">
      <dgm:prSet presAssocID="{8A81AC8B-72BF-4B89-9CEC-3805C1D4C87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49DA6-3ED7-44FB-BFA0-C93E1DA3AA38}" type="pres">
      <dgm:prSet presAssocID="{8A81AC8B-72BF-4B89-9CEC-3805C1D4C87D}" presName="level2hierChild" presStyleCnt="0"/>
      <dgm:spPr/>
    </dgm:pt>
    <dgm:pt modelId="{6D5B9124-5349-4BA2-AA02-2BD757F0BDF4}" type="pres">
      <dgm:prSet presAssocID="{1245F014-AEE1-4609-B997-D686665D75B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2425880-CA92-464B-8227-171A7AB4A4CC}" type="pres">
      <dgm:prSet presAssocID="{1245F014-AEE1-4609-B997-D686665D75B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4F3A595-D4CA-4731-B4DE-987380CB9BBD}" type="pres">
      <dgm:prSet presAssocID="{AF326A8C-2EF9-47EE-8116-EAC3884AD43A}" presName="root2" presStyleCnt="0"/>
      <dgm:spPr/>
    </dgm:pt>
    <dgm:pt modelId="{DC315A48-E5F5-44A9-B4CA-69C0FEBC7E7E}" type="pres">
      <dgm:prSet presAssocID="{AF326A8C-2EF9-47EE-8116-EAC3884AD43A}" presName="LevelTwoTextNode" presStyleLbl="node2" presStyleIdx="0" presStyleCnt="3" custScaleX="137160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F18FE-FA6B-4958-8308-0B5102F38BAD}" type="pres">
      <dgm:prSet presAssocID="{AF326A8C-2EF9-47EE-8116-EAC3884AD43A}" presName="level3hierChild" presStyleCnt="0"/>
      <dgm:spPr/>
    </dgm:pt>
    <dgm:pt modelId="{50855FC3-9AFD-41FC-913B-47442A3BCEF2}" type="pres">
      <dgm:prSet presAssocID="{B1ABF427-3362-4D9A-83D4-277CE528718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5CB4601-EBAD-42F8-B138-0968BC3C943C}" type="pres">
      <dgm:prSet presAssocID="{B1ABF427-3362-4D9A-83D4-277CE528718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336207E6-7FF1-4F42-907F-FB6145EEEBAE}" type="pres">
      <dgm:prSet presAssocID="{A051266F-1713-4122-B293-D918B5158A8B}" presName="root2" presStyleCnt="0"/>
      <dgm:spPr/>
    </dgm:pt>
    <dgm:pt modelId="{2328037C-3285-4069-9753-10DCFB83961C}" type="pres">
      <dgm:prSet presAssocID="{A051266F-1713-4122-B293-D918B5158A8B}" presName="LevelTwoTextNode" presStyleLbl="node2" presStyleIdx="1" presStyleCnt="3" custScaleX="1371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FFF895-9582-47CD-BCF8-32504B553D80}" type="pres">
      <dgm:prSet presAssocID="{A051266F-1713-4122-B293-D918B5158A8B}" presName="level3hierChild" presStyleCnt="0"/>
      <dgm:spPr/>
    </dgm:pt>
    <dgm:pt modelId="{EA73A851-DCF6-43B1-901E-E79FE05AF133}" type="pres">
      <dgm:prSet presAssocID="{6B38FCC3-7114-40AF-9F38-8801C044D62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FD0C147D-E4B6-494B-A116-69F05AD3EBEB}" type="pres">
      <dgm:prSet presAssocID="{6B38FCC3-7114-40AF-9F38-8801C044D62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42B622F-404F-42AA-8A93-1E2903708EF6}" type="pres">
      <dgm:prSet presAssocID="{ADAFA669-BDFA-4AE6-BDF9-D7CB3A5B6DE5}" presName="root2" presStyleCnt="0"/>
      <dgm:spPr/>
    </dgm:pt>
    <dgm:pt modelId="{24BF01D5-67C7-49BD-85A1-24F2BDA9DE42}" type="pres">
      <dgm:prSet presAssocID="{ADAFA669-BDFA-4AE6-BDF9-D7CB3A5B6DE5}" presName="LevelTwoTextNode" presStyleLbl="node2" presStyleIdx="2" presStyleCnt="3" custScaleX="139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325453-E248-4472-929E-91DB212152F5}" type="pres">
      <dgm:prSet presAssocID="{ADAFA669-BDFA-4AE6-BDF9-D7CB3A5B6DE5}" presName="level3hierChild" presStyleCnt="0"/>
      <dgm:spPr/>
    </dgm:pt>
  </dgm:ptLst>
  <dgm:cxnLst>
    <dgm:cxn modelId="{C76AF090-899B-4333-A08A-B065E29E8397}" type="presOf" srcId="{6B38FCC3-7114-40AF-9F38-8801C044D628}" destId="{EA73A851-DCF6-43B1-901E-E79FE05AF133}" srcOrd="0" destOrd="0" presId="urn:microsoft.com/office/officeart/2008/layout/HorizontalMultiLevelHierarchy"/>
    <dgm:cxn modelId="{6ABA5E27-B145-4B92-BD20-17FCAB813FE0}" srcId="{8A81AC8B-72BF-4B89-9CEC-3805C1D4C87D}" destId="{A051266F-1713-4122-B293-D918B5158A8B}" srcOrd="1" destOrd="0" parTransId="{B1ABF427-3362-4D9A-83D4-277CE5287187}" sibTransId="{F1ACA9F1-2956-466F-B721-4353FC9A3487}"/>
    <dgm:cxn modelId="{C01A2A42-48D4-4DB7-9FB6-2E3BF2DF10F5}" type="presOf" srcId="{B1ABF427-3362-4D9A-83D4-277CE5287187}" destId="{50855FC3-9AFD-41FC-913B-47442A3BCEF2}" srcOrd="0" destOrd="0" presId="urn:microsoft.com/office/officeart/2008/layout/HorizontalMultiLevelHierarchy"/>
    <dgm:cxn modelId="{3FD90508-E2FF-4BB8-9208-DD56E188A4B3}" srcId="{6E47BA28-5490-4114-BBBE-B81644B862A0}" destId="{8A81AC8B-72BF-4B89-9CEC-3805C1D4C87D}" srcOrd="0" destOrd="0" parTransId="{AD5C87C3-AA42-4E9D-8FBE-37F9569931AD}" sibTransId="{7EDDF816-CCBD-48A2-9FA7-CEA22520F496}"/>
    <dgm:cxn modelId="{7E6E97CA-7148-4E57-8335-0E4B04820FD6}" type="presOf" srcId="{6B38FCC3-7114-40AF-9F38-8801C044D628}" destId="{FD0C147D-E4B6-494B-A116-69F05AD3EBEB}" srcOrd="1" destOrd="0" presId="urn:microsoft.com/office/officeart/2008/layout/HorizontalMultiLevelHierarchy"/>
    <dgm:cxn modelId="{65428D20-161A-4ADC-925E-0B0DEF38409E}" type="presOf" srcId="{6E47BA28-5490-4114-BBBE-B81644B862A0}" destId="{B2539A3A-B4CF-4135-857D-D273B1E9C2D0}" srcOrd="0" destOrd="0" presId="urn:microsoft.com/office/officeart/2008/layout/HorizontalMultiLevelHierarchy"/>
    <dgm:cxn modelId="{2647E319-DFDC-45B1-8ECC-487191F236F5}" type="presOf" srcId="{AF326A8C-2EF9-47EE-8116-EAC3884AD43A}" destId="{DC315A48-E5F5-44A9-B4CA-69C0FEBC7E7E}" srcOrd="0" destOrd="0" presId="urn:microsoft.com/office/officeart/2008/layout/HorizontalMultiLevelHierarchy"/>
    <dgm:cxn modelId="{C41D7F0A-14AF-4319-9632-FA08D633FA5C}" type="presOf" srcId="{1245F014-AEE1-4609-B997-D686665D75BB}" destId="{6D5B9124-5349-4BA2-AA02-2BD757F0BDF4}" srcOrd="0" destOrd="0" presId="urn:microsoft.com/office/officeart/2008/layout/HorizontalMultiLevelHierarchy"/>
    <dgm:cxn modelId="{01F0E55E-F3DB-4FC5-BC71-A335CFDAC738}" srcId="{8A81AC8B-72BF-4B89-9CEC-3805C1D4C87D}" destId="{AF326A8C-2EF9-47EE-8116-EAC3884AD43A}" srcOrd="0" destOrd="0" parTransId="{1245F014-AEE1-4609-B997-D686665D75BB}" sibTransId="{B64ABB5C-7375-440B-A767-60A7F6BD2E2B}"/>
    <dgm:cxn modelId="{619CE5D3-0773-4AF0-8ACA-4DFEFE9BA1C3}" type="presOf" srcId="{ADAFA669-BDFA-4AE6-BDF9-D7CB3A5B6DE5}" destId="{24BF01D5-67C7-49BD-85A1-24F2BDA9DE42}" srcOrd="0" destOrd="0" presId="urn:microsoft.com/office/officeart/2008/layout/HorizontalMultiLevelHierarchy"/>
    <dgm:cxn modelId="{73129EFC-0559-41A2-BA13-17D2E88B5EC9}" type="presOf" srcId="{A051266F-1713-4122-B293-D918B5158A8B}" destId="{2328037C-3285-4069-9753-10DCFB83961C}" srcOrd="0" destOrd="0" presId="urn:microsoft.com/office/officeart/2008/layout/HorizontalMultiLevelHierarchy"/>
    <dgm:cxn modelId="{4AE0EC76-4F38-4E22-8B44-47A71CF00E74}" type="presOf" srcId="{B1ABF427-3362-4D9A-83D4-277CE5287187}" destId="{B5CB4601-EBAD-42F8-B138-0968BC3C943C}" srcOrd="1" destOrd="0" presId="urn:microsoft.com/office/officeart/2008/layout/HorizontalMultiLevelHierarchy"/>
    <dgm:cxn modelId="{AA1D99D4-8940-4222-890D-AEE440901067}" srcId="{8A81AC8B-72BF-4B89-9CEC-3805C1D4C87D}" destId="{ADAFA669-BDFA-4AE6-BDF9-D7CB3A5B6DE5}" srcOrd="2" destOrd="0" parTransId="{6B38FCC3-7114-40AF-9F38-8801C044D628}" sibTransId="{D42EC5F9-4700-4468-BD14-7D145A698F8E}"/>
    <dgm:cxn modelId="{7C4E414D-E8F0-481C-9B38-2609A121DF5F}" type="presOf" srcId="{8A81AC8B-72BF-4B89-9CEC-3805C1D4C87D}" destId="{5918E17C-5C7F-47A2-8DBD-3AE46A81909A}" srcOrd="0" destOrd="0" presId="urn:microsoft.com/office/officeart/2008/layout/HorizontalMultiLevelHierarchy"/>
    <dgm:cxn modelId="{A6EC41A8-969E-446F-AF7E-851A7F0F46A0}" type="presOf" srcId="{1245F014-AEE1-4609-B997-D686665D75BB}" destId="{E2425880-CA92-464B-8227-171A7AB4A4CC}" srcOrd="1" destOrd="0" presId="urn:microsoft.com/office/officeart/2008/layout/HorizontalMultiLevelHierarchy"/>
    <dgm:cxn modelId="{04BAAF45-78E1-422D-A03F-ED119E1BBB3D}" type="presParOf" srcId="{B2539A3A-B4CF-4135-857D-D273B1E9C2D0}" destId="{435B623F-A357-4E3A-A828-B248205C48D4}" srcOrd="0" destOrd="0" presId="urn:microsoft.com/office/officeart/2008/layout/HorizontalMultiLevelHierarchy"/>
    <dgm:cxn modelId="{2BCA000F-018B-4D26-B8BE-AD39D393681A}" type="presParOf" srcId="{435B623F-A357-4E3A-A828-B248205C48D4}" destId="{5918E17C-5C7F-47A2-8DBD-3AE46A81909A}" srcOrd="0" destOrd="0" presId="urn:microsoft.com/office/officeart/2008/layout/HorizontalMultiLevelHierarchy"/>
    <dgm:cxn modelId="{9EBC4573-0AB3-489C-AF22-5F8FD5B73074}" type="presParOf" srcId="{435B623F-A357-4E3A-A828-B248205C48D4}" destId="{49849DA6-3ED7-44FB-BFA0-C93E1DA3AA38}" srcOrd="1" destOrd="0" presId="urn:microsoft.com/office/officeart/2008/layout/HorizontalMultiLevelHierarchy"/>
    <dgm:cxn modelId="{BDB9E72E-D1AF-4CBA-95D8-0AC1431DE571}" type="presParOf" srcId="{49849DA6-3ED7-44FB-BFA0-C93E1DA3AA38}" destId="{6D5B9124-5349-4BA2-AA02-2BD757F0BDF4}" srcOrd="0" destOrd="0" presId="urn:microsoft.com/office/officeart/2008/layout/HorizontalMultiLevelHierarchy"/>
    <dgm:cxn modelId="{0B4786E8-10B6-4FF3-BF26-19128358C9BD}" type="presParOf" srcId="{6D5B9124-5349-4BA2-AA02-2BD757F0BDF4}" destId="{E2425880-CA92-464B-8227-171A7AB4A4CC}" srcOrd="0" destOrd="0" presId="urn:microsoft.com/office/officeart/2008/layout/HorizontalMultiLevelHierarchy"/>
    <dgm:cxn modelId="{84E4A47A-6AD7-42F6-8E86-B7F5CFBD0559}" type="presParOf" srcId="{49849DA6-3ED7-44FB-BFA0-C93E1DA3AA38}" destId="{04F3A595-D4CA-4731-B4DE-987380CB9BBD}" srcOrd="1" destOrd="0" presId="urn:microsoft.com/office/officeart/2008/layout/HorizontalMultiLevelHierarchy"/>
    <dgm:cxn modelId="{6D9289DF-1877-4B5D-A25B-FA0ACA43104C}" type="presParOf" srcId="{04F3A595-D4CA-4731-B4DE-987380CB9BBD}" destId="{DC315A48-E5F5-44A9-B4CA-69C0FEBC7E7E}" srcOrd="0" destOrd="0" presId="urn:microsoft.com/office/officeart/2008/layout/HorizontalMultiLevelHierarchy"/>
    <dgm:cxn modelId="{F43F8CF7-9F1F-4B17-BDBC-15D15CD8874D}" type="presParOf" srcId="{04F3A595-D4CA-4731-B4DE-987380CB9BBD}" destId="{497F18FE-FA6B-4958-8308-0B5102F38BAD}" srcOrd="1" destOrd="0" presId="urn:microsoft.com/office/officeart/2008/layout/HorizontalMultiLevelHierarchy"/>
    <dgm:cxn modelId="{BED364DC-BB21-4D9C-8856-3E29D1D91F32}" type="presParOf" srcId="{49849DA6-3ED7-44FB-BFA0-C93E1DA3AA38}" destId="{50855FC3-9AFD-41FC-913B-47442A3BCEF2}" srcOrd="2" destOrd="0" presId="urn:microsoft.com/office/officeart/2008/layout/HorizontalMultiLevelHierarchy"/>
    <dgm:cxn modelId="{4915E27F-9979-4642-8EEA-8489007076F3}" type="presParOf" srcId="{50855FC3-9AFD-41FC-913B-47442A3BCEF2}" destId="{B5CB4601-EBAD-42F8-B138-0968BC3C943C}" srcOrd="0" destOrd="0" presId="urn:microsoft.com/office/officeart/2008/layout/HorizontalMultiLevelHierarchy"/>
    <dgm:cxn modelId="{8D30B57A-CD86-440B-80C7-7D3905A7B78C}" type="presParOf" srcId="{49849DA6-3ED7-44FB-BFA0-C93E1DA3AA38}" destId="{336207E6-7FF1-4F42-907F-FB6145EEEBAE}" srcOrd="3" destOrd="0" presId="urn:microsoft.com/office/officeart/2008/layout/HorizontalMultiLevelHierarchy"/>
    <dgm:cxn modelId="{E62652CC-F352-45B5-B7B4-C2FAB1953F32}" type="presParOf" srcId="{336207E6-7FF1-4F42-907F-FB6145EEEBAE}" destId="{2328037C-3285-4069-9753-10DCFB83961C}" srcOrd="0" destOrd="0" presId="urn:microsoft.com/office/officeart/2008/layout/HorizontalMultiLevelHierarchy"/>
    <dgm:cxn modelId="{12C4EB6A-0ECF-4DDD-A5B7-191A3685CA4E}" type="presParOf" srcId="{336207E6-7FF1-4F42-907F-FB6145EEEBAE}" destId="{DEFFF895-9582-47CD-BCF8-32504B553D80}" srcOrd="1" destOrd="0" presId="urn:microsoft.com/office/officeart/2008/layout/HorizontalMultiLevelHierarchy"/>
    <dgm:cxn modelId="{F90CCEE4-AF21-404C-941B-6DFFC286D9D7}" type="presParOf" srcId="{49849DA6-3ED7-44FB-BFA0-C93E1DA3AA38}" destId="{EA73A851-DCF6-43B1-901E-E79FE05AF133}" srcOrd="4" destOrd="0" presId="urn:microsoft.com/office/officeart/2008/layout/HorizontalMultiLevelHierarchy"/>
    <dgm:cxn modelId="{B1D1AF8F-3358-4351-8AC0-BD8080CFEE65}" type="presParOf" srcId="{EA73A851-DCF6-43B1-901E-E79FE05AF133}" destId="{FD0C147D-E4B6-494B-A116-69F05AD3EBEB}" srcOrd="0" destOrd="0" presId="urn:microsoft.com/office/officeart/2008/layout/HorizontalMultiLevelHierarchy"/>
    <dgm:cxn modelId="{2BFA20E3-BE0D-482B-BA8E-9EFD05677405}" type="presParOf" srcId="{49849DA6-3ED7-44FB-BFA0-C93E1DA3AA38}" destId="{B42B622F-404F-42AA-8A93-1E2903708EF6}" srcOrd="5" destOrd="0" presId="urn:microsoft.com/office/officeart/2008/layout/HorizontalMultiLevelHierarchy"/>
    <dgm:cxn modelId="{954D6127-6A0A-4FF0-85D3-AD49DA856CA7}" type="presParOf" srcId="{B42B622F-404F-42AA-8A93-1E2903708EF6}" destId="{24BF01D5-67C7-49BD-85A1-24F2BDA9DE42}" srcOrd="0" destOrd="0" presId="urn:microsoft.com/office/officeart/2008/layout/HorizontalMultiLevelHierarchy"/>
    <dgm:cxn modelId="{FC4B7E69-12FF-430B-A4F0-FA80E8A2380B}" type="presParOf" srcId="{B42B622F-404F-42AA-8A93-1E2903708EF6}" destId="{0A325453-E248-4472-929E-91DB212152F5}" srcOrd="1" destOrd="0" presId="urn:microsoft.com/office/officeart/2008/layout/HorizontalMultiLevelHierarchy"/>
  </dgm:cxnLst>
  <dgm:bg>
    <a:effectLst>
      <a:softEdge rad="31750"/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A6306-1172-4EA0-AF17-BE8ECDEF1195}">
      <dsp:nvSpPr>
        <dsp:cNvPr id="0" name=""/>
        <dsp:cNvSpPr/>
      </dsp:nvSpPr>
      <dsp:spPr>
        <a:xfrm rot="10800000">
          <a:off x="1568285" y="1501"/>
          <a:ext cx="4915775" cy="1320407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63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Negative labels</a:t>
          </a:r>
          <a:endParaRPr lang="en-US" sz="4000" b="1" kern="1200" dirty="0">
            <a:solidFill>
              <a:schemeClr val="bg1"/>
            </a:solidFill>
          </a:endParaRPr>
        </a:p>
      </dsp:txBody>
      <dsp:txXfrm rot="10800000">
        <a:off x="1898387" y="1501"/>
        <a:ext cx="4585673" cy="1320407"/>
      </dsp:txXfrm>
    </dsp:sp>
    <dsp:sp modelId="{B704CD95-8605-466C-B9E7-4C647DC61186}">
      <dsp:nvSpPr>
        <dsp:cNvPr id="0" name=""/>
        <dsp:cNvSpPr/>
      </dsp:nvSpPr>
      <dsp:spPr>
        <a:xfrm>
          <a:off x="908082" y="1501"/>
          <a:ext cx="1320407" cy="132040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01796-9B8D-49D5-808C-70B0A83457ED}">
      <dsp:nvSpPr>
        <dsp:cNvPr id="0" name=""/>
        <dsp:cNvSpPr/>
      </dsp:nvSpPr>
      <dsp:spPr>
        <a:xfrm rot="10800000">
          <a:off x="1568285" y="1716060"/>
          <a:ext cx="4915775" cy="1320407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63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“Its all over” syndrome</a:t>
          </a:r>
          <a:endParaRPr lang="en-US" sz="4000" b="1" kern="1200" dirty="0">
            <a:solidFill>
              <a:schemeClr val="bg1"/>
            </a:solidFill>
          </a:endParaRPr>
        </a:p>
      </dsp:txBody>
      <dsp:txXfrm rot="10800000">
        <a:off x="1898387" y="1716060"/>
        <a:ext cx="4585673" cy="1320407"/>
      </dsp:txXfrm>
    </dsp:sp>
    <dsp:sp modelId="{E9752246-84F5-4B2A-BD70-6D1C30D4C094}">
      <dsp:nvSpPr>
        <dsp:cNvPr id="0" name=""/>
        <dsp:cNvSpPr/>
      </dsp:nvSpPr>
      <dsp:spPr>
        <a:xfrm>
          <a:off x="908082" y="1716060"/>
          <a:ext cx="1320407" cy="132040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BC095-9E35-4F0E-A48A-7E8719A865D9}">
      <dsp:nvSpPr>
        <dsp:cNvPr id="0" name=""/>
        <dsp:cNvSpPr/>
      </dsp:nvSpPr>
      <dsp:spPr>
        <a:xfrm rot="10800000">
          <a:off x="1568285" y="3430619"/>
          <a:ext cx="4915775" cy="1320407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263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1"/>
              </a:solidFill>
            </a:rPr>
            <a:t>Climbing the wrong wall</a:t>
          </a:r>
          <a:endParaRPr lang="en-US" sz="4000" b="1" kern="1200" dirty="0">
            <a:solidFill>
              <a:schemeClr val="bg1"/>
            </a:solidFill>
          </a:endParaRPr>
        </a:p>
      </dsp:txBody>
      <dsp:txXfrm rot="10800000">
        <a:off x="1898387" y="3430619"/>
        <a:ext cx="4585673" cy="1320407"/>
      </dsp:txXfrm>
    </dsp:sp>
    <dsp:sp modelId="{FAD3C49A-4B55-4FFE-8A4E-3919A68E8BCC}">
      <dsp:nvSpPr>
        <dsp:cNvPr id="0" name=""/>
        <dsp:cNvSpPr/>
      </dsp:nvSpPr>
      <dsp:spPr>
        <a:xfrm>
          <a:off x="908082" y="3430619"/>
          <a:ext cx="1320407" cy="132040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3A851-DCF6-43B1-901E-E79FE05AF133}">
      <dsp:nvSpPr>
        <dsp:cNvPr id="0" name=""/>
        <dsp:cNvSpPr/>
      </dsp:nvSpPr>
      <dsp:spPr>
        <a:xfrm>
          <a:off x="1195293" y="2448272"/>
          <a:ext cx="610305" cy="1162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52" y="0"/>
              </a:lnTo>
              <a:lnTo>
                <a:pt x="305152" y="1162929"/>
              </a:lnTo>
              <a:lnTo>
                <a:pt x="610305" y="1162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7612" y="2996902"/>
        <a:ext cx="65667" cy="65667"/>
      </dsp:txXfrm>
    </dsp:sp>
    <dsp:sp modelId="{50855FC3-9AFD-41FC-913B-47442A3BCEF2}">
      <dsp:nvSpPr>
        <dsp:cNvPr id="0" name=""/>
        <dsp:cNvSpPr/>
      </dsp:nvSpPr>
      <dsp:spPr>
        <a:xfrm>
          <a:off x="1195293" y="2402552"/>
          <a:ext cx="6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305" y="4572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85188" y="2433014"/>
        <a:ext cx="30515" cy="30515"/>
      </dsp:txXfrm>
    </dsp:sp>
    <dsp:sp modelId="{6D5B9124-5349-4BA2-AA02-2BD757F0BDF4}">
      <dsp:nvSpPr>
        <dsp:cNvPr id="0" name=""/>
        <dsp:cNvSpPr/>
      </dsp:nvSpPr>
      <dsp:spPr>
        <a:xfrm>
          <a:off x="1195293" y="1285342"/>
          <a:ext cx="610305" cy="1162929"/>
        </a:xfrm>
        <a:custGeom>
          <a:avLst/>
          <a:gdLst/>
          <a:ahLst/>
          <a:cxnLst/>
          <a:rect l="0" t="0" r="0" b="0"/>
          <a:pathLst>
            <a:path>
              <a:moveTo>
                <a:pt x="0" y="1162929"/>
              </a:moveTo>
              <a:lnTo>
                <a:pt x="305152" y="1162929"/>
              </a:lnTo>
              <a:lnTo>
                <a:pt x="305152" y="0"/>
              </a:lnTo>
              <a:lnTo>
                <a:pt x="610305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7612" y="1833973"/>
        <a:ext cx="65667" cy="65667"/>
      </dsp:txXfrm>
    </dsp:sp>
    <dsp:sp modelId="{5918E17C-5C7F-47A2-8DBD-3AE46A81909A}">
      <dsp:nvSpPr>
        <dsp:cNvPr id="0" name=""/>
        <dsp:cNvSpPr/>
      </dsp:nvSpPr>
      <dsp:spPr>
        <a:xfrm rot="16200000">
          <a:off x="-1718150" y="1983100"/>
          <a:ext cx="4896544" cy="930343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tx1"/>
          </a:solidFill>
          <a:prstDash val="solid"/>
        </a:ln>
        <a:effectLst>
          <a:glow rad="177800">
            <a:schemeClr val="accent1">
              <a:alpha val="85000"/>
            </a:schemeClr>
          </a:glow>
          <a:softEdge rad="127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bg1"/>
              </a:solidFill>
            </a:rPr>
            <a:t>DO TAUBAH</a:t>
          </a:r>
          <a:endParaRPr lang="en-US" sz="5400" b="1" kern="1200" dirty="0">
            <a:solidFill>
              <a:schemeClr val="bg1"/>
            </a:solidFill>
          </a:endParaRPr>
        </a:p>
      </dsp:txBody>
      <dsp:txXfrm>
        <a:off x="-1718150" y="1983100"/>
        <a:ext cx="4896544" cy="930343"/>
      </dsp:txXfrm>
    </dsp:sp>
    <dsp:sp modelId="{DC315A48-E5F5-44A9-B4CA-69C0FEBC7E7E}">
      <dsp:nvSpPr>
        <dsp:cNvPr id="0" name=""/>
        <dsp:cNvSpPr/>
      </dsp:nvSpPr>
      <dsp:spPr>
        <a:xfrm>
          <a:off x="1805598" y="820171"/>
          <a:ext cx="4185473" cy="930343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Feeling genuinely sorry and ashamed over it.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805598" y="820171"/>
        <a:ext cx="4185473" cy="930343"/>
      </dsp:txXfrm>
    </dsp:sp>
    <dsp:sp modelId="{2328037C-3285-4069-9753-10DCFB83961C}">
      <dsp:nvSpPr>
        <dsp:cNvPr id="0" name=""/>
        <dsp:cNvSpPr/>
      </dsp:nvSpPr>
      <dsp:spPr>
        <a:xfrm>
          <a:off x="1805598" y="1983100"/>
          <a:ext cx="4185473" cy="930343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Resolve sincerely not to do so again.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805598" y="1983100"/>
        <a:ext cx="4185473" cy="930343"/>
      </dsp:txXfrm>
    </dsp:sp>
    <dsp:sp modelId="{24BF01D5-67C7-49BD-85A1-24F2BDA9DE42}">
      <dsp:nvSpPr>
        <dsp:cNvPr id="0" name=""/>
        <dsp:cNvSpPr/>
      </dsp:nvSpPr>
      <dsp:spPr>
        <a:xfrm>
          <a:off x="1805598" y="3146029"/>
          <a:ext cx="4266155" cy="930343"/>
        </a:xfrm>
        <a:prstGeom prst="rect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Seek the forgiveness of Allah with all your heart.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1805598" y="3146029"/>
        <a:ext cx="4266155" cy="930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noProof="0" smtClean="0"/>
              <a:t>Click to edit Master text styles</a:t>
            </a:r>
          </a:p>
          <a:p>
            <a:pPr lvl="1"/>
            <a:r>
              <a:rPr lang="en-IN" noProof="0" smtClean="0"/>
              <a:t>Second level</a:t>
            </a:r>
          </a:p>
          <a:p>
            <a:pPr lvl="2"/>
            <a:r>
              <a:rPr lang="en-IN" noProof="0" smtClean="0"/>
              <a:t>Third level</a:t>
            </a:r>
          </a:p>
          <a:p>
            <a:pPr lvl="3"/>
            <a:r>
              <a:rPr lang="en-IN" noProof="0" smtClean="0"/>
              <a:t>Fourth level</a:t>
            </a:r>
          </a:p>
          <a:p>
            <a:pPr lvl="4"/>
            <a:r>
              <a:rPr lang="en-I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5B00AB-49B6-4069-880A-C95ACBC8516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7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Does this sound familiar?</a:t>
            </a:r>
          </a:p>
          <a:p>
            <a:r>
              <a:rPr lang="en-US" dirty="0" smtClean="0"/>
              <a:t>When was the last time u said this </a:t>
            </a:r>
          </a:p>
          <a:p>
            <a:r>
              <a:rPr lang="en-US" dirty="0" smtClean="0"/>
              <a:t>Lets list down the things on which u said this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17AD6E-B3E1-4F8C-880E-7F5F8E2BA8BA}" type="slidenum">
              <a:rPr lang="en-IN" smtClean="0"/>
              <a:pPr eaLnBrk="1" hangingPunct="1"/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 what do you do if people stick a false label on you?</a:t>
            </a:r>
          </a:p>
          <a:p>
            <a:r>
              <a:rPr lang="en-US" smtClean="0"/>
              <a:t>Don’t believe in it.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DFB61B-0E76-40F9-AB4D-0A3A364E4311}" type="slidenum">
              <a:rPr lang="en-IN" smtClean="0"/>
              <a:pPr eaLnBrk="1" hangingPunct="1"/>
              <a:t>10</a:t>
            </a:fld>
            <a:endParaRPr lang="en-I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11CC6D-B985-4878-94AA-FCA59BD12885}" type="slidenum">
              <a:rPr lang="en-IN" smtClean="0"/>
              <a:pPr eaLnBrk="1" hangingPunct="1"/>
              <a:t>11</a:t>
            </a:fld>
            <a:endParaRPr lang="en-IN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second thing that acts as a road block in our life , that stops us to do what we should is to feel hopeless. </a:t>
            </a:r>
          </a:p>
          <a:p>
            <a:pPr eaLnBrk="1" hangingPunct="1"/>
            <a:r>
              <a:rPr lang="en-US" smtClean="0"/>
              <a:t>Does it ever happen to u that u make a mistake or three </a:t>
            </a:r>
          </a:p>
          <a:p>
            <a:pPr eaLnBrk="1" hangingPunct="1"/>
            <a:r>
              <a:rPr lang="en-US" smtClean="0"/>
              <a:t>and  you get the feeling that u have blown it,</a:t>
            </a:r>
          </a:p>
          <a:p>
            <a:pPr eaLnBrk="1" hangingPunct="1"/>
            <a:r>
              <a:rPr lang="en-US" smtClean="0"/>
              <a:t> who cares what happens now?</a:t>
            </a:r>
            <a:endParaRPr lang="en-I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DC53AA-8297-4989-A8E9-830992AB95CB}" type="slidenum">
              <a:rPr lang="en-IN" smtClean="0"/>
              <a:pPr eaLnBrk="1" hangingPunct="1"/>
              <a:t>12</a:t>
            </a:fld>
            <a:endParaRPr lang="en-IN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U might lose it and u might do a bunch of things that u might not feel proud of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If you make mistakes …..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It is normal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We all do</a:t>
            </a:r>
            <a:endParaRPr lang="en-IN" smtClean="0"/>
          </a:p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684802-D607-4BB1-9BD2-E9534AACAEDE}" type="slidenum">
              <a:rPr lang="en-IN" smtClean="0"/>
              <a:pPr eaLnBrk="1" hangingPunct="1"/>
              <a:t>13</a:t>
            </a:fld>
            <a:endParaRPr lang="en-IN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GET YOUR HEAD SCREWED ON STRAIGHT 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AS QUICKLY AS U CAN</a:t>
            </a:r>
            <a:endParaRPr lang="en-IN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/>
              <a:t>AND U’LL BE FINE</a:t>
            </a:r>
          </a:p>
          <a:p>
            <a:pPr eaLnBrk="1" hangingPunct="1"/>
            <a:r>
              <a:rPr lang="en-US" dirty="0" smtClean="0"/>
              <a:t>DO TAUBAH</a:t>
            </a:r>
          </a:p>
          <a:p>
            <a:pPr eaLnBrk="1" hangingPunct="1"/>
            <a:r>
              <a:rPr lang="en-US" dirty="0" smtClean="0"/>
              <a:t>HOW DO YOU DO TAUBAH</a:t>
            </a:r>
            <a:endParaRPr lang="en-IN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err="1" smtClean="0"/>
              <a:t>Tauba</a:t>
            </a:r>
            <a:r>
              <a:rPr lang="en-US" dirty="0" smtClean="0"/>
              <a:t> means that if a person many slip into folly and be guilty of a sin  he should feel genuinely sorry and ashamed over it,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and resolve sincerely not to do so again,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and seek the forgiveness of God with all his heart. </a:t>
            </a:r>
          </a:p>
          <a:p>
            <a:pPr>
              <a:defRPr/>
            </a:pPr>
            <a:r>
              <a:rPr lang="en-US" dirty="0" smtClean="0"/>
              <a:t>It is essential to know that </a:t>
            </a:r>
            <a:r>
              <a:rPr lang="en-US" dirty="0" err="1" smtClean="0"/>
              <a:t>Tauba</a:t>
            </a:r>
            <a:r>
              <a:rPr lang="en-US" dirty="0" smtClean="0"/>
              <a:t> is not vocal apology.</a:t>
            </a:r>
          </a:p>
          <a:p>
            <a:pPr>
              <a:defRPr/>
            </a:pPr>
            <a:r>
              <a:rPr lang="en-US" dirty="0" smtClean="0"/>
              <a:t> It is not at all a matter of uttering so many words of repentance.</a:t>
            </a:r>
          </a:p>
          <a:p>
            <a:pPr>
              <a:defRPr/>
            </a:pPr>
            <a:r>
              <a:rPr lang="en-US" dirty="0" smtClean="0"/>
              <a:t> The sorrow must be sincere, </a:t>
            </a:r>
          </a:p>
          <a:p>
            <a:pPr>
              <a:defRPr/>
            </a:pPr>
            <a:r>
              <a:rPr lang="en-US" dirty="0" smtClean="0"/>
              <a:t>the shame must be felt in the heart </a:t>
            </a:r>
          </a:p>
          <a:p>
            <a:pPr>
              <a:defRPr/>
            </a:pPr>
            <a:r>
              <a:rPr lang="en-US" dirty="0" smtClean="0"/>
              <a:t>and the resolution not to repeat the folly and be guilty of the sin again must be totally genuine.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FEB50C-F781-45F4-9C0E-FD9D8C96F608}" type="slidenum">
              <a:rPr lang="en-IN" smtClean="0"/>
              <a:pPr eaLnBrk="1" hangingPunct="1"/>
              <a:t>14</a:t>
            </a:fld>
            <a:endParaRPr lang="en-I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third road block is…..</a:t>
            </a:r>
          </a:p>
          <a:p>
            <a:r>
              <a:rPr lang="en-US" smtClean="0"/>
              <a:t>Sometimes we make the effort but not the right one.</a:t>
            </a:r>
          </a:p>
          <a:p>
            <a:r>
              <a:rPr lang="en-US" smtClean="0"/>
              <a:t>e.g.</a:t>
            </a:r>
          </a:p>
          <a:p>
            <a:r>
              <a:rPr lang="en-US" smtClean="0"/>
              <a:t>Going on tuitions when u need to concentrate in the class</a:t>
            </a:r>
          </a:p>
          <a:p>
            <a:r>
              <a:rPr lang="en-US" smtClean="0"/>
              <a:t>Baking cakes for your mother to please when all she needs is obedience</a:t>
            </a:r>
          </a:p>
          <a:p>
            <a:r>
              <a:rPr lang="en-US" smtClean="0"/>
              <a:t>Giving gifts to friends where she needs to be heard out</a:t>
            </a:r>
          </a:p>
          <a:p>
            <a:r>
              <a:rPr lang="en-US" smtClean="0"/>
              <a:t>Desiring joy in life through expensive vacations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A6967B-CB91-4A7F-AF62-AAC4A4DC4259}" type="slidenum">
              <a:rPr lang="en-IN" smtClean="0"/>
              <a:pPr eaLnBrk="1" hangingPunct="1"/>
              <a:t>15</a:t>
            </a:fld>
            <a:endParaRPr lang="en-I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 smtClean="0"/>
              <a:t>1. Sometimes we work so hard towards climbing a wall that we forget to check if it is leaning against the right wall </a:t>
            </a:r>
            <a:r>
              <a:rPr lang="en-IN" b="0" dirty="0" smtClean="0"/>
              <a:t/>
            </a:r>
            <a:br>
              <a:rPr lang="en-IN" b="0" dirty="0" smtClean="0"/>
            </a:br>
            <a:r>
              <a:rPr lang="en-IN" b="0" dirty="0" smtClean="0"/>
              <a:t>2. </a:t>
            </a:r>
            <a:r>
              <a:rPr lang="en-US" b="0" dirty="0" smtClean="0">
                <a:solidFill>
                  <a:srgbClr val="0033CC"/>
                </a:solidFill>
              </a:rPr>
              <a:t>It doesn’t matter how good u are doing if you are headed in the wrong direction.</a:t>
            </a:r>
          </a:p>
          <a:p>
            <a:r>
              <a:rPr lang="en-US" b="0" dirty="0" smtClean="0">
                <a:solidFill>
                  <a:srgbClr val="0033CC"/>
                </a:solidFill>
              </a:rPr>
              <a:t>Example. </a:t>
            </a:r>
            <a:r>
              <a:rPr lang="en-US" b="0" dirty="0" err="1" smtClean="0">
                <a:solidFill>
                  <a:srgbClr val="0033CC"/>
                </a:solidFill>
              </a:rPr>
              <a:t>Parents,studies,namaz</a:t>
            </a:r>
            <a:r>
              <a:rPr lang="en-US" b="0" dirty="0" smtClean="0">
                <a:solidFill>
                  <a:srgbClr val="0033CC"/>
                </a:solidFill>
              </a:rPr>
              <a:t>.</a:t>
            </a:r>
            <a:endParaRPr lang="en-IN" b="0" dirty="0" smtClean="0">
              <a:solidFill>
                <a:srgbClr val="0033CC"/>
              </a:solidFill>
            </a:endParaRPr>
          </a:p>
          <a:p>
            <a:endParaRPr lang="en-IN" dirty="0" smtClean="0"/>
          </a:p>
          <a:p>
            <a:endParaRPr 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FAF92A-D5A2-4D0F-9111-C58D1D51E39B}" type="slidenum">
              <a:rPr lang="en-IN" smtClean="0"/>
              <a:pPr eaLnBrk="1" hangingPunct="1"/>
              <a:t>16</a:t>
            </a:fld>
            <a:endParaRPr lang="en-I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4FA9F8-6791-4B43-A9E2-9749C2304F37}" type="slidenum">
              <a:rPr lang="en-IN" smtClean="0"/>
              <a:pPr eaLnBrk="1" hangingPunct="1"/>
              <a:t>17</a:t>
            </a:fld>
            <a:endParaRPr lang="en-IN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can u tell if u are struggling in the right direction??</a:t>
            </a:r>
            <a:endParaRPr lang="en-IN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Am I really in the right direction 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Will this take me to my desired end result?</a:t>
            </a:r>
            <a:r>
              <a:rPr lang="en-US" dirty="0" smtClean="0">
                <a:solidFill>
                  <a:srgbClr val="9933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993366"/>
                </a:solidFill>
              </a:rPr>
              <a:t>Be brutally honest as you pause now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993366"/>
                </a:solidFill>
              </a:rPr>
              <a:t>And Listen to your inner voices</a:t>
            </a:r>
            <a:endParaRPr lang="en-IN" dirty="0" smtClean="0">
              <a:solidFill>
                <a:srgbClr val="993366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CFAC27-688C-4099-AAAC-87D660BCBECE}" type="slidenum">
              <a:rPr lang="en-IN" smtClean="0"/>
              <a:pPr eaLnBrk="1" hangingPunct="1"/>
              <a:t>18</a:t>
            </a:fld>
            <a:endParaRPr lang="en-IN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There is an easier way for us muslims</a:t>
            </a:r>
          </a:p>
          <a:p>
            <a:pPr eaLnBrk="1" hangingPunct="1"/>
            <a:r>
              <a:rPr lang="en-US" smtClean="0"/>
              <a:t>Quran and sunnah</a:t>
            </a:r>
            <a:endParaRPr lang="en-IN" smtClean="0"/>
          </a:p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Lets say the road leading to your school was closed and had this sign on it</a:t>
            </a:r>
          </a:p>
          <a:p>
            <a:pPr>
              <a:buFontTx/>
              <a:buChar char="•"/>
            </a:pPr>
            <a:r>
              <a:rPr lang="en-US" smtClean="0"/>
              <a:t>What did u do then ?</a:t>
            </a:r>
          </a:p>
          <a:p>
            <a:pPr>
              <a:buFontTx/>
              <a:buChar char="•"/>
            </a:pPr>
            <a:r>
              <a:rPr lang="en-US" smtClean="0"/>
              <a:t>reading this sign one takes anther road to school</a:t>
            </a:r>
          </a:p>
          <a:p>
            <a:pPr>
              <a:buFontTx/>
              <a:buChar char="•"/>
            </a:pPr>
            <a:r>
              <a:rPr lang="en-US" smtClean="0"/>
              <a:t>But it surely doesn’t mean that now since the actual road is closed therefore one cant go to school </a:t>
            </a:r>
          </a:p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16D993-9C06-4609-BD69-40E6FBB36C10}" type="slidenum">
              <a:rPr lang="en-IN" smtClean="0"/>
              <a:pPr eaLnBrk="1" hangingPunct="1"/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B3B71A-88D7-443A-81BA-9202F08A3DBA}" type="slidenum">
              <a:rPr lang="en-IN" smtClean="0"/>
              <a:pPr eaLnBrk="1" hangingPunct="1"/>
              <a:t>3</a:t>
            </a:fld>
            <a:endParaRPr lang="en-IN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Like wise in our lives sometimes we cant go further and do stuff that we should be doing because of some reason.</a:t>
            </a:r>
          </a:p>
          <a:p>
            <a:pPr eaLnBrk="1" hangingPunct="1"/>
            <a:r>
              <a:rPr lang="en-US" dirty="0" smtClean="0"/>
              <a:t>But this must not stop us.</a:t>
            </a:r>
          </a:p>
          <a:p>
            <a:pPr eaLnBrk="1" hangingPunct="1"/>
            <a:r>
              <a:rPr lang="en-US" dirty="0" smtClean="0"/>
              <a:t>there can be some road blocks we need to watch out for some  dangerous roadblocks might be not removable.</a:t>
            </a:r>
            <a:endParaRPr lang="en-IN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430C4-0725-44BD-ACD8-82FB5254CF4E}" type="slidenum">
              <a:rPr lang="en-IN" smtClean="0"/>
              <a:pPr eaLnBrk="1" hangingPunct="1"/>
              <a:t>4</a:t>
            </a:fld>
            <a:endParaRPr lang="en-IN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There are millions of unique individuals in this world</a:t>
            </a:r>
            <a:endParaRPr lang="en-IN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9430C4-0725-44BD-ACD8-82FB5254CF4E}" type="slidenum">
              <a:rPr lang="en-IN" smtClean="0"/>
              <a:pPr eaLnBrk="1" hangingPunct="1"/>
              <a:t>5</a:t>
            </a:fld>
            <a:endParaRPr lang="en-IN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There are millions of unique individuals in this world</a:t>
            </a:r>
            <a:endParaRPr lang="en-IN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Things in a store are shelved according to its size and shape</a:t>
            </a:r>
          </a:p>
          <a:p>
            <a:r>
              <a:rPr lang="en-US" dirty="0" smtClean="0"/>
              <a:t>But we humans cannot be neatly shelved into a category</a:t>
            </a:r>
          </a:p>
          <a:p>
            <a:r>
              <a:rPr lang="en-US" dirty="0" smtClean="0"/>
              <a:t>Why ?</a:t>
            </a:r>
          </a:p>
          <a:p>
            <a:r>
              <a:rPr lang="en-US" dirty="0" smtClean="0"/>
              <a:t>Because we all are very unique and we cannot be labeled like things at shop.</a:t>
            </a:r>
          </a:p>
          <a:p>
            <a:r>
              <a:rPr lang="en-US" dirty="0" smtClean="0"/>
              <a:t>We have different temperaments and no two people are a like.</a:t>
            </a:r>
          </a:p>
          <a:p>
            <a:r>
              <a:rPr lang="en-US" dirty="0" smtClean="0"/>
              <a:t>Even when u say that she is like so and so, it means that few of her qualities are like so and so.</a:t>
            </a:r>
          </a:p>
          <a:p>
            <a:r>
              <a:rPr lang="en-US" dirty="0" smtClean="0"/>
              <a:t>Even when u say someone is exactly like someone we just say it and its not true.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111C2E-9525-4B86-B5AB-A83B69E211D2}" type="slidenum">
              <a:rPr lang="en-IN" smtClean="0"/>
              <a:pPr eaLnBrk="1" hangingPunct="1"/>
              <a:t>6</a:t>
            </a:fld>
            <a:endParaRPr lang="en-I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rgbClr val="FF6600"/>
                </a:solidFill>
              </a:rPr>
              <a:t>Putting False label means calling someone what she isn’t really.</a:t>
            </a:r>
          </a:p>
          <a:p>
            <a:r>
              <a:rPr lang="en-US" smtClean="0">
                <a:solidFill>
                  <a:srgbClr val="FF6600"/>
                </a:solidFill>
              </a:rPr>
              <a:t>Like she is so proud </a:t>
            </a:r>
          </a:p>
          <a:p>
            <a:r>
              <a:rPr lang="en-US" smtClean="0">
                <a:solidFill>
                  <a:srgbClr val="FF6600"/>
                </a:solidFill>
              </a:rPr>
              <a:t>She is so lazy</a:t>
            </a:r>
          </a:p>
          <a:p>
            <a:r>
              <a:rPr lang="en-US" smtClean="0">
                <a:solidFill>
                  <a:srgbClr val="FF6600"/>
                </a:solidFill>
              </a:rPr>
              <a:t>You can still live with a false label stuck to you by others</a:t>
            </a:r>
            <a:endParaRPr lang="en-IN" smtClean="0">
              <a:solidFill>
                <a:srgbClr val="FF6600"/>
              </a:solidFill>
            </a:endParaRPr>
          </a:p>
          <a:p>
            <a:r>
              <a:rPr lang="en-US" smtClean="0"/>
              <a:t>But believing the label yourself is a dangerous road block </a:t>
            </a:r>
            <a:endParaRPr lang="en-IN" smtClean="0"/>
          </a:p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5DDD4C-829E-4E94-8824-8B629B6734D8}" type="slidenum">
              <a:rPr lang="en-IN" smtClean="0"/>
              <a:pPr eaLnBrk="1" hangingPunct="1"/>
              <a:t>7</a:t>
            </a:fld>
            <a:endParaRPr lang="en-I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042885-44FD-4C1D-81A4-F3943AB61D26}" type="slidenum">
              <a:rPr lang="en-IN" smtClean="0"/>
              <a:pPr eaLnBrk="1" hangingPunct="1"/>
              <a:t>8</a:t>
            </a:fld>
            <a:endParaRPr lang="en-I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87943D5-3AF6-4FD2-AA54-E33BA95EA480}" type="slidenum">
              <a:rPr lang="en-IN" smtClean="0"/>
              <a:pPr eaLnBrk="1" hangingPunct="1"/>
              <a:t>9</a:t>
            </a:fld>
            <a:endParaRPr lang="en-IN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…… If you are being labeled as stupid you will start acting stupid if you believe it.</a:t>
            </a:r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36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59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684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F916-9C8F-48AF-9C28-6318FF2836B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75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C993-A245-47FB-8A34-C60655D5D1F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04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E980-39EE-4318-B639-783E0884C38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47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5207-A331-49A8-B089-045C64729E3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457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9EBB-C164-4157-9597-2355A4BFD4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52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7B5D-DDBB-4E8F-B99C-04129B7E466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590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C4A3B-B05E-4EB8-B862-BF5AD8CFCA1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02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51F2-F596-4C42-B4A3-900DC723E07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67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07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E412-4187-4551-ADBB-4E28972F50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009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8491-2777-4A62-93E0-8875A78C6A8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183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9E29A-DE59-4FDE-A16D-45B1C1FC272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1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33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1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13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5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45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51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189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96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61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0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12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92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49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94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3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81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69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01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36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01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12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9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4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3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9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52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336DA2-57B7-4F3A-97C3-1DAEE4CBC69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FB0483-F407-4152-81CD-7B3E0227BCC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336DA2-57B7-4F3A-97C3-1DAEE4CBC6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336DA2-57B7-4F3A-97C3-1DAEE4CBC6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.corbis.com/images/42-17689886.jpg?size=67&amp;uid=%7bee5f546f-daa9-4c50-b352-84151c053d02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3"/>
          <a:stretch>
            <a:fillRect/>
          </a:stretch>
        </p:blipFill>
        <p:spPr bwMode="auto">
          <a:xfrm>
            <a:off x="382833" y="288921"/>
            <a:ext cx="8364611" cy="6273458"/>
          </a:xfrm>
          <a:prstGeom prst="rect">
            <a:avLst/>
          </a:prstGeom>
          <a:noFill/>
          <a:ln w="19050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32605">
            <a:off x="2967883" y="1388605"/>
            <a:ext cx="2604748" cy="1971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DANGEROUS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ROAD BLOCKS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(part 1)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Some common labels </a:t>
            </a:r>
            <a:endParaRPr lang="en-IN" sz="4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76864" cy="518457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27584" y="1772816"/>
            <a:ext cx="806489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en-US" sz="2400" dirty="0" smtClean="0"/>
              <a:t>You are the laziest kid I know.</a:t>
            </a:r>
          </a:p>
          <a:p>
            <a:pPr eaLnBrk="1" hangingPunct="1"/>
            <a:r>
              <a:rPr lang="en-US" sz="2400" dirty="0" smtClean="0"/>
              <a:t>You guys from so </a:t>
            </a:r>
            <a:r>
              <a:rPr lang="en-US" sz="2400" dirty="0" smtClean="0"/>
              <a:t>&amp; </a:t>
            </a:r>
            <a:r>
              <a:rPr lang="en-US" sz="2400" dirty="0" smtClean="0"/>
              <a:t>so </a:t>
            </a:r>
            <a:r>
              <a:rPr lang="en-US" sz="2400" dirty="0" smtClean="0"/>
              <a:t>school always get crappy grades.</a:t>
            </a:r>
          </a:p>
          <a:p>
            <a:pPr eaLnBrk="1" hangingPunct="1"/>
            <a:r>
              <a:rPr lang="en-US" sz="2400" dirty="0" smtClean="0"/>
              <a:t>She </a:t>
            </a:r>
            <a:r>
              <a:rPr lang="en-US" sz="2400" dirty="0" smtClean="0"/>
              <a:t>sucks at math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Why </a:t>
            </a:r>
            <a:r>
              <a:rPr lang="en-US" sz="2400" dirty="0" smtClean="0"/>
              <a:t>can’t </a:t>
            </a:r>
            <a:r>
              <a:rPr lang="en-US" sz="2400" dirty="0" smtClean="0"/>
              <a:t>you </a:t>
            </a:r>
            <a:r>
              <a:rPr lang="en-US" sz="2400" dirty="0" smtClean="0"/>
              <a:t>be like </a:t>
            </a:r>
            <a:r>
              <a:rPr lang="en-US" sz="2400" dirty="0" smtClean="0"/>
              <a:t>your sister?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You are unpopular because </a:t>
            </a:r>
            <a:r>
              <a:rPr lang="en-US" sz="2400" dirty="0" smtClean="0"/>
              <a:t>you </a:t>
            </a:r>
            <a:r>
              <a:rPr lang="en-US" sz="2400" dirty="0" smtClean="0"/>
              <a:t>are religious.</a:t>
            </a:r>
          </a:p>
          <a:p>
            <a:pPr eaLnBrk="1" hangingPunct="1"/>
            <a:r>
              <a:rPr lang="en-US" sz="2400" dirty="0" smtClean="0"/>
              <a:t>Why do you always get into trouble?</a:t>
            </a:r>
          </a:p>
          <a:p>
            <a:pPr eaLnBrk="1" hangingPunct="1"/>
            <a:r>
              <a:rPr lang="en-US" sz="2400" dirty="0" smtClean="0"/>
              <a:t>She is the black sheep </a:t>
            </a:r>
            <a:r>
              <a:rPr lang="en-US" sz="2400" dirty="0" smtClean="0"/>
              <a:t>of</a:t>
            </a:r>
            <a:r>
              <a:rPr lang="en-US" sz="2400" dirty="0" smtClean="0"/>
              <a:t> </a:t>
            </a:r>
            <a:r>
              <a:rPr lang="en-US" sz="2400" dirty="0" smtClean="0"/>
              <a:t>the family.</a:t>
            </a:r>
            <a:endParaRPr lang="en-US" sz="2800" dirty="0" smtClean="0"/>
          </a:p>
          <a:p>
            <a:pPr eaLnBrk="1" hangingPunct="1"/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#2:“It’s all over” syndrome </a:t>
            </a:r>
            <a:endParaRPr lang="en-IN" sz="4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5994"/>
            <a:ext cx="6974540" cy="4661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6024" y="-57249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It </a:t>
            </a:r>
            <a:r>
              <a:rPr lang="en-US" sz="4800" b="1" dirty="0">
                <a:solidFill>
                  <a:schemeClr val="tx1"/>
                </a:solidFill>
              </a:rPr>
              <a:t>is NEVER </a:t>
            </a:r>
            <a:r>
              <a:rPr lang="en-US" sz="4800" b="1" dirty="0" smtClean="0">
                <a:solidFill>
                  <a:schemeClr val="tx1"/>
                </a:solidFill>
              </a:rPr>
              <a:t>over…</a:t>
            </a:r>
            <a:r>
              <a:rPr lang="en-IN" sz="4800" b="1" dirty="0">
                <a:solidFill>
                  <a:schemeClr val="tx1"/>
                </a:solidFill>
              </a:rPr>
              <a:t/>
            </a:r>
            <a:br>
              <a:rPr lang="en-IN" sz="4800" b="1" dirty="0">
                <a:solidFill>
                  <a:schemeClr val="tx1"/>
                </a:solidFill>
              </a:rPr>
            </a:br>
            <a:endParaRPr lang="en-IN" sz="4800" b="1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6772"/>
            <a:ext cx="7336862" cy="500455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1401924"/>
            <a:ext cx="5184576" cy="11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endParaRPr lang="en-IN" sz="4000" b="1" dirty="0" smtClean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88640"/>
            <a:ext cx="8604448" cy="1152128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>What to do next ?</a:t>
            </a:r>
            <a:endParaRPr lang="en-IN" sz="48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65" b="89835" l="8750" r="91250">
                        <a14:foregroundMark x1="31250" y1="36407" x2="31250" y2="36407"/>
                        <a14:foregroundMark x1="21667" y1="26005" x2="21667" y2="26005"/>
                        <a14:foregroundMark x1="32292" y1="25296" x2="32292" y2="25296"/>
                        <a14:foregroundMark x1="41667" y1="30733" x2="41667" y2="30733"/>
                        <a14:foregroundMark x1="52917" y1="30260" x2="52917" y2="30260"/>
                        <a14:foregroundMark x1="24167" y1="39243" x2="24167" y2="39243"/>
                        <a14:foregroundMark x1="13958" y1="7329" x2="13958" y2="7329"/>
                        <a14:foregroundMark x1="87083" y1="4965" x2="87083" y2="4965"/>
                        <a14:foregroundMark x1="85833" y1="77541" x2="85833" y2="77541"/>
                        <a14:foregroundMark x1="58958" y1="77305" x2="58958" y2="77305"/>
                        <a14:foregroundMark x1="34167" y1="73286" x2="34167" y2="73286"/>
                        <a14:foregroundMark x1="47292" y1="70449" x2="47292" y2="70449"/>
                        <a14:foregroundMark x1="52292" y1="67376" x2="52292" y2="67376"/>
                        <a14:foregroundMark x1="53750" y1="62648" x2="53750" y2="62648"/>
                        <a14:foregroundMark x1="50833" y1="55792" x2="50833" y2="55792"/>
                        <a14:foregroundMark x1="42708" y1="60520" x2="42708" y2="60520"/>
                        <a14:foregroundMark x1="75625" y1="26714" x2="75625" y2="26714"/>
                        <a14:foregroundMark x1="59375" y1="23168" x2="59375" y2="23168"/>
                        <a14:foregroundMark x1="78750" y1="21986" x2="78750" y2="21986"/>
                        <a14:foregroundMark x1="64375" y1="27660" x2="64375" y2="27660"/>
                        <a14:foregroundMark x1="18750" y1="27187" x2="18750" y2="27187"/>
                        <a14:foregroundMark x1="8750" y1="56738" x2="8750" y2="56738"/>
                        <a14:foregroundMark x1="9375" y1="51773" x2="9375" y2="51773"/>
                        <a14:foregroundMark x1="9375" y1="73286" x2="9375" y2="73286"/>
                        <a14:foregroundMark x1="10625" y1="14421" x2="10625" y2="14421"/>
                        <a14:foregroundMark x1="91250" y1="50591" x2="91250" y2="50591"/>
                        <a14:foregroundMark x1="46875" y1="44208" x2="46875" y2="44208"/>
                        <a14:foregroundMark x1="39375" y1="32861" x2="39375" y2="32861"/>
                        <a14:foregroundMark x1="40208" y1="42317" x2="40208" y2="42317"/>
                        <a14:foregroundMark x1="63333" y1="43262" x2="63333" y2="43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5" t="3406" r="5612" b="10830"/>
          <a:stretch/>
        </p:blipFill>
        <p:spPr>
          <a:xfrm>
            <a:off x="1331640" y="1187115"/>
            <a:ext cx="6689413" cy="5325233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3789040"/>
            <a:ext cx="30598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54948903"/>
              </p:ext>
            </p:extLst>
          </p:nvPr>
        </p:nvGraphicFramePr>
        <p:xfrm>
          <a:off x="467544" y="404664"/>
          <a:ext cx="63367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etsystatic.com/000/0/5794716/il_340x270.275848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86" y="1387360"/>
            <a:ext cx="6262836" cy="49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#3: Climbing the wrong wall</a:t>
            </a:r>
            <a:endParaRPr lang="en-IN" sz="48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limbing a wall you have </a:t>
            </a:r>
          </a:p>
          <a:p>
            <a:pPr marL="609600" indent="-609600" algn="ctr"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to be good at two things: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Climbing efficiently</a:t>
            </a:r>
          </a:p>
          <a:p>
            <a:pPr marL="0" indent="0" algn="ctr" eaLnBrk="1" hangingPunct="1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Climbing the right wall</a:t>
            </a:r>
          </a:p>
          <a:p>
            <a:pPr marL="609600" indent="-609600" eaLnBrk="1" hangingPunct="1">
              <a:buFontTx/>
              <a:buAutoNum type="arabicPeriod"/>
            </a:pPr>
            <a:endParaRPr lang="en-IN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http://www.pxleyes.com/images/contests/literal-meaning/fullsize/Stay-on-Path-4d05b5ffb97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/>
        </p:blipFill>
        <p:spPr bwMode="auto">
          <a:xfrm>
            <a:off x="755576" y="1268760"/>
            <a:ext cx="7555806" cy="47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142" y="200454"/>
            <a:ext cx="8548337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Stop and ask yourself</a:t>
            </a:r>
            <a:endParaRPr lang="en-IN" sz="4800" dirty="0" smtClean="0">
              <a:solidFill>
                <a:schemeClr val="tx1"/>
              </a:solidFill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>
          <a:xfrm>
            <a:off x="6900863" y="0"/>
            <a:ext cx="2243137" cy="3128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993366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2276475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http://www.rallcapital.com/sites/default/files/users/RobertRall/Confusing%20road%20sig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/>
          <a:stretch/>
        </p:blipFill>
        <p:spPr bwMode="auto">
          <a:xfrm>
            <a:off x="863588" y="1272684"/>
            <a:ext cx="7488832" cy="506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77" y="836712"/>
            <a:ext cx="7429347" cy="493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xIM5ZQdJlGA/T8ilPdJY9II/AAAAAAAAAnw/jbivylxo05s/s640/pic-road-b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7" y="620688"/>
            <a:ext cx="8139199" cy="5616624"/>
          </a:xfrm>
          <a:prstGeom prst="rect">
            <a:avLst/>
          </a:prstGeom>
          <a:noFill/>
          <a:ln w="190500" cap="sq" cmpd="thickThin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1" y="620688"/>
            <a:ext cx="7845552" cy="5763797"/>
          </a:xfrm>
          <a:prstGeom prst="rect">
            <a:avLst/>
          </a:prstGeom>
          <a:ln w="190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32" y="3807010"/>
            <a:ext cx="2786343" cy="2577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4725144"/>
            <a:ext cx="273630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ROADBLOCK</a:t>
            </a:r>
          </a:p>
          <a:p>
            <a:pPr algn="ctr"/>
            <a:endParaRPr lang="en-US" b="1" dirty="0">
              <a:latin typeface="Arial Black" pitchFamily="34" charset="0"/>
            </a:endParaRPr>
          </a:p>
          <a:p>
            <a:pPr algn="ctr"/>
            <a:r>
              <a:rPr lang="en-US" b="1" dirty="0" smtClean="0">
                <a:latin typeface="Arial Black" pitchFamily="34" charset="0"/>
              </a:rPr>
              <a:t>CAN YOU </a:t>
            </a:r>
          </a:p>
          <a:p>
            <a:pPr algn="ctr"/>
            <a:r>
              <a:rPr lang="en-US" b="1" dirty="0" smtClean="0">
                <a:latin typeface="Arial Black" pitchFamily="34" charset="0"/>
              </a:rPr>
              <a:t>BREAK THROUGH?</a:t>
            </a:r>
            <a:endParaRPr lang="en-US" b="1" dirty="0">
              <a:latin typeface="Arial Black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ackfitnesstoday.com/wp-content/uploads/2013/07/Road-Blo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2" b="93362" l="10967" r="88889">
                        <a14:foregroundMark x1="18615" y1="11400" x2="18615" y2="11400"/>
                        <a14:foregroundMark x1="18182" y1="7648" x2="18182" y2="7648"/>
                        <a14:foregroundMark x1="17172" y1="9812" x2="17172" y2="9812"/>
                        <a14:foregroundMark x1="86291" y1="2886" x2="86291" y2="2886"/>
                        <a14:foregroundMark x1="81962" y1="8947" x2="81962" y2="8947"/>
                        <a14:foregroundMark x1="88889" y1="4906" x2="88889" y2="4906"/>
                        <a14:foregroundMark x1="86291" y1="34343" x2="86291" y2="34343"/>
                        <a14:foregroundMark x1="80808" y1="57720" x2="80808" y2="57720"/>
                        <a14:foregroundMark x1="83550" y1="72727" x2="83550" y2="72727"/>
                        <a14:foregroundMark x1="85859" y1="57720" x2="85859" y2="57720"/>
                        <a14:foregroundMark x1="70418" y1="59163" x2="70418" y2="59163"/>
                        <a14:foregroundMark x1="54545" y1="72294" x2="54545" y2="72294"/>
                        <a14:foregroundMark x1="32756" y1="46032" x2="32756" y2="46032"/>
                        <a14:foregroundMark x1="14574" y1="31746" x2="14574" y2="31746"/>
                        <a14:foregroundMark x1="11111" y1="50649" x2="11111" y2="50649"/>
                        <a14:foregroundMark x1="12121" y1="61183" x2="12121" y2="61183"/>
                        <a14:foregroundMark x1="15584" y1="15729" x2="15584" y2="15729"/>
                        <a14:foregroundMark x1="86869" y1="18615" x2="86869" y2="18615"/>
                        <a14:foregroundMark x1="81241" y1="15729" x2="81241" y2="15729"/>
                        <a14:foregroundMark x1="53535" y1="19481" x2="53535" y2="19481"/>
                        <a14:foregroundMark x1="70996" y1="93362" x2="70996" y2="93362"/>
                        <a14:foregroundMark x1="71429" y1="86580" x2="71429" y2="86580"/>
                        <a14:foregroundMark x1="14141" y1="38095" x2="14141" y2="38095"/>
                        <a14:foregroundMark x1="73160" y1="52958" x2="73160" y2="52958"/>
                        <a14:foregroundMark x1="81818" y1="52958" x2="81818" y2="52958"/>
                        <a14:foregroundMark x1="84848" y1="44877" x2="84848" y2="44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0" r="8187"/>
          <a:stretch/>
        </p:blipFill>
        <p:spPr bwMode="auto">
          <a:xfrm>
            <a:off x="5696504" y="2204864"/>
            <a:ext cx="31959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17632" cy="1143000"/>
          </a:xfrm>
        </p:spPr>
        <p:txBody>
          <a:bodyPr/>
          <a:lstStyle/>
          <a:p>
            <a:pPr algn="l"/>
            <a:r>
              <a:rPr lang="en-US" sz="4800" b="1" dirty="0" smtClean="0"/>
              <a:t>Major roadblocks of my life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31640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>
              <a:solidFill>
                <a:srgbClr val="FF9933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9933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5570626"/>
              </p:ext>
            </p:extLst>
          </p:nvPr>
        </p:nvGraphicFramePr>
        <p:xfrm>
          <a:off x="-515888" y="1340768"/>
          <a:ext cx="73921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Rectangle 10"/>
          <p:cNvSpPr/>
          <p:nvPr/>
        </p:nvSpPr>
        <p:spPr>
          <a:xfrm>
            <a:off x="179512" y="188640"/>
            <a:ext cx="8856984" cy="6336704"/>
          </a:xfrm>
          <a:prstGeom prst="rect">
            <a:avLst/>
          </a:prstGeom>
          <a:noFill/>
          <a:ln w="1778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2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# 1: Negative Labels</a:t>
            </a:r>
            <a:endParaRPr lang="en-IN" sz="4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5967"/>
            <a:ext cx="4968552" cy="74574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http://davepettengill.files.wordpress.com/2012/01/construction-con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11647" r="10009" b="12978"/>
          <a:stretch/>
        </p:blipFill>
        <p:spPr bwMode="auto">
          <a:xfrm>
            <a:off x="605855" y="497306"/>
            <a:ext cx="8004297" cy="56334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5987"/>
            <a:ext cx="4536504" cy="612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2987824" y="1052736"/>
            <a:ext cx="3384376" cy="1050865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LAZY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7824" y="2564905"/>
            <a:ext cx="3384376" cy="1080120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DORK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7824" y="4005064"/>
            <a:ext cx="3384376" cy="1130424"/>
          </a:xfrm>
          <a:prstGeom prst="round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STUPID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929"/>
            <a:ext cx="91440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You are what you believe in </a:t>
            </a:r>
            <a:endParaRPr lang="en-IN" sz="4800" b="1" dirty="0" smtClean="0"/>
          </a:p>
        </p:txBody>
      </p:sp>
      <p:pic>
        <p:nvPicPr>
          <p:cNvPr id="4098" name="Picture 2" descr="http://mariamuir.com/wp-content/uploads/2010/11/Winners-Losers-776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86725" cy="5381626"/>
          </a:xfrm>
          <a:prstGeom prst="rect">
            <a:avLst/>
          </a:prstGeom>
          <a:noFill/>
          <a:ln w="155575" cmpd="thickThin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13792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>You act out a label if you believe it!</a:t>
            </a:r>
            <a:endParaRPr lang="en-IN" sz="48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biz570.com/polopoly_fs/1.1625982!/image/image.jpg_gen/derivatives/landscape_490/ima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97959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2610"/>
            <a:ext cx="3709496" cy="51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ticketclinic.com/blog/wp-content/uploads/2013/07/slow-driver-car-window-warning-sign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2" y="1988840"/>
            <a:ext cx="3268779" cy="326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3662</TotalTime>
  <Words>859</Words>
  <Application>Microsoft Office PowerPoint</Application>
  <PresentationFormat>On-screen Show (4:3)</PresentationFormat>
  <Paragraphs>127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Major roadblocks of my life</vt:lpstr>
      <vt:lpstr># 1: Negative Labels</vt:lpstr>
      <vt:lpstr>PowerPoint Presentation</vt:lpstr>
      <vt:lpstr>PowerPoint Presentation</vt:lpstr>
      <vt:lpstr>You are what you believe in </vt:lpstr>
      <vt:lpstr>You act out a label if you believe it!</vt:lpstr>
      <vt:lpstr>Some common labels </vt:lpstr>
      <vt:lpstr>#2:“It’s all over” syndrome </vt:lpstr>
      <vt:lpstr> It is NEVER over… </vt:lpstr>
      <vt:lpstr>What to do next ?</vt:lpstr>
      <vt:lpstr>PowerPoint Presentation</vt:lpstr>
      <vt:lpstr>#3: Climbing the wrong wall</vt:lpstr>
      <vt:lpstr>PowerPoint Presentation</vt:lpstr>
      <vt:lpstr>Stop and ask yourself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 dangerous roadblocks</dc:title>
  <dc:creator>User</dc:creator>
  <cp:lastModifiedBy>Kulsoom Omar</cp:lastModifiedBy>
  <cp:revision>124</cp:revision>
  <dcterms:created xsi:type="dcterms:W3CDTF">2008-04-04T06:55:07Z</dcterms:created>
  <dcterms:modified xsi:type="dcterms:W3CDTF">2014-04-07T08:21:07Z</dcterms:modified>
</cp:coreProperties>
</file>