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3.xml" ContentType="application/vnd.openxmlformats-officedocument.theme+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theme/theme4.xml" ContentType="application/vnd.openxmlformats-officedocument.theme+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theme/theme5.xml" ContentType="application/vnd.openxmlformats-officedocument.theme+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theme/theme6.xml" ContentType="application/vnd.openxmlformats-officedocument.theme+xml"/>
  <Override PartName="/ppt/theme/theme7.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 id="2147483672" r:id="rId3"/>
    <p:sldMasterId id="2147483697" r:id="rId4"/>
    <p:sldMasterId id="2147483709" r:id="rId5"/>
    <p:sldMasterId id="2147483721" r:id="rId6"/>
  </p:sldMasterIdLst>
  <p:notesMasterIdLst>
    <p:notesMasterId r:id="rId57"/>
  </p:notesMasterIdLst>
  <p:sldIdLst>
    <p:sldId id="358" r:id="rId7"/>
    <p:sldId id="309" r:id="rId8"/>
    <p:sldId id="334" r:id="rId9"/>
    <p:sldId id="337" r:id="rId10"/>
    <p:sldId id="339" r:id="rId11"/>
    <p:sldId id="331" r:id="rId12"/>
    <p:sldId id="341" r:id="rId13"/>
    <p:sldId id="336" r:id="rId14"/>
    <p:sldId id="310" r:id="rId15"/>
    <p:sldId id="338" r:id="rId16"/>
    <p:sldId id="351" r:id="rId17"/>
    <p:sldId id="313" r:id="rId18"/>
    <p:sldId id="295" r:id="rId19"/>
    <p:sldId id="314" r:id="rId20"/>
    <p:sldId id="359" r:id="rId21"/>
    <p:sldId id="316" r:id="rId22"/>
    <p:sldId id="319" r:id="rId23"/>
    <p:sldId id="318" r:id="rId24"/>
    <p:sldId id="343" r:id="rId25"/>
    <p:sldId id="266" r:id="rId26"/>
    <p:sldId id="296" r:id="rId27"/>
    <p:sldId id="311" r:id="rId28"/>
    <p:sldId id="312" r:id="rId29"/>
    <p:sldId id="288" r:id="rId30"/>
    <p:sldId id="289" r:id="rId31"/>
    <p:sldId id="333" r:id="rId32"/>
    <p:sldId id="335" r:id="rId33"/>
    <p:sldId id="345" r:id="rId34"/>
    <p:sldId id="347" r:id="rId35"/>
    <p:sldId id="344" r:id="rId36"/>
    <p:sldId id="320" r:id="rId37"/>
    <p:sldId id="321" r:id="rId38"/>
    <p:sldId id="322" r:id="rId39"/>
    <p:sldId id="323" r:id="rId40"/>
    <p:sldId id="290" r:id="rId41"/>
    <p:sldId id="324" r:id="rId42"/>
    <p:sldId id="325" r:id="rId43"/>
    <p:sldId id="326" r:id="rId44"/>
    <p:sldId id="327" r:id="rId45"/>
    <p:sldId id="352" r:id="rId46"/>
    <p:sldId id="270" r:id="rId47"/>
    <p:sldId id="269" r:id="rId48"/>
    <p:sldId id="272" r:id="rId49"/>
    <p:sldId id="271" r:id="rId50"/>
    <p:sldId id="353" r:id="rId51"/>
    <p:sldId id="356" r:id="rId52"/>
    <p:sldId id="355" r:id="rId53"/>
    <p:sldId id="357" r:id="rId54"/>
    <p:sldId id="329" r:id="rId55"/>
    <p:sldId id="330" r:id="rId56"/>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C00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p:scale>
          <a:sx n="76" d="100"/>
          <a:sy n="76" d="100"/>
        </p:scale>
        <p:origin x="-1194" y="18"/>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2604"/>
    </p:cViewPr>
  </p:sorterViewPr>
  <p:notesViewPr>
    <p:cSldViewPr>
      <p:cViewPr>
        <p:scale>
          <a:sx n="61" d="100"/>
          <a:sy n="61" d="100"/>
        </p:scale>
        <p:origin x="-2724" y="-36"/>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9" Type="http://schemas.openxmlformats.org/officeDocument/2006/relationships/slide" Target="slides/slide33.xml"/><Relationship Id="rId21" Type="http://schemas.openxmlformats.org/officeDocument/2006/relationships/slide" Target="slides/slide15.xml"/><Relationship Id="rId34" Type="http://schemas.openxmlformats.org/officeDocument/2006/relationships/slide" Target="slides/slide28.xml"/><Relationship Id="rId42" Type="http://schemas.openxmlformats.org/officeDocument/2006/relationships/slide" Target="slides/slide36.xml"/><Relationship Id="rId47" Type="http://schemas.openxmlformats.org/officeDocument/2006/relationships/slide" Target="slides/slide41.xml"/><Relationship Id="rId50" Type="http://schemas.openxmlformats.org/officeDocument/2006/relationships/slide" Target="slides/slide44.xml"/><Relationship Id="rId55" Type="http://schemas.openxmlformats.org/officeDocument/2006/relationships/slide" Target="slides/slide49.xml"/><Relationship Id="rId7" Type="http://schemas.openxmlformats.org/officeDocument/2006/relationships/slide" Target="slides/slide1.xml"/><Relationship Id="rId2" Type="http://schemas.openxmlformats.org/officeDocument/2006/relationships/slideMaster" Target="slideMasters/slideMaster2.xml"/><Relationship Id="rId16" Type="http://schemas.openxmlformats.org/officeDocument/2006/relationships/slide" Target="slides/slide10.xml"/><Relationship Id="rId20" Type="http://schemas.openxmlformats.org/officeDocument/2006/relationships/slide" Target="slides/slide14.xml"/><Relationship Id="rId29" Type="http://schemas.openxmlformats.org/officeDocument/2006/relationships/slide" Target="slides/slide23.xml"/><Relationship Id="rId41" Type="http://schemas.openxmlformats.org/officeDocument/2006/relationships/slide" Target="slides/slide35.xml"/><Relationship Id="rId54" Type="http://schemas.openxmlformats.org/officeDocument/2006/relationships/slide" Target="slides/slide48.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slide" Target="slides/slide26.xml"/><Relationship Id="rId37" Type="http://schemas.openxmlformats.org/officeDocument/2006/relationships/slide" Target="slides/slide31.xml"/><Relationship Id="rId40" Type="http://schemas.openxmlformats.org/officeDocument/2006/relationships/slide" Target="slides/slide34.xml"/><Relationship Id="rId45" Type="http://schemas.openxmlformats.org/officeDocument/2006/relationships/slide" Target="slides/slide39.xml"/><Relationship Id="rId53" Type="http://schemas.openxmlformats.org/officeDocument/2006/relationships/slide" Target="slides/slide47.xml"/><Relationship Id="rId58" Type="http://schemas.openxmlformats.org/officeDocument/2006/relationships/presProps" Target="presProps.xml"/><Relationship Id="rId5" Type="http://schemas.openxmlformats.org/officeDocument/2006/relationships/slideMaster" Target="slideMasters/slideMaster5.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slide" Target="slides/slide30.xml"/><Relationship Id="rId49" Type="http://schemas.openxmlformats.org/officeDocument/2006/relationships/slide" Target="slides/slide43.xml"/><Relationship Id="rId57" Type="http://schemas.openxmlformats.org/officeDocument/2006/relationships/notesMaster" Target="notesMasters/notesMaster1.xml"/><Relationship Id="rId61" Type="http://schemas.openxmlformats.org/officeDocument/2006/relationships/tableStyles" Target="tableStyles.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slide" Target="slides/slide25.xml"/><Relationship Id="rId44" Type="http://schemas.openxmlformats.org/officeDocument/2006/relationships/slide" Target="slides/slide38.xml"/><Relationship Id="rId52" Type="http://schemas.openxmlformats.org/officeDocument/2006/relationships/slide" Target="slides/slide46.xml"/><Relationship Id="rId60" Type="http://schemas.openxmlformats.org/officeDocument/2006/relationships/theme" Target="theme/theme1.xml"/><Relationship Id="rId4" Type="http://schemas.openxmlformats.org/officeDocument/2006/relationships/slideMaster" Target="slideMasters/slideMaster4.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slide" Target="slides/slide24.xml"/><Relationship Id="rId35" Type="http://schemas.openxmlformats.org/officeDocument/2006/relationships/slide" Target="slides/slide29.xml"/><Relationship Id="rId43" Type="http://schemas.openxmlformats.org/officeDocument/2006/relationships/slide" Target="slides/slide37.xml"/><Relationship Id="rId48" Type="http://schemas.openxmlformats.org/officeDocument/2006/relationships/slide" Target="slides/slide42.xml"/><Relationship Id="rId56" Type="http://schemas.openxmlformats.org/officeDocument/2006/relationships/slide" Target="slides/slide50.xml"/><Relationship Id="rId8" Type="http://schemas.openxmlformats.org/officeDocument/2006/relationships/slide" Target="slides/slide2.xml"/><Relationship Id="rId51" Type="http://schemas.openxmlformats.org/officeDocument/2006/relationships/slide" Target="slides/slide45.xml"/><Relationship Id="rId3" Type="http://schemas.openxmlformats.org/officeDocument/2006/relationships/slideMaster" Target="slideMasters/slideMaster3.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slide" Target="slides/slide27.xml"/><Relationship Id="rId38" Type="http://schemas.openxmlformats.org/officeDocument/2006/relationships/slide" Target="slides/slide32.xml"/><Relationship Id="rId46" Type="http://schemas.openxmlformats.org/officeDocument/2006/relationships/slide" Target="slides/slide40.xml"/><Relationship Id="rId59"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7.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E889F23-8158-4345-B204-AB8AAE7057E6}" type="datetimeFigureOut">
              <a:rPr lang="en-US" smtClean="0"/>
              <a:pPr/>
              <a:t>3/25/2015</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3C5DE1E8-4D8B-456B-8347-3754AED39707}" type="slidenum">
              <a:rPr lang="en-US" smtClean="0"/>
              <a:pPr/>
              <a:t>‹#›</a:t>
            </a:fld>
            <a:endParaRPr lang="en-US"/>
          </a:p>
        </p:txBody>
      </p:sp>
    </p:spTree>
    <p:extLst>
      <p:ext uri="{BB962C8B-B14F-4D97-AF65-F5344CB8AC3E}">
        <p14:creationId xmlns:p14="http://schemas.microsoft.com/office/powerpoint/2010/main" val="312100968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C5DE1E8-4D8B-456B-8347-3754AED39707}" type="slidenum">
              <a:rPr lang="en-US" smtClean="0"/>
              <a:pPr/>
              <a:t>1</a:t>
            </a:fld>
            <a:endParaRPr lang="en-US"/>
          </a:p>
        </p:txBody>
      </p:sp>
    </p:spTree>
    <p:extLst>
      <p:ext uri="{BB962C8B-B14F-4D97-AF65-F5344CB8AC3E}">
        <p14:creationId xmlns:p14="http://schemas.microsoft.com/office/powerpoint/2010/main" val="119778202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3C5DE1E8-4D8B-456B-8347-3754AED39707}" type="slidenum">
              <a:rPr lang="en-US" smtClean="0"/>
              <a:pPr/>
              <a:t>24</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3C5DE1E8-4D8B-456B-8347-3754AED39707}" type="slidenum">
              <a:rPr lang="en-US" smtClean="0"/>
              <a:pPr/>
              <a:t>25</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3C5DE1E8-4D8B-456B-8347-3754AED39707}" type="slidenum">
              <a:rPr lang="en-US" smtClean="0"/>
              <a:pPr/>
              <a:t>26</a:t>
            </a:fld>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3C5DE1E8-4D8B-456B-8347-3754AED39707}" type="slidenum">
              <a:rPr lang="en-US" smtClean="0"/>
              <a:pPr/>
              <a:t>27</a:t>
            </a:fld>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D711FA2-501A-4B8D-B208-FB65DF3E2275}" type="slidenum">
              <a:rPr lang="en-US"/>
              <a:pPr/>
              <a:t>29</a:t>
            </a:fld>
            <a:endParaRPr lang="en-US"/>
          </a:p>
        </p:txBody>
      </p:sp>
      <p:sp>
        <p:nvSpPr>
          <p:cNvPr id="505858" name="Rectangle 2"/>
          <p:cNvSpPr>
            <a:spLocks noGrp="1" noRot="1" noChangeAspect="1" noChangeArrowheads="1" noTextEdit="1"/>
          </p:cNvSpPr>
          <p:nvPr>
            <p:ph type="sldImg"/>
          </p:nvPr>
        </p:nvSpPr>
        <p:spPr>
          <a:ln/>
        </p:spPr>
      </p:sp>
      <p:sp>
        <p:nvSpPr>
          <p:cNvPr id="50585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3C5DE1E8-4D8B-456B-8347-3754AED39707}" type="slidenum">
              <a:rPr lang="en-US" smtClean="0"/>
              <a:pPr/>
              <a:t>30</a:t>
            </a:fld>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3C5DE1E8-4D8B-456B-8347-3754AED39707}" type="slidenum">
              <a:rPr lang="en-US" smtClean="0"/>
              <a:pPr/>
              <a:t>32</a:t>
            </a:fld>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9506" name="Slide Image Placeholder 1"/>
          <p:cNvSpPr>
            <a:spLocks noGrp="1" noRot="1" noChangeAspect="1" noTextEdit="1"/>
          </p:cNvSpPr>
          <p:nvPr>
            <p:ph type="sldImg"/>
          </p:nvPr>
        </p:nvSpPr>
        <p:spPr bwMode="auto">
          <a:noFill/>
          <a:ln>
            <a:solidFill>
              <a:srgbClr val="000000"/>
            </a:solidFill>
            <a:miter lim="800000"/>
            <a:headEnd/>
            <a:tailEnd/>
          </a:ln>
        </p:spPr>
      </p:sp>
      <p:sp>
        <p:nvSpPr>
          <p:cNvPr id="149507"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smtClean="0"/>
          </a:p>
        </p:txBody>
      </p:sp>
      <p:sp>
        <p:nvSpPr>
          <p:cNvPr id="4" name="Slide Number Placeholder 3"/>
          <p:cNvSpPr>
            <a:spLocks noGrp="1"/>
          </p:cNvSpPr>
          <p:nvPr>
            <p:ph type="sldNum" sz="quarter" idx="5"/>
          </p:nvPr>
        </p:nvSpPr>
        <p:spPr/>
        <p:txBody>
          <a:bodyPr/>
          <a:lstStyle/>
          <a:p>
            <a:pPr>
              <a:defRPr/>
            </a:pPr>
            <a:fld id="{43355701-0381-45A4-9692-30115F256277}" type="slidenum">
              <a:rPr lang="en-US" smtClean="0"/>
              <a:pPr>
                <a:defRPr/>
              </a:pPr>
              <a:t>35</a:t>
            </a:fld>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5586" name="Rectangle 7"/>
          <p:cNvSpPr>
            <a:spLocks noGrp="1" noChangeArrowheads="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B5395677-F885-426C-ADDE-F49605BF042F}" type="slidenum">
              <a:rPr lang="en-US" smtClean="0"/>
              <a:pPr fontAlgn="base">
                <a:spcBef>
                  <a:spcPct val="0"/>
                </a:spcBef>
                <a:spcAft>
                  <a:spcPct val="0"/>
                </a:spcAft>
                <a:defRPr/>
              </a:pPr>
              <a:t>36</a:t>
            </a:fld>
            <a:endParaRPr lang="en-US" smtClean="0"/>
          </a:p>
        </p:txBody>
      </p:sp>
      <p:sp>
        <p:nvSpPr>
          <p:cNvPr id="152579"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152580"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dirty="0" smtClean="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3C5DE1E8-4D8B-456B-8347-3754AED39707}" type="slidenum">
              <a:rPr lang="en-US" smtClean="0"/>
              <a:pPr/>
              <a:t>38</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3C5DE1E8-4D8B-456B-8347-3754AED39707}" type="slidenum">
              <a:rPr lang="en-US" smtClean="0"/>
              <a:pPr/>
              <a:t>2</a:t>
            </a:fld>
            <a:endParaRPr 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3C5DE1E8-4D8B-456B-8347-3754AED39707}" type="slidenum">
              <a:rPr lang="en-US" smtClean="0"/>
              <a:pPr/>
              <a:t>40</a:t>
            </a:fld>
            <a:endParaRPr 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3C5DE1E8-4D8B-456B-8347-3754AED39707}" type="slidenum">
              <a:rPr lang="en-US" smtClean="0"/>
              <a:pPr/>
              <a:t>41</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3C5DE1E8-4D8B-456B-8347-3754AED39707}" type="slidenum">
              <a:rPr lang="en-US" smtClean="0"/>
              <a:pPr/>
              <a:t>3</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3C5DE1E8-4D8B-456B-8347-3754AED39707}" type="slidenum">
              <a:rPr lang="en-US" smtClean="0"/>
              <a:pPr/>
              <a:t>8</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7"/>
          <p:cNvSpPr>
            <a:spLocks noGrp="1" noChangeArrowheads="1"/>
          </p:cNvSpPr>
          <p:nvPr>
            <p:ph type="sldNum" sz="quarter" idx="5"/>
          </p:nvPr>
        </p:nvSpPr>
        <p:spPr>
          <a:noFill/>
        </p:spPr>
        <p:txBody>
          <a:bodyPr/>
          <a:lstStyle/>
          <a:p>
            <a:fld id="{6161CA9A-91EB-4515-9BF8-E38028342D34}" type="slidenum">
              <a:rPr lang="en-US"/>
              <a:pPr/>
              <a:t>9</a:t>
            </a:fld>
            <a:endParaRPr lang="en-US"/>
          </a:p>
        </p:txBody>
      </p:sp>
      <p:sp>
        <p:nvSpPr>
          <p:cNvPr id="75779" name="Rectangle 2"/>
          <p:cNvSpPr>
            <a:spLocks noGrp="1" noRot="1" noChangeAspect="1" noChangeArrowheads="1" noTextEdit="1"/>
          </p:cNvSpPr>
          <p:nvPr>
            <p:ph type="sldImg"/>
          </p:nvPr>
        </p:nvSpPr>
        <p:spPr>
          <a:ln/>
        </p:spPr>
      </p:sp>
      <p:sp>
        <p:nvSpPr>
          <p:cNvPr id="75780" name="Rectangle 3"/>
          <p:cNvSpPr>
            <a:spLocks noGrp="1" noChangeArrowheads="1"/>
          </p:cNvSpPr>
          <p:nvPr>
            <p:ph type="body" idx="1"/>
          </p:nvPr>
        </p:nvSpPr>
        <p:spPr>
          <a:noFill/>
          <a:ln/>
        </p:spPr>
        <p:txBody>
          <a:bodyPr/>
          <a:lstStyle/>
          <a:p>
            <a:pPr eaLnBrk="1" hangingPunct="1"/>
            <a:endParaRPr lang="en-US" dirty="0"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3C5DE1E8-4D8B-456B-8347-3754AED39707}" type="slidenum">
              <a:rPr lang="en-US" smtClean="0"/>
              <a:pPr/>
              <a:t>11</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Rectangle 7"/>
          <p:cNvSpPr>
            <a:spLocks noGrp="1" noChangeArrowheads="1"/>
          </p:cNvSpPr>
          <p:nvPr>
            <p:ph type="sldNum" sz="quarter" idx="5"/>
          </p:nvPr>
        </p:nvSpPr>
        <p:spPr>
          <a:noFill/>
        </p:spPr>
        <p:txBody>
          <a:bodyPr/>
          <a:lstStyle/>
          <a:p>
            <a:fld id="{B94C4CAD-A4DA-430C-8E84-E55C6484241B}" type="slidenum">
              <a:rPr lang="en-US"/>
              <a:pPr/>
              <a:t>17</a:t>
            </a:fld>
            <a:endParaRPr lang="en-US"/>
          </a:p>
        </p:txBody>
      </p:sp>
      <p:sp>
        <p:nvSpPr>
          <p:cNvPr id="92163" name="Rectangle 2"/>
          <p:cNvSpPr>
            <a:spLocks noGrp="1" noRot="1" noChangeAspect="1" noChangeArrowheads="1" noTextEdit="1"/>
          </p:cNvSpPr>
          <p:nvPr>
            <p:ph type="sldImg"/>
          </p:nvPr>
        </p:nvSpPr>
        <p:spPr>
          <a:ln/>
        </p:spPr>
      </p:sp>
      <p:sp>
        <p:nvSpPr>
          <p:cNvPr id="92164"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C5DE1E8-4D8B-456B-8347-3754AED39707}" type="slidenum">
              <a:rPr lang="en-US" smtClean="0"/>
              <a:pPr/>
              <a:t>18</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3C5DE1E8-4D8B-456B-8347-3754AED39707}" type="slidenum">
              <a:rPr lang="en-US" smtClean="0"/>
              <a:pPr/>
              <a:t>22</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27793AD9-4D64-41BB-BC12-A5BD8B0F3A46}" type="datetimeFigureOut">
              <a:rPr lang="en-US" smtClean="0"/>
              <a:pPr/>
              <a:t>3/25/2015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53574-5849-4C96-AC6A-964016EAEB7E}"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7793AD9-4D64-41BB-BC12-A5BD8B0F3A46}" type="datetimeFigureOut">
              <a:rPr lang="en-US" smtClean="0"/>
              <a:pPr/>
              <a:t>3/25/2015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53574-5849-4C96-AC6A-964016EAEB7E}"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7793AD9-4D64-41BB-BC12-A5BD8B0F3A46}" type="datetimeFigureOut">
              <a:rPr lang="en-US" smtClean="0"/>
              <a:pPr/>
              <a:t>3/25/2015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53574-5849-4C96-AC6A-964016EAEB7E}" type="slidenum">
              <a:rPr lang="en-US" smtClean="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 name="Isosceles Triangle 6"/>
          <p:cNvSpPr/>
          <p:nvPr/>
        </p:nvSpPr>
        <p:spPr>
          <a:xfrm rot="16200000">
            <a:off x="7554353" y="5254283"/>
            <a:ext cx="1892949" cy="1294228"/>
          </a:xfrm>
          <a:prstGeom prst="triangle">
            <a:avLst>
              <a:gd name="adj" fmla="val 51323"/>
            </a:avLst>
          </a:prstGeom>
          <a:gradFill flip="none" rotWithShape="1">
            <a:gsLst>
              <a:gs pos="0">
                <a:schemeClr val="accent1">
                  <a:shade val="30000"/>
                  <a:satMod val="155000"/>
                  <a:alpha val="100000"/>
                </a:schemeClr>
              </a:gs>
              <a:gs pos="60000">
                <a:schemeClr val="accent1">
                  <a:satMod val="160000"/>
                  <a:alpha val="100000"/>
                </a:schemeClr>
              </a:gs>
              <a:gs pos="100000">
                <a:schemeClr val="accent1">
                  <a:tint val="70000"/>
                  <a:satMod val="200000"/>
                  <a:alpha val="100000"/>
                </a:schemeClr>
              </a:gs>
            </a:gsLst>
            <a:lin ang="15500000" scaled="1"/>
            <a:tileRect/>
          </a:gra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Title 7"/>
          <p:cNvSpPr>
            <a:spLocks noGrp="1"/>
          </p:cNvSpPr>
          <p:nvPr>
            <p:ph type="ctrTitle"/>
          </p:nvPr>
        </p:nvSpPr>
        <p:spPr>
          <a:xfrm>
            <a:off x="540544" y="776288"/>
            <a:ext cx="8062912" cy="1470025"/>
          </a:xfrm>
        </p:spPr>
        <p:txBody>
          <a:bodyPr anchor="b">
            <a:normAutofit/>
          </a:bodyPr>
          <a:lstStyle>
            <a:lvl1pPr algn="r">
              <a:defRPr sz="4400"/>
            </a:lvl1pPr>
          </a:lstStyle>
          <a:p>
            <a:r>
              <a:rPr kumimoji="0" lang="en-US" smtClean="0"/>
              <a:t>Click to edit Master title style</a:t>
            </a:r>
            <a:endParaRPr kumimoji="0" lang="en-US"/>
          </a:p>
        </p:txBody>
      </p:sp>
      <p:sp>
        <p:nvSpPr>
          <p:cNvPr id="9" name="Subtitle 8"/>
          <p:cNvSpPr>
            <a:spLocks noGrp="1"/>
          </p:cNvSpPr>
          <p:nvPr>
            <p:ph type="subTitle" idx="1"/>
          </p:nvPr>
        </p:nvSpPr>
        <p:spPr>
          <a:xfrm>
            <a:off x="540544" y="2250280"/>
            <a:ext cx="8062912" cy="1752600"/>
          </a:xfrm>
        </p:spPr>
        <p:txBody>
          <a:bodyPr/>
          <a:lstStyle>
            <a:lvl1pPr marL="0" marR="36576" indent="0" algn="r">
              <a:spcBef>
                <a:spcPts val="0"/>
              </a:spcBef>
              <a:buNone/>
              <a:defRPr>
                <a:ln>
                  <a:solidFill>
                    <a:schemeClr val="bg2"/>
                  </a:solidFill>
                </a:ln>
                <a:solidFill>
                  <a:schemeClr val="tx1">
                    <a:tint val="75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Date Placeholder 27"/>
          <p:cNvSpPr>
            <a:spLocks noGrp="1"/>
          </p:cNvSpPr>
          <p:nvPr>
            <p:ph type="dt" sz="half" idx="10"/>
          </p:nvPr>
        </p:nvSpPr>
        <p:spPr>
          <a:xfrm>
            <a:off x="1371600" y="6012656"/>
            <a:ext cx="5791200" cy="365125"/>
          </a:xfrm>
        </p:spPr>
        <p:txBody>
          <a:bodyPr tIns="0" bIns="0" anchor="t"/>
          <a:lstStyle>
            <a:lvl1pPr algn="r">
              <a:defRPr sz="1000"/>
            </a:lvl1pPr>
          </a:lstStyle>
          <a:p>
            <a:fld id="{27793AD9-4D64-41BB-BC12-A5BD8B0F3A46}" type="datetimeFigureOut">
              <a:rPr lang="en-US" smtClean="0"/>
              <a:pPr/>
              <a:t>3/25/2015</a:t>
            </a:fld>
            <a:endParaRPr lang="en-US"/>
          </a:p>
        </p:txBody>
      </p:sp>
      <p:sp>
        <p:nvSpPr>
          <p:cNvPr id="17" name="Footer Placeholder 16"/>
          <p:cNvSpPr>
            <a:spLocks noGrp="1"/>
          </p:cNvSpPr>
          <p:nvPr>
            <p:ph type="ftr" sz="quarter" idx="11"/>
          </p:nvPr>
        </p:nvSpPr>
        <p:spPr>
          <a:xfrm>
            <a:off x="1371600" y="5650704"/>
            <a:ext cx="5791200" cy="365125"/>
          </a:xfrm>
        </p:spPr>
        <p:txBody>
          <a:bodyPr tIns="0" bIns="0" anchor="b"/>
          <a:lstStyle>
            <a:lvl1pPr algn="r">
              <a:defRPr sz="1100"/>
            </a:lvl1pPr>
          </a:lstStyle>
          <a:p>
            <a:endParaRPr lang="en-US"/>
          </a:p>
        </p:txBody>
      </p:sp>
      <p:sp>
        <p:nvSpPr>
          <p:cNvPr id="29" name="Slide Number Placeholder 28"/>
          <p:cNvSpPr>
            <a:spLocks noGrp="1"/>
          </p:cNvSpPr>
          <p:nvPr>
            <p:ph type="sldNum" sz="quarter" idx="12"/>
          </p:nvPr>
        </p:nvSpPr>
        <p:spPr>
          <a:xfrm>
            <a:off x="8392247" y="5752307"/>
            <a:ext cx="502920" cy="365125"/>
          </a:xfrm>
        </p:spPr>
        <p:txBody>
          <a:bodyPr anchor="ctr"/>
          <a:lstStyle>
            <a:lvl1pPr algn="ctr">
              <a:defRPr sz="1300">
                <a:solidFill>
                  <a:srgbClr val="FFFFFF"/>
                </a:solidFill>
              </a:defRPr>
            </a:lvl1pPr>
          </a:lstStyle>
          <a:p>
            <a:fld id="{50053574-5849-4C96-AC6A-964016EAEB7E}" type="slidenum">
              <a:rPr lang="en-US" smtClean="0"/>
              <a:pPr/>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67494"/>
            <a:ext cx="8229600" cy="1399032"/>
          </a:xfrm>
        </p:spPr>
        <p:txBody>
          <a:bodyPr/>
          <a:lstStyle/>
          <a:p>
            <a:r>
              <a:rPr kumimoji="0" lang="en-US" smtClean="0"/>
              <a:t>Click to edit Master title style</a:t>
            </a:r>
            <a:endParaRPr kumimoji="0" lang="en-US"/>
          </a:p>
        </p:txBody>
      </p:sp>
      <p:sp>
        <p:nvSpPr>
          <p:cNvPr id="3" name="Content Placeholder 2"/>
          <p:cNvSpPr>
            <a:spLocks noGrp="1"/>
          </p:cNvSpPr>
          <p:nvPr>
            <p:ph idx="1"/>
          </p:nvPr>
        </p:nvSpPr>
        <p:spPr>
          <a:xfrm>
            <a:off x="457200" y="1882808"/>
            <a:ext cx="822960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a:xfrm>
            <a:off x="4791456" y="6480048"/>
            <a:ext cx="2133600" cy="301752"/>
          </a:xfrm>
        </p:spPr>
        <p:txBody>
          <a:bodyPr/>
          <a:lstStyle/>
          <a:p>
            <a:fld id="{27793AD9-4D64-41BB-BC12-A5BD8B0F3A46}" type="datetimeFigureOut">
              <a:rPr lang="en-US" smtClean="0"/>
              <a:pPr/>
              <a:t>3/25/2015</a:t>
            </a:fld>
            <a:endParaRPr lang="en-US"/>
          </a:p>
        </p:txBody>
      </p:sp>
      <p:sp>
        <p:nvSpPr>
          <p:cNvPr id="5" name="Footer Placeholder 4"/>
          <p:cNvSpPr>
            <a:spLocks noGrp="1"/>
          </p:cNvSpPr>
          <p:nvPr>
            <p:ph type="ftr" sz="quarter" idx="11"/>
          </p:nvPr>
        </p:nvSpPr>
        <p:spPr>
          <a:xfrm>
            <a:off x="457200" y="6480969"/>
            <a:ext cx="4260056" cy="300831"/>
          </a:xfrm>
        </p:spPr>
        <p:txBody>
          <a:bodyPr/>
          <a:lstStyle/>
          <a:p>
            <a:endParaRPr lang="en-US"/>
          </a:p>
        </p:txBody>
      </p:sp>
      <p:sp>
        <p:nvSpPr>
          <p:cNvPr id="6" name="Slide Number Placeholder 5"/>
          <p:cNvSpPr>
            <a:spLocks noGrp="1"/>
          </p:cNvSpPr>
          <p:nvPr>
            <p:ph type="sldNum" sz="quarter" idx="12"/>
          </p:nvPr>
        </p:nvSpPr>
        <p:spPr/>
        <p:txBody>
          <a:bodyPr/>
          <a:lstStyle/>
          <a:p>
            <a:fld id="{50053574-5849-4C96-AC6A-964016EAEB7E}" type="slidenum">
              <a:rPr lang="en-US" smtClean="0"/>
              <a:pPr/>
              <a:t>‹#›</a:t>
            </a:fld>
            <a:endParaRPr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2">
        <a:schemeClr val="bg1"/>
      </p:bgRef>
    </p:bg>
    <p:spTree>
      <p:nvGrpSpPr>
        <p:cNvPr id="1" name=""/>
        <p:cNvGrpSpPr/>
        <p:nvPr/>
      </p:nvGrpSpPr>
      <p:grpSpPr>
        <a:xfrm>
          <a:off x="0" y="0"/>
          <a:ext cx="0" cy="0"/>
          <a:chOff x="0" y="0"/>
          <a:chExt cx="0" cy="0"/>
        </a:xfrm>
      </p:grpSpPr>
      <p:sp>
        <p:nvSpPr>
          <p:cNvPr id="9" name="Right Triangle 8"/>
          <p:cNvSpPr/>
          <p:nvPr/>
        </p:nvSpPr>
        <p:spPr>
          <a:xfrm flipV="1">
            <a:off x="7034" y="7034"/>
            <a:ext cx="9129932" cy="6836899"/>
          </a:xfrm>
          <a:prstGeom prst="rtTriangle">
            <a:avLst/>
          </a:prstGeom>
          <a:gradFill flip="none" rotWithShape="1">
            <a:gsLst>
              <a:gs pos="0">
                <a:schemeClr val="tx2">
                  <a:alpha val="10000"/>
                </a:schemeClr>
              </a:gs>
              <a:gs pos="70000">
                <a:schemeClr val="tx2">
                  <a:alpha val="8000"/>
                </a:schemeClr>
              </a:gs>
              <a:gs pos="100000">
                <a:schemeClr val="tx2">
                  <a:alpha val="1000"/>
                </a:schemeClr>
              </a:gs>
            </a:gsLst>
            <a:lin ang="8000000" scaled="1"/>
            <a:tileRect/>
          </a:gra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marL="0" algn="ctr" defTabSz="914400" rtl="0" eaLnBrk="1" latinLnBrk="0" hangingPunct="1"/>
            <a:endParaRPr kumimoji="0" lang="en-US" sz="1800" kern="1200">
              <a:solidFill>
                <a:schemeClr val="lt1"/>
              </a:solidFill>
              <a:latin typeface="+mn-lt"/>
              <a:ea typeface="+mn-ea"/>
              <a:cs typeface="+mn-cs"/>
            </a:endParaRPr>
          </a:p>
        </p:txBody>
      </p:sp>
      <p:sp>
        <p:nvSpPr>
          <p:cNvPr id="8" name="Isosceles Triangle 7"/>
          <p:cNvSpPr/>
          <p:nvPr/>
        </p:nvSpPr>
        <p:spPr>
          <a:xfrm rot="5400000" flipV="1">
            <a:off x="7554353" y="309490"/>
            <a:ext cx="1892949" cy="1294228"/>
          </a:xfrm>
          <a:prstGeom prst="triangle">
            <a:avLst>
              <a:gd name="adj" fmla="val 51323"/>
            </a:avLst>
          </a:prstGeom>
          <a:gradFill flip="none" rotWithShape="1">
            <a:gsLst>
              <a:gs pos="0">
                <a:schemeClr val="accent1">
                  <a:shade val="30000"/>
                  <a:satMod val="155000"/>
                  <a:alpha val="100000"/>
                </a:schemeClr>
              </a:gs>
              <a:gs pos="60000">
                <a:schemeClr val="accent1">
                  <a:satMod val="160000"/>
                  <a:alpha val="100000"/>
                </a:schemeClr>
              </a:gs>
              <a:gs pos="100000">
                <a:schemeClr val="accent1">
                  <a:tint val="70000"/>
                  <a:satMod val="200000"/>
                  <a:alpha val="100000"/>
                </a:schemeClr>
              </a:gs>
            </a:gsLst>
            <a:lin ang="15500000" scaled="1"/>
            <a:tileRect/>
          </a:gra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4" name="Date Placeholder 3"/>
          <p:cNvSpPr>
            <a:spLocks noGrp="1"/>
          </p:cNvSpPr>
          <p:nvPr>
            <p:ph type="dt" sz="half" idx="10"/>
          </p:nvPr>
        </p:nvSpPr>
        <p:spPr>
          <a:xfrm>
            <a:off x="6955632" y="6477000"/>
            <a:ext cx="2133600" cy="304800"/>
          </a:xfrm>
        </p:spPr>
        <p:txBody>
          <a:bodyPr/>
          <a:lstStyle/>
          <a:p>
            <a:fld id="{27793AD9-4D64-41BB-BC12-A5BD8B0F3A46}" type="datetimeFigureOut">
              <a:rPr lang="en-US" smtClean="0"/>
              <a:pPr/>
              <a:t>3/25/2015</a:t>
            </a:fld>
            <a:endParaRPr lang="en-US"/>
          </a:p>
        </p:txBody>
      </p:sp>
      <p:sp>
        <p:nvSpPr>
          <p:cNvPr id="5" name="Footer Placeholder 4"/>
          <p:cNvSpPr>
            <a:spLocks noGrp="1"/>
          </p:cNvSpPr>
          <p:nvPr>
            <p:ph type="ftr" sz="quarter" idx="11"/>
          </p:nvPr>
        </p:nvSpPr>
        <p:spPr>
          <a:xfrm>
            <a:off x="2619376" y="6480969"/>
            <a:ext cx="4260056" cy="300831"/>
          </a:xfrm>
        </p:spPr>
        <p:txBody>
          <a:bodyPr/>
          <a:lstStyle/>
          <a:p>
            <a:endParaRPr lang="en-US"/>
          </a:p>
        </p:txBody>
      </p:sp>
      <p:sp>
        <p:nvSpPr>
          <p:cNvPr id="6" name="Slide Number Placeholder 5"/>
          <p:cNvSpPr>
            <a:spLocks noGrp="1"/>
          </p:cNvSpPr>
          <p:nvPr>
            <p:ph type="sldNum" sz="quarter" idx="12"/>
          </p:nvPr>
        </p:nvSpPr>
        <p:spPr>
          <a:xfrm>
            <a:off x="8451056" y="809624"/>
            <a:ext cx="502920" cy="300831"/>
          </a:xfrm>
        </p:spPr>
        <p:txBody>
          <a:bodyPr/>
          <a:lstStyle/>
          <a:p>
            <a:fld id="{50053574-5849-4C96-AC6A-964016EAEB7E}" type="slidenum">
              <a:rPr lang="en-US" smtClean="0"/>
              <a:pPr/>
              <a:t>‹#›</a:t>
            </a:fld>
            <a:endParaRPr lang="en-US"/>
          </a:p>
        </p:txBody>
      </p:sp>
      <p:cxnSp>
        <p:nvCxnSpPr>
          <p:cNvPr id="11" name="Straight Connector 10"/>
          <p:cNvCxnSpPr/>
          <p:nvPr/>
        </p:nvCxnSpPr>
        <p:spPr>
          <a:xfrm rot="10800000">
            <a:off x="6468794" y="9381"/>
            <a:ext cx="2672861" cy="1900210"/>
          </a:xfrm>
          <a:prstGeom prst="line">
            <a:avLst/>
          </a:prstGeom>
          <a:noFill/>
          <a:ln w="6000" cap="rnd" cmpd="sng" algn="ctr">
            <a:solidFill>
              <a:schemeClr val="bg2">
                <a:tint val="50000"/>
                <a:satMod val="200000"/>
                <a:alpha val="45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0" name="Straight Connector 9"/>
          <p:cNvCxnSpPr/>
          <p:nvPr/>
        </p:nvCxnSpPr>
        <p:spPr>
          <a:xfrm flipV="1">
            <a:off x="0" y="7034"/>
            <a:ext cx="9136966" cy="6843933"/>
          </a:xfrm>
          <a:prstGeom prst="line">
            <a:avLst/>
          </a:prstGeom>
          <a:noFill/>
          <a:ln w="5000" cap="rnd" cmpd="sng" algn="ctr">
            <a:solidFill>
              <a:schemeClr val="bg2">
                <a:tint val="55000"/>
                <a:satMod val="200000"/>
                <a:alpha val="35000"/>
              </a:schemeClr>
            </a:solidFill>
            <a:prstDash val="solid"/>
          </a:ln>
          <a:effectLst/>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a:xfrm>
            <a:off x="381000" y="271464"/>
            <a:ext cx="7239000" cy="1362075"/>
          </a:xfrm>
        </p:spPr>
        <p:txBody>
          <a:bodyPr anchor="ctr"/>
          <a:lstStyle>
            <a:lvl1pPr marL="0" algn="l">
              <a:buNone/>
              <a:defRPr sz="3600" b="1" cap="none" baseline="0"/>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381000" y="1633536"/>
            <a:ext cx="3886200" cy="2286000"/>
          </a:xfrm>
        </p:spPr>
        <p:txBody>
          <a:bodyPr anchor="t"/>
          <a:lstStyle>
            <a:lvl1pPr marL="54864" indent="0" algn="l">
              <a:buNone/>
              <a:defRPr sz="20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Tree>
  </p:cSld>
  <p:clrMapOvr>
    <a:overrideClrMapping bg1="dk1" tx1="lt1" bg2="dk2" tx2="lt2" accent1="accent1" accent2="accent2" accent3="accent3" accent4="accent4" accent5="accent5" accent6="accent6" hlink="hlink" folHlink="folHlink"/>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marL="0" algn="l">
              <a:defRPr/>
            </a:lvl1pPr>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722437"/>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722437"/>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a:xfrm>
            <a:off x="4791456" y="6480969"/>
            <a:ext cx="2133600" cy="301752"/>
          </a:xfrm>
        </p:spPr>
        <p:txBody>
          <a:bodyPr/>
          <a:lstStyle/>
          <a:p>
            <a:fld id="{27793AD9-4D64-41BB-BC12-A5BD8B0F3A46}" type="datetimeFigureOut">
              <a:rPr lang="en-US" smtClean="0"/>
              <a:pPr/>
              <a:t>3/25/2015</a:t>
            </a:fld>
            <a:endParaRPr lang="en-US"/>
          </a:p>
        </p:txBody>
      </p:sp>
      <p:sp>
        <p:nvSpPr>
          <p:cNvPr id="6" name="Footer Placeholder 5"/>
          <p:cNvSpPr>
            <a:spLocks noGrp="1"/>
          </p:cNvSpPr>
          <p:nvPr>
            <p:ph type="ftr" sz="quarter" idx="11"/>
          </p:nvPr>
        </p:nvSpPr>
        <p:spPr>
          <a:xfrm>
            <a:off x="457200" y="6480969"/>
            <a:ext cx="4260056" cy="301752"/>
          </a:xfrm>
        </p:spPr>
        <p:txBody>
          <a:bodyPr/>
          <a:lstStyle/>
          <a:p>
            <a:endParaRPr lang="en-US"/>
          </a:p>
        </p:txBody>
      </p:sp>
      <p:sp>
        <p:nvSpPr>
          <p:cNvPr id="7" name="Slide Number Placeholder 6"/>
          <p:cNvSpPr>
            <a:spLocks noGrp="1"/>
          </p:cNvSpPr>
          <p:nvPr>
            <p:ph type="sldNum" sz="quarter" idx="12"/>
          </p:nvPr>
        </p:nvSpPr>
        <p:spPr>
          <a:xfrm>
            <a:off x="7589520" y="6480969"/>
            <a:ext cx="502920" cy="301752"/>
          </a:xfrm>
        </p:spPr>
        <p:txBody>
          <a:bodyPr/>
          <a:lstStyle/>
          <a:p>
            <a:fld id="{50053574-5849-4C96-AC6A-964016EAEB7E}" type="slidenum">
              <a:rPr lang="en-US" smtClean="0"/>
              <a:pPr/>
              <a:t>‹#›</a:t>
            </a:fld>
            <a:endParaRPr 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type="twoTxTwoObj" preserve="1">
  <p:cSld name="Comparison">
    <p:bg>
      <p:bgRef idx="1002">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248198" y="290732"/>
            <a:ext cx="1066800" cy="6153912"/>
          </a:xfrm>
        </p:spPr>
        <p:txBody>
          <a:bodyPr vert="vert270" anchor="b"/>
          <a:lstStyle>
            <a:lvl1pPr marL="0" algn="ctr">
              <a:defRPr sz="3300" b="1">
                <a:ln w="6350">
                  <a:solidFill>
                    <a:schemeClr val="tx1"/>
                  </a:solidFill>
                </a:ln>
                <a:solidFill>
                  <a:schemeClr val="tx1"/>
                </a:solidFill>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1365006" y="290732"/>
            <a:ext cx="581024" cy="3017520"/>
          </a:xfrm>
          <a:solidFill>
            <a:schemeClr val="bg1"/>
          </a:solidFill>
          <a:ln w="12700">
            <a:noFill/>
          </a:ln>
        </p:spPr>
        <p:txBody>
          <a:bodyPr vert="vert270" anchor="ctr"/>
          <a:lstStyle>
            <a:lvl1pPr marL="0" indent="0" algn="ctr">
              <a:buNone/>
              <a:defRPr sz="1600" b="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1365006" y="3427124"/>
            <a:ext cx="581024" cy="3017520"/>
          </a:xfrm>
          <a:solidFill>
            <a:schemeClr val="bg1"/>
          </a:solidFill>
          <a:ln w="12700">
            <a:noFill/>
          </a:ln>
        </p:spPr>
        <p:txBody>
          <a:bodyPr vert="vert270" anchor="ctr"/>
          <a:lstStyle>
            <a:lvl1pPr marL="0" indent="0" algn="ctr">
              <a:buNone/>
              <a:defRPr sz="1600" b="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2022230" y="290732"/>
            <a:ext cx="6858000" cy="3017520"/>
          </a:xfrm>
        </p:spPr>
        <p:txBody>
          <a:bodyPr/>
          <a:lstStyle>
            <a:lvl1pPr algn="l">
              <a:defRPr sz="2400"/>
            </a:lvl1pPr>
            <a:lvl2pPr algn="l">
              <a:defRPr sz="2000"/>
            </a:lvl2pPr>
            <a:lvl3pPr algn="l">
              <a:defRPr sz="1800"/>
            </a:lvl3pPr>
            <a:lvl4pPr algn="l">
              <a:defRPr sz="1600"/>
            </a:lvl4pPr>
            <a:lvl5pPr algn="l">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2022230" y="3427124"/>
            <a:ext cx="6858000" cy="3017520"/>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a:xfrm>
            <a:off x="4791456" y="6480969"/>
            <a:ext cx="2130552" cy="301752"/>
          </a:xfrm>
        </p:spPr>
        <p:txBody>
          <a:bodyPr/>
          <a:lstStyle/>
          <a:p>
            <a:fld id="{27793AD9-4D64-41BB-BC12-A5BD8B0F3A46}" type="datetimeFigureOut">
              <a:rPr lang="en-US" smtClean="0"/>
              <a:pPr/>
              <a:t>3/25/2015</a:t>
            </a:fld>
            <a:endParaRPr lang="en-US"/>
          </a:p>
        </p:txBody>
      </p:sp>
      <p:sp>
        <p:nvSpPr>
          <p:cNvPr id="8" name="Footer Placeholder 7"/>
          <p:cNvSpPr>
            <a:spLocks noGrp="1"/>
          </p:cNvSpPr>
          <p:nvPr>
            <p:ph type="ftr" sz="quarter" idx="11"/>
          </p:nvPr>
        </p:nvSpPr>
        <p:spPr>
          <a:xfrm>
            <a:off x="457200" y="6480969"/>
            <a:ext cx="4261104" cy="301752"/>
          </a:xfrm>
        </p:spPr>
        <p:txBody>
          <a:bodyPr/>
          <a:lstStyle/>
          <a:p>
            <a:endParaRPr lang="en-US"/>
          </a:p>
        </p:txBody>
      </p:sp>
      <p:sp>
        <p:nvSpPr>
          <p:cNvPr id="9" name="Slide Number Placeholder 8"/>
          <p:cNvSpPr>
            <a:spLocks noGrp="1"/>
          </p:cNvSpPr>
          <p:nvPr>
            <p:ph type="sldNum" sz="quarter" idx="12"/>
          </p:nvPr>
        </p:nvSpPr>
        <p:spPr>
          <a:xfrm>
            <a:off x="7589520" y="6483096"/>
            <a:ext cx="502920" cy="301752"/>
          </a:xfrm>
        </p:spPr>
        <p:txBody>
          <a:bodyPr/>
          <a:lstStyle>
            <a:lvl1pPr algn="ctr">
              <a:defRPr/>
            </a:lvl1pPr>
          </a:lstStyle>
          <a:p>
            <a:fld id="{50053574-5849-4C96-AC6A-964016EAEB7E}" type="slidenum">
              <a:rPr lang="en-US" smtClean="0"/>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0"/>
            </a:lvl1p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27793AD9-4D64-41BB-BC12-A5BD8B0F3A46}" type="datetimeFigureOut">
              <a:rPr lang="en-US" smtClean="0"/>
              <a:pPr/>
              <a:t>3/25/2015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53574-5849-4C96-AC6A-964016EAEB7E}" type="slidenum">
              <a:rPr lang="en-US" smtClean="0"/>
              <a:pPr/>
              <a:t>‹#›</a:t>
            </a:fld>
            <a:endParaRPr lang="en-US"/>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791456" y="6480969"/>
            <a:ext cx="2133600" cy="301752"/>
          </a:xfrm>
        </p:spPr>
        <p:txBody>
          <a:bodyPr/>
          <a:lstStyle/>
          <a:p>
            <a:fld id="{27793AD9-4D64-41BB-BC12-A5BD8B0F3A46}" type="datetimeFigureOut">
              <a:rPr lang="en-US" smtClean="0"/>
              <a:pPr/>
              <a:t>3/25/2015</a:t>
            </a:fld>
            <a:endParaRPr lang="en-US"/>
          </a:p>
        </p:txBody>
      </p:sp>
      <p:sp>
        <p:nvSpPr>
          <p:cNvPr id="3" name="Footer Placeholder 2"/>
          <p:cNvSpPr>
            <a:spLocks noGrp="1"/>
          </p:cNvSpPr>
          <p:nvPr>
            <p:ph type="ftr" sz="quarter" idx="11"/>
          </p:nvPr>
        </p:nvSpPr>
        <p:spPr>
          <a:xfrm>
            <a:off x="457200" y="6481890"/>
            <a:ext cx="4260056" cy="300831"/>
          </a:xfrm>
        </p:spPr>
        <p:txBody>
          <a:bodyPr/>
          <a:lstStyle/>
          <a:p>
            <a:endParaRPr lang="en-US"/>
          </a:p>
        </p:txBody>
      </p:sp>
      <p:sp>
        <p:nvSpPr>
          <p:cNvPr id="4" name="Slide Number Placeholder 3"/>
          <p:cNvSpPr>
            <a:spLocks noGrp="1"/>
          </p:cNvSpPr>
          <p:nvPr>
            <p:ph type="sldNum" sz="quarter" idx="12"/>
          </p:nvPr>
        </p:nvSpPr>
        <p:spPr>
          <a:xfrm>
            <a:off x="7589520" y="6480969"/>
            <a:ext cx="502920" cy="301752"/>
          </a:xfrm>
        </p:spPr>
        <p:txBody>
          <a:bodyPr/>
          <a:lstStyle/>
          <a:p>
            <a:fld id="{50053574-5849-4C96-AC6A-964016EAEB7E}" type="slidenum">
              <a:rPr lang="en-US" smtClean="0"/>
              <a:pPr/>
              <a:t>‹#›</a:t>
            </a:fld>
            <a:endParaRPr lang="en-US"/>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2">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219456" y="367664"/>
            <a:ext cx="914400" cy="5943600"/>
          </a:xfrm>
        </p:spPr>
        <p:txBody>
          <a:bodyPr vert="vert270" anchor="b"/>
          <a:lstStyle>
            <a:lvl1pPr marL="0" marR="18288" algn="r">
              <a:spcBef>
                <a:spcPts val="0"/>
              </a:spcBef>
              <a:buNone/>
              <a:defRPr sz="2900" b="0" cap="all" baseline="0"/>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1135856" y="367664"/>
            <a:ext cx="2438400" cy="5943600"/>
          </a:xfrm>
        </p:spPr>
        <p:txBody>
          <a:bodyPr anchor="t"/>
          <a:lstStyle>
            <a:lvl1pPr marL="0" indent="0">
              <a:spcBef>
                <a:spcPts val="0"/>
              </a:spcBef>
              <a:buNone/>
              <a:defRPr sz="14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3651250" y="320040"/>
            <a:ext cx="5276088" cy="5989320"/>
          </a:xfrm>
        </p:spPr>
        <p:txBody>
          <a:bodyPr/>
          <a:lstStyle>
            <a:lvl1pPr>
              <a:spcBef>
                <a:spcPts val="0"/>
              </a:spcBef>
              <a:defRPr sz="3000"/>
            </a:lvl1pPr>
            <a:lvl2pPr>
              <a:defRPr sz="2600"/>
            </a:lvl2pPr>
            <a:lvl3pPr>
              <a:defRPr sz="2400"/>
            </a:lvl3pPr>
            <a:lvl4pPr>
              <a:defRPr sz="2000"/>
            </a:lvl4pPr>
            <a:lvl5pPr>
              <a:defRPr sz="20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a:xfrm>
            <a:off x="6278976" y="6556248"/>
            <a:ext cx="2133600" cy="301752"/>
          </a:xfrm>
        </p:spPr>
        <p:txBody>
          <a:bodyPr/>
          <a:lstStyle>
            <a:lvl1pPr>
              <a:defRPr sz="900"/>
            </a:lvl1pPr>
          </a:lstStyle>
          <a:p>
            <a:fld id="{27793AD9-4D64-41BB-BC12-A5BD8B0F3A46}" type="datetimeFigureOut">
              <a:rPr lang="en-US" smtClean="0"/>
              <a:pPr/>
              <a:t>3/25/2015</a:t>
            </a:fld>
            <a:endParaRPr lang="en-US"/>
          </a:p>
        </p:txBody>
      </p:sp>
      <p:sp>
        <p:nvSpPr>
          <p:cNvPr id="6" name="Footer Placeholder 5"/>
          <p:cNvSpPr>
            <a:spLocks noGrp="1"/>
          </p:cNvSpPr>
          <p:nvPr>
            <p:ph type="ftr" sz="quarter" idx="11"/>
          </p:nvPr>
        </p:nvSpPr>
        <p:spPr>
          <a:xfrm>
            <a:off x="1135856" y="6556248"/>
            <a:ext cx="5143120" cy="301752"/>
          </a:xfrm>
        </p:spPr>
        <p:txBody>
          <a:bodyPr/>
          <a:lstStyle>
            <a:lvl1pPr>
              <a:defRPr sz="900"/>
            </a:lvl1pPr>
          </a:lstStyle>
          <a:p>
            <a:endParaRPr lang="en-US"/>
          </a:p>
        </p:txBody>
      </p:sp>
      <p:sp>
        <p:nvSpPr>
          <p:cNvPr id="7" name="Slide Number Placeholder 6"/>
          <p:cNvSpPr>
            <a:spLocks noGrp="1"/>
          </p:cNvSpPr>
          <p:nvPr>
            <p:ph type="sldNum" sz="quarter" idx="12"/>
          </p:nvPr>
        </p:nvSpPr>
        <p:spPr>
          <a:xfrm>
            <a:off x="8410576" y="6556248"/>
            <a:ext cx="502920" cy="301752"/>
          </a:xfrm>
        </p:spPr>
        <p:txBody>
          <a:bodyPr/>
          <a:lstStyle>
            <a:lvl1pPr>
              <a:defRPr sz="900"/>
            </a:lvl1pPr>
          </a:lstStyle>
          <a:p>
            <a:fld id="{50053574-5849-4C96-AC6A-964016EAEB7E}" type="slidenum">
              <a:rPr lang="en-US" smtClean="0"/>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7793AD9-4D64-41BB-BC12-A5BD8B0F3A46}" type="datetimeFigureOut">
              <a:rPr lang="en-US" smtClean="0"/>
              <a:pPr/>
              <a:t>3/25/2015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53574-5849-4C96-AC6A-964016EAEB7E}" type="slidenum">
              <a:rPr lang="en-US" smtClean="0"/>
              <a:pPr/>
              <a:t>‹#›</a:t>
            </a:fld>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2">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219456" y="150896"/>
            <a:ext cx="914400" cy="6400800"/>
          </a:xfrm>
        </p:spPr>
        <p:txBody>
          <a:bodyPr vert="vert270" anchor="b"/>
          <a:lstStyle>
            <a:lvl1pPr marL="0" algn="l">
              <a:buNone/>
              <a:defRPr sz="3000" b="0" cap="all" baseline="0"/>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1138237" y="373966"/>
            <a:ext cx="7333488" cy="5486400"/>
          </a:xfrm>
          <a:solidFill>
            <a:schemeClr val="bg2">
              <a:shade val="50000"/>
            </a:schemeClr>
          </a:solidFill>
        </p:spPr>
        <p:txBody>
          <a:bodyPr/>
          <a:lstStyle>
            <a:lvl1pPr marL="0" indent="0">
              <a:buNone/>
              <a:defRPr sz="3200"/>
            </a:lvl1pPr>
          </a:lstStyle>
          <a:p>
            <a:r>
              <a:rPr kumimoji="0" lang="en-US" smtClean="0"/>
              <a:t>Click icon to add picture</a:t>
            </a:r>
            <a:endParaRPr kumimoji="0" lang="en-US" dirty="0"/>
          </a:p>
        </p:txBody>
      </p:sp>
      <p:sp>
        <p:nvSpPr>
          <p:cNvPr id="4" name="Text Placeholder 3"/>
          <p:cNvSpPr>
            <a:spLocks noGrp="1"/>
          </p:cNvSpPr>
          <p:nvPr>
            <p:ph type="body" sz="half" idx="2"/>
          </p:nvPr>
        </p:nvSpPr>
        <p:spPr>
          <a:xfrm>
            <a:off x="1143000" y="5867400"/>
            <a:ext cx="7333488" cy="685800"/>
          </a:xfrm>
          <a:solidFill>
            <a:schemeClr val="accent1">
              <a:alpha val="15000"/>
            </a:schemeClr>
          </a:solidFill>
          <a:ln>
            <a:solidFill>
              <a:schemeClr val="accent1"/>
            </a:solidFill>
            <a:miter lim="800000"/>
          </a:ln>
        </p:spPr>
        <p:txBody>
          <a:bodyPr/>
          <a:lstStyle>
            <a:lvl1pPr marL="0" indent="0">
              <a:spcBef>
                <a:spcPts val="0"/>
              </a:spcBef>
              <a:buNone/>
              <a:defRPr sz="14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a:xfrm>
            <a:off x="6108192" y="6556248"/>
            <a:ext cx="2103120" cy="301752"/>
          </a:xfrm>
        </p:spPr>
        <p:txBody>
          <a:bodyPr/>
          <a:lstStyle>
            <a:lvl1pPr>
              <a:defRPr sz="900"/>
            </a:lvl1pPr>
          </a:lstStyle>
          <a:p>
            <a:fld id="{27793AD9-4D64-41BB-BC12-A5BD8B0F3A46}" type="datetimeFigureOut">
              <a:rPr lang="en-US" smtClean="0"/>
              <a:pPr/>
              <a:t>3/25/2015</a:t>
            </a:fld>
            <a:endParaRPr lang="en-US"/>
          </a:p>
        </p:txBody>
      </p:sp>
      <p:sp>
        <p:nvSpPr>
          <p:cNvPr id="6" name="Footer Placeholder 5"/>
          <p:cNvSpPr>
            <a:spLocks noGrp="1"/>
          </p:cNvSpPr>
          <p:nvPr>
            <p:ph type="ftr" sz="quarter" idx="11"/>
          </p:nvPr>
        </p:nvSpPr>
        <p:spPr>
          <a:xfrm>
            <a:off x="1170432" y="6557169"/>
            <a:ext cx="4948072" cy="301752"/>
          </a:xfrm>
        </p:spPr>
        <p:txBody>
          <a:bodyPr/>
          <a:lstStyle>
            <a:lvl1pPr>
              <a:defRPr sz="900"/>
            </a:lvl1pPr>
          </a:lstStyle>
          <a:p>
            <a:endParaRPr lang="en-US"/>
          </a:p>
        </p:txBody>
      </p:sp>
      <p:sp>
        <p:nvSpPr>
          <p:cNvPr id="7" name="Slide Number Placeholder 6"/>
          <p:cNvSpPr>
            <a:spLocks noGrp="1"/>
          </p:cNvSpPr>
          <p:nvPr>
            <p:ph type="sldNum" sz="quarter" idx="12"/>
          </p:nvPr>
        </p:nvSpPr>
        <p:spPr>
          <a:xfrm>
            <a:off x="8217192" y="6556248"/>
            <a:ext cx="365760" cy="301752"/>
          </a:xfrm>
        </p:spPr>
        <p:txBody>
          <a:bodyPr/>
          <a:lstStyle>
            <a:lvl1pPr algn="ctr">
              <a:defRPr sz="900"/>
            </a:lvl1pPr>
          </a:lstStyle>
          <a:p>
            <a:fld id="{50053574-5849-4C96-AC6A-964016EAEB7E}" type="slidenum">
              <a:rPr lang="en-US" smtClean="0"/>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27793AD9-4D64-41BB-BC12-A5BD8B0F3A46}" type="datetimeFigureOut">
              <a:rPr lang="en-US" smtClean="0"/>
              <a:pPr/>
              <a:t>3/25/2015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53574-5849-4C96-AC6A-964016EAEB7E}" type="slidenum">
              <a:rPr lang="en-US" smtClean="0"/>
              <a:pPr/>
              <a:t>‹#›</a:t>
            </a:fld>
            <a:endParaRPr lang="en-US"/>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81800" y="381000"/>
            <a:ext cx="1905000" cy="5486400"/>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381000"/>
            <a:ext cx="6248400" cy="5486400"/>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27793AD9-4D64-41BB-BC12-A5BD8B0F3A46}" type="datetimeFigureOut">
              <a:rPr lang="en-US" smtClean="0"/>
              <a:pPr/>
              <a:t>3/25/2015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53574-5849-4C96-AC6A-964016EAEB7E}" type="slidenum">
              <a:rPr lang="en-US" smtClean="0"/>
              <a:pPr/>
              <a:t>‹#›</a:t>
            </a:fld>
            <a:endParaRPr lang="en-US"/>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F76B5568-51E0-4CE9-8761-D546D1BF6B22}" type="slidenum">
              <a:rPr lang="en-US"/>
              <a:pPr>
                <a:defRPr/>
              </a:pPr>
              <a:t>‹#›</a:t>
            </a:fld>
            <a:endParaRPr lang="en-US"/>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EC7593E4-5395-4836-9FE2-B47C45370758}" type="slidenum">
              <a:rPr lang="en-US"/>
              <a:pPr>
                <a:defRPr/>
              </a:pPr>
              <a:t>‹#›</a:t>
            </a:fld>
            <a:endParaRPr lang="en-US"/>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1B125766-4390-4B3C-8692-DF65D3D5C525}" type="slidenum">
              <a:rPr lang="en-US"/>
              <a:pPr>
                <a:defRPr/>
              </a:pPr>
              <a:t>‹#›</a:t>
            </a:fld>
            <a:endParaRPr lang="en-US"/>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3519D331-87B5-49ED-95CB-B799E21633AE}" type="slidenum">
              <a:rPr lang="en-US"/>
              <a:pPr>
                <a:defRPr/>
              </a:pPr>
              <a:t>‹#›</a:t>
            </a:fld>
            <a:endParaRPr lang="en-US"/>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751E9C47-79A8-4535-BB89-D015ABB103A9}" type="slidenum">
              <a:rPr lang="en-US"/>
              <a:pPr>
                <a:defRPr/>
              </a:pPr>
              <a:t>‹#›</a:t>
            </a:fld>
            <a:endParaRPr lang="en-US"/>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F376361C-7635-4E05-8DCF-760897005FF0}" type="slidenum">
              <a:rPr lang="en-US"/>
              <a:pPr>
                <a:defRPr/>
              </a:pPr>
              <a:t>‹#›</a:t>
            </a:fld>
            <a:endParaRPr lang="en-US"/>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A1DEC4FD-6803-49DE-8EE3-B5A45B24AD01}"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27793AD9-4D64-41BB-BC12-A5BD8B0F3A46}" type="datetimeFigureOut">
              <a:rPr lang="en-US" smtClean="0"/>
              <a:pPr/>
              <a:t>3/25/2015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53574-5849-4C96-AC6A-964016EAEB7E}" type="slidenum">
              <a:rPr lang="en-US" smtClean="0"/>
              <a:pPr/>
              <a:t>‹#›</a:t>
            </a:fld>
            <a:endParaRPr lang="en-US"/>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71E85655-49D2-45CD-B04C-4401DE949429}" type="slidenum">
              <a:rPr lang="en-US"/>
              <a:pPr>
                <a:defRPr/>
              </a:pPr>
              <a:t>‹#›</a:t>
            </a:fld>
            <a:endParaRPr lang="en-US"/>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07AD4FF2-A619-437B-87BA-CFFC70DC9DD3}" type="slidenum">
              <a:rPr lang="en-US"/>
              <a:pPr>
                <a:defRPr/>
              </a:pPr>
              <a:t>‹#›</a:t>
            </a:fld>
            <a:endParaRPr lang="en-US"/>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7B816848-B65A-47A5-B98F-7409879DBF1C}" type="slidenum">
              <a:rPr lang="en-US"/>
              <a:pPr>
                <a:defRPr/>
              </a:pPr>
              <a:t>‹#›</a:t>
            </a:fld>
            <a:endParaRPr lang="en-US"/>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DF683E62-5D46-46A2-BFF5-9CFF89235AA2}" type="slidenum">
              <a:rPr lang="en-US"/>
              <a:pPr>
                <a:defRPr/>
              </a:pPr>
              <a:t>‹#›</a:t>
            </a:fld>
            <a:endParaRPr lang="en-US"/>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xAndTwoObj" preserve="1">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48200" y="1600200"/>
            <a:ext cx="4038600" cy="21859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648200" y="3938588"/>
            <a:ext cx="4038600" cy="21875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Rectangle 4"/>
          <p:cNvSpPr>
            <a:spLocks noGrp="1" noChangeArrowheads="1"/>
          </p:cNvSpPr>
          <p:nvPr>
            <p:ph type="dt" sz="half" idx="10"/>
          </p:nvPr>
        </p:nvSpPr>
        <p:spPr>
          <a:ln/>
        </p:spPr>
        <p:txBody>
          <a:bodyPr/>
          <a:lstStyle>
            <a:lvl1pPr>
              <a:defRPr/>
            </a:lvl1pPr>
          </a:lstStyle>
          <a:p>
            <a:pPr>
              <a:defRPr/>
            </a:pPr>
            <a:endParaRPr lang="en-US"/>
          </a:p>
        </p:txBody>
      </p:sp>
      <p:sp>
        <p:nvSpPr>
          <p:cNvPr id="7" name="Rectangle 5"/>
          <p:cNvSpPr>
            <a:spLocks noGrp="1" noChangeArrowheads="1"/>
          </p:cNvSpPr>
          <p:nvPr>
            <p:ph type="ftr" sz="quarter" idx="11"/>
          </p:nvPr>
        </p:nvSpPr>
        <p:spPr>
          <a:ln/>
        </p:spPr>
        <p:txBody>
          <a:bodyPr/>
          <a:lstStyle>
            <a:lvl1pPr>
              <a:defRPr/>
            </a:lvl1pPr>
          </a:lstStyle>
          <a:p>
            <a:pPr>
              <a:defRPr/>
            </a:pPr>
            <a:endParaRPr lang="en-US"/>
          </a:p>
        </p:txBody>
      </p:sp>
      <p:sp>
        <p:nvSpPr>
          <p:cNvPr id="8" name="Rectangle 6"/>
          <p:cNvSpPr>
            <a:spLocks noGrp="1" noChangeArrowheads="1"/>
          </p:cNvSpPr>
          <p:nvPr>
            <p:ph type="sldNum" sz="quarter" idx="12"/>
          </p:nvPr>
        </p:nvSpPr>
        <p:spPr>
          <a:ln/>
        </p:spPr>
        <p:txBody>
          <a:bodyPr/>
          <a:lstStyle>
            <a:lvl1pPr>
              <a:defRPr/>
            </a:lvl1pPr>
          </a:lstStyle>
          <a:p>
            <a:pPr>
              <a:defRPr/>
            </a:pPr>
            <a:fld id="{2D38B93F-4958-4F97-9D84-D70C22C86D46}" type="slidenum">
              <a:rPr lang="en-US"/>
              <a:pPr>
                <a:defRPr/>
              </a:pPr>
              <a:t>‹#›</a:t>
            </a:fld>
            <a:endParaRPr lang="en-US"/>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48E2088F-1E6C-4ACC-8187-C914B0A574AD}" type="slidenum">
              <a:rPr lang="en-US"/>
              <a:pPr>
                <a:defRPr/>
              </a:pPr>
              <a:t>‹#›</a:t>
            </a:fld>
            <a:endParaRPr lang="en-US"/>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8581E4C0-FBE6-4630-AB8D-DDCEA6D3902D}" type="slidenum">
              <a:rPr lang="en-US"/>
              <a:pPr>
                <a:defRPr/>
              </a:pPr>
              <a:t>‹#›</a:t>
            </a:fld>
            <a:endParaRPr lang="en-US"/>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A85B17B0-3004-4AF9-8E42-3757FEB83E3E}" type="slidenum">
              <a:rPr lang="en-US"/>
              <a:pPr>
                <a:defRPr/>
              </a:pPr>
              <a:t>‹#›</a:t>
            </a:fld>
            <a:endParaRPr lang="en-US"/>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3ADADA1C-4E49-4AE1-AACD-3ED3C8E80E8D}" type="slidenum">
              <a:rPr lang="en-US"/>
              <a:pPr>
                <a:defRPr/>
              </a:pPr>
              <a:t>‹#›</a:t>
            </a:fld>
            <a:endParaRPr lang="en-US"/>
          </a:p>
        </p:txBody>
      </p:sp>
    </p:spTree>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05029B34-D8C8-411F-AF9B-4C76210685FC}"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27793AD9-4D64-41BB-BC12-A5BD8B0F3A46}" type="datetimeFigureOut">
              <a:rPr lang="en-US" smtClean="0"/>
              <a:pPr/>
              <a:t>3/25/2015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53574-5849-4C96-AC6A-964016EAEB7E}" type="slidenum">
              <a:rPr lang="en-US" smtClean="0"/>
              <a:pPr/>
              <a:t>‹#›</a:t>
            </a:fld>
            <a:endParaRPr lang="en-US"/>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C3015968-3ECB-455F-9775-158F80241652}" type="slidenum">
              <a:rPr lang="en-US"/>
              <a:pPr>
                <a:defRPr/>
              </a:pPr>
              <a:t>‹#›</a:t>
            </a:fld>
            <a:endParaRPr lang="en-US"/>
          </a:p>
        </p:txBody>
      </p:sp>
    </p:spTree>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06AC058D-6A74-4C24-828E-477B4E774081}" type="slidenum">
              <a:rPr lang="en-US"/>
              <a:pPr>
                <a:defRPr/>
              </a:pPr>
              <a:t>‹#›</a:t>
            </a:fld>
            <a:endParaRPr lang="en-US"/>
          </a:p>
        </p:txBody>
      </p:sp>
    </p:spTree>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18C1B805-0CBA-4667-AD9D-37CF16991EAB}" type="slidenum">
              <a:rPr lang="en-US"/>
              <a:pPr>
                <a:defRPr/>
              </a:pPr>
              <a:t>‹#›</a:t>
            </a:fld>
            <a:endParaRPr lang="en-US"/>
          </a:p>
        </p:txBody>
      </p:sp>
    </p:spTree>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43644B81-CA96-469A-99FA-165811FFE156}" type="slidenum">
              <a:rPr lang="en-US"/>
              <a:pPr>
                <a:defRPr/>
              </a:pPr>
              <a:t>‹#›</a:t>
            </a:fld>
            <a:endParaRPr lang="en-US"/>
          </a:p>
        </p:txBody>
      </p:sp>
    </p:spTree>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831C9BDF-08BE-49E0-841C-ABED9BF16984}" type="slidenum">
              <a:rPr lang="en-US"/>
              <a:pPr>
                <a:defRPr/>
              </a:pPr>
              <a:t>‹#›</a:t>
            </a:fld>
            <a:endParaRPr lang="en-US"/>
          </a:p>
        </p:txBody>
      </p:sp>
    </p:spTree>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981B29EA-7830-4C6C-BCAA-9B8ABF8E50B7}" type="slidenum">
              <a:rPr lang="en-US"/>
              <a:pPr>
                <a:defRPr/>
              </a:pPr>
              <a:t>‹#›</a:t>
            </a:fld>
            <a:endParaRPr lang="en-US"/>
          </a:p>
        </p:txBody>
      </p:sp>
    </p:spTree>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fr-FR"/>
          </a:p>
        </p:txBody>
      </p:sp>
      <p:sp>
        <p:nvSpPr>
          <p:cNvPr id="5" name="Rectangle 5"/>
          <p:cNvSpPr>
            <a:spLocks noGrp="1" noChangeArrowheads="1"/>
          </p:cNvSpPr>
          <p:nvPr>
            <p:ph type="ftr" sz="quarter" idx="11"/>
          </p:nvPr>
        </p:nvSpPr>
        <p:spPr>
          <a:ln/>
        </p:spPr>
        <p:txBody>
          <a:bodyPr/>
          <a:lstStyle>
            <a:lvl1pPr>
              <a:defRPr/>
            </a:lvl1pPr>
          </a:lstStyle>
          <a:p>
            <a:pPr>
              <a:defRPr/>
            </a:pPr>
            <a:endParaRPr lang="fr-FR"/>
          </a:p>
        </p:txBody>
      </p:sp>
      <p:sp>
        <p:nvSpPr>
          <p:cNvPr id="6" name="Rectangle 6"/>
          <p:cNvSpPr>
            <a:spLocks noGrp="1" noChangeArrowheads="1"/>
          </p:cNvSpPr>
          <p:nvPr>
            <p:ph type="sldNum" sz="quarter" idx="12"/>
          </p:nvPr>
        </p:nvSpPr>
        <p:spPr>
          <a:ln/>
        </p:spPr>
        <p:txBody>
          <a:bodyPr/>
          <a:lstStyle>
            <a:lvl1pPr>
              <a:defRPr/>
            </a:lvl1pPr>
          </a:lstStyle>
          <a:p>
            <a:pPr>
              <a:defRPr/>
            </a:pPr>
            <a:fld id="{983BC093-638B-41F0-9795-B302C7ECD992}" type="slidenum">
              <a:rPr lang="fr-FR"/>
              <a:pPr>
                <a:defRPr/>
              </a:pPr>
              <a:t>‹#›</a:t>
            </a:fld>
            <a:endParaRPr lang="fr-FR"/>
          </a:p>
        </p:txBody>
      </p:sp>
    </p:spTree>
  </p:cSld>
  <p:clrMapOvr>
    <a:masterClrMapping/>
  </p:clrMapOvr>
  <p:transition spd="slow">
    <p:randomBar dir="vert"/>
  </p:transition>
</p:sldLayout>
</file>

<file path=ppt/slideLayouts/slideLayout4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fr-FR"/>
          </a:p>
        </p:txBody>
      </p:sp>
      <p:sp>
        <p:nvSpPr>
          <p:cNvPr id="5" name="Rectangle 5"/>
          <p:cNvSpPr>
            <a:spLocks noGrp="1" noChangeArrowheads="1"/>
          </p:cNvSpPr>
          <p:nvPr>
            <p:ph type="ftr" sz="quarter" idx="11"/>
          </p:nvPr>
        </p:nvSpPr>
        <p:spPr>
          <a:ln/>
        </p:spPr>
        <p:txBody>
          <a:bodyPr/>
          <a:lstStyle>
            <a:lvl1pPr>
              <a:defRPr/>
            </a:lvl1pPr>
          </a:lstStyle>
          <a:p>
            <a:pPr>
              <a:defRPr/>
            </a:pPr>
            <a:endParaRPr lang="fr-FR"/>
          </a:p>
        </p:txBody>
      </p:sp>
      <p:sp>
        <p:nvSpPr>
          <p:cNvPr id="6" name="Rectangle 6"/>
          <p:cNvSpPr>
            <a:spLocks noGrp="1" noChangeArrowheads="1"/>
          </p:cNvSpPr>
          <p:nvPr>
            <p:ph type="sldNum" sz="quarter" idx="12"/>
          </p:nvPr>
        </p:nvSpPr>
        <p:spPr>
          <a:ln/>
        </p:spPr>
        <p:txBody>
          <a:bodyPr/>
          <a:lstStyle>
            <a:lvl1pPr>
              <a:defRPr/>
            </a:lvl1pPr>
          </a:lstStyle>
          <a:p>
            <a:pPr>
              <a:defRPr/>
            </a:pPr>
            <a:fld id="{D5FB539B-0E10-4A96-AB50-6CA7BE6B7CC0}" type="slidenum">
              <a:rPr lang="fr-FR"/>
              <a:pPr>
                <a:defRPr/>
              </a:pPr>
              <a:t>‹#›</a:t>
            </a:fld>
            <a:endParaRPr lang="fr-FR"/>
          </a:p>
        </p:txBody>
      </p:sp>
    </p:spTree>
  </p:cSld>
  <p:clrMapOvr>
    <a:masterClrMapping/>
  </p:clrMapOvr>
  <p:transition spd="slow">
    <p:randomBar dir="vert"/>
  </p:transition>
</p:sldLayout>
</file>

<file path=ppt/slideLayouts/slideLayout4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fr-FR"/>
          </a:p>
        </p:txBody>
      </p:sp>
      <p:sp>
        <p:nvSpPr>
          <p:cNvPr id="5" name="Rectangle 5"/>
          <p:cNvSpPr>
            <a:spLocks noGrp="1" noChangeArrowheads="1"/>
          </p:cNvSpPr>
          <p:nvPr>
            <p:ph type="ftr" sz="quarter" idx="11"/>
          </p:nvPr>
        </p:nvSpPr>
        <p:spPr>
          <a:ln/>
        </p:spPr>
        <p:txBody>
          <a:bodyPr/>
          <a:lstStyle>
            <a:lvl1pPr>
              <a:defRPr/>
            </a:lvl1pPr>
          </a:lstStyle>
          <a:p>
            <a:pPr>
              <a:defRPr/>
            </a:pPr>
            <a:endParaRPr lang="fr-FR"/>
          </a:p>
        </p:txBody>
      </p:sp>
      <p:sp>
        <p:nvSpPr>
          <p:cNvPr id="6" name="Rectangle 6"/>
          <p:cNvSpPr>
            <a:spLocks noGrp="1" noChangeArrowheads="1"/>
          </p:cNvSpPr>
          <p:nvPr>
            <p:ph type="sldNum" sz="quarter" idx="12"/>
          </p:nvPr>
        </p:nvSpPr>
        <p:spPr>
          <a:ln/>
        </p:spPr>
        <p:txBody>
          <a:bodyPr/>
          <a:lstStyle>
            <a:lvl1pPr>
              <a:defRPr/>
            </a:lvl1pPr>
          </a:lstStyle>
          <a:p>
            <a:pPr>
              <a:defRPr/>
            </a:pPr>
            <a:fld id="{39813A4B-2793-4B5C-92B8-01B573A4AD31}" type="slidenum">
              <a:rPr lang="fr-FR"/>
              <a:pPr>
                <a:defRPr/>
              </a:pPr>
              <a:t>‹#›</a:t>
            </a:fld>
            <a:endParaRPr lang="fr-FR"/>
          </a:p>
        </p:txBody>
      </p:sp>
    </p:spTree>
  </p:cSld>
  <p:clrMapOvr>
    <a:masterClrMapping/>
  </p:clrMapOvr>
  <p:transition spd="slow">
    <p:randomBar dir="vert"/>
  </p:transition>
</p:sldLayout>
</file>

<file path=ppt/slideLayouts/slideLayout4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fr-FR"/>
          </a:p>
        </p:txBody>
      </p:sp>
      <p:sp>
        <p:nvSpPr>
          <p:cNvPr id="6" name="Rectangle 5"/>
          <p:cNvSpPr>
            <a:spLocks noGrp="1" noChangeArrowheads="1"/>
          </p:cNvSpPr>
          <p:nvPr>
            <p:ph type="ftr" sz="quarter" idx="11"/>
          </p:nvPr>
        </p:nvSpPr>
        <p:spPr>
          <a:ln/>
        </p:spPr>
        <p:txBody>
          <a:bodyPr/>
          <a:lstStyle>
            <a:lvl1pPr>
              <a:defRPr/>
            </a:lvl1pPr>
          </a:lstStyle>
          <a:p>
            <a:pPr>
              <a:defRPr/>
            </a:pPr>
            <a:endParaRPr lang="fr-FR"/>
          </a:p>
        </p:txBody>
      </p:sp>
      <p:sp>
        <p:nvSpPr>
          <p:cNvPr id="7" name="Rectangle 6"/>
          <p:cNvSpPr>
            <a:spLocks noGrp="1" noChangeArrowheads="1"/>
          </p:cNvSpPr>
          <p:nvPr>
            <p:ph type="sldNum" sz="quarter" idx="12"/>
          </p:nvPr>
        </p:nvSpPr>
        <p:spPr>
          <a:ln/>
        </p:spPr>
        <p:txBody>
          <a:bodyPr/>
          <a:lstStyle>
            <a:lvl1pPr>
              <a:defRPr/>
            </a:lvl1pPr>
          </a:lstStyle>
          <a:p>
            <a:pPr>
              <a:defRPr/>
            </a:pPr>
            <a:fld id="{C63E3F02-C72B-4B8F-BBA4-F06F6FC3B1E9}" type="slidenum">
              <a:rPr lang="fr-FR"/>
              <a:pPr>
                <a:defRPr/>
              </a:pPr>
              <a:t>‹#›</a:t>
            </a:fld>
            <a:endParaRPr lang="fr-FR"/>
          </a:p>
        </p:txBody>
      </p:sp>
    </p:spTree>
  </p:cSld>
  <p:clrMapOvr>
    <a:masterClrMapping/>
  </p:clrMapOvr>
  <p:transition spd="slow">
    <p:randomBar dir="vert"/>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27793AD9-4D64-41BB-BC12-A5BD8B0F3A46}" type="datetimeFigureOut">
              <a:rPr lang="en-US" smtClean="0"/>
              <a:pPr/>
              <a:t>3/25/2015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53574-5849-4C96-AC6A-964016EAEB7E}" type="slidenum">
              <a:rPr lang="en-US" smtClean="0"/>
              <a:pPr/>
              <a:t>‹#›</a:t>
            </a:fld>
            <a:endParaRPr lang="en-US"/>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fr-FR"/>
          </a:p>
        </p:txBody>
      </p:sp>
      <p:sp>
        <p:nvSpPr>
          <p:cNvPr id="8" name="Rectangle 5"/>
          <p:cNvSpPr>
            <a:spLocks noGrp="1" noChangeArrowheads="1"/>
          </p:cNvSpPr>
          <p:nvPr>
            <p:ph type="ftr" sz="quarter" idx="11"/>
          </p:nvPr>
        </p:nvSpPr>
        <p:spPr>
          <a:ln/>
        </p:spPr>
        <p:txBody>
          <a:bodyPr/>
          <a:lstStyle>
            <a:lvl1pPr>
              <a:defRPr/>
            </a:lvl1pPr>
          </a:lstStyle>
          <a:p>
            <a:pPr>
              <a:defRPr/>
            </a:pPr>
            <a:endParaRPr lang="fr-FR"/>
          </a:p>
        </p:txBody>
      </p:sp>
      <p:sp>
        <p:nvSpPr>
          <p:cNvPr id="9" name="Rectangle 6"/>
          <p:cNvSpPr>
            <a:spLocks noGrp="1" noChangeArrowheads="1"/>
          </p:cNvSpPr>
          <p:nvPr>
            <p:ph type="sldNum" sz="quarter" idx="12"/>
          </p:nvPr>
        </p:nvSpPr>
        <p:spPr>
          <a:ln/>
        </p:spPr>
        <p:txBody>
          <a:bodyPr/>
          <a:lstStyle>
            <a:lvl1pPr>
              <a:defRPr/>
            </a:lvl1pPr>
          </a:lstStyle>
          <a:p>
            <a:pPr>
              <a:defRPr/>
            </a:pPr>
            <a:fld id="{43C59D7F-4D8B-4CBF-B96A-64C565B68685}" type="slidenum">
              <a:rPr lang="fr-FR"/>
              <a:pPr>
                <a:defRPr/>
              </a:pPr>
              <a:t>‹#›</a:t>
            </a:fld>
            <a:endParaRPr lang="fr-FR"/>
          </a:p>
        </p:txBody>
      </p:sp>
    </p:spTree>
  </p:cSld>
  <p:clrMapOvr>
    <a:masterClrMapping/>
  </p:clrMapOvr>
  <p:transition spd="slow">
    <p:randomBar dir="vert"/>
  </p:transition>
</p:sldLayout>
</file>

<file path=ppt/slideLayouts/slideLayout5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fr-FR"/>
          </a:p>
        </p:txBody>
      </p:sp>
      <p:sp>
        <p:nvSpPr>
          <p:cNvPr id="4" name="Rectangle 5"/>
          <p:cNvSpPr>
            <a:spLocks noGrp="1" noChangeArrowheads="1"/>
          </p:cNvSpPr>
          <p:nvPr>
            <p:ph type="ftr" sz="quarter" idx="11"/>
          </p:nvPr>
        </p:nvSpPr>
        <p:spPr>
          <a:ln/>
        </p:spPr>
        <p:txBody>
          <a:bodyPr/>
          <a:lstStyle>
            <a:lvl1pPr>
              <a:defRPr/>
            </a:lvl1pPr>
          </a:lstStyle>
          <a:p>
            <a:pPr>
              <a:defRPr/>
            </a:pPr>
            <a:endParaRPr lang="fr-FR"/>
          </a:p>
        </p:txBody>
      </p:sp>
      <p:sp>
        <p:nvSpPr>
          <p:cNvPr id="5" name="Rectangle 6"/>
          <p:cNvSpPr>
            <a:spLocks noGrp="1" noChangeArrowheads="1"/>
          </p:cNvSpPr>
          <p:nvPr>
            <p:ph type="sldNum" sz="quarter" idx="12"/>
          </p:nvPr>
        </p:nvSpPr>
        <p:spPr>
          <a:ln/>
        </p:spPr>
        <p:txBody>
          <a:bodyPr/>
          <a:lstStyle>
            <a:lvl1pPr>
              <a:defRPr/>
            </a:lvl1pPr>
          </a:lstStyle>
          <a:p>
            <a:pPr>
              <a:defRPr/>
            </a:pPr>
            <a:fld id="{C6A49BA9-1AA5-4B0B-B9DE-E3196D0B5E25}" type="slidenum">
              <a:rPr lang="fr-FR"/>
              <a:pPr>
                <a:defRPr/>
              </a:pPr>
              <a:t>‹#›</a:t>
            </a:fld>
            <a:endParaRPr lang="fr-FR"/>
          </a:p>
        </p:txBody>
      </p:sp>
    </p:spTree>
  </p:cSld>
  <p:clrMapOvr>
    <a:masterClrMapping/>
  </p:clrMapOvr>
  <p:transition spd="slow">
    <p:randomBar dir="vert"/>
  </p:transition>
</p:sldLayout>
</file>

<file path=ppt/slideLayouts/slideLayout5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fr-FR"/>
          </a:p>
        </p:txBody>
      </p:sp>
      <p:sp>
        <p:nvSpPr>
          <p:cNvPr id="3" name="Rectangle 5"/>
          <p:cNvSpPr>
            <a:spLocks noGrp="1" noChangeArrowheads="1"/>
          </p:cNvSpPr>
          <p:nvPr>
            <p:ph type="ftr" sz="quarter" idx="11"/>
          </p:nvPr>
        </p:nvSpPr>
        <p:spPr>
          <a:ln/>
        </p:spPr>
        <p:txBody>
          <a:bodyPr/>
          <a:lstStyle>
            <a:lvl1pPr>
              <a:defRPr/>
            </a:lvl1pPr>
          </a:lstStyle>
          <a:p>
            <a:pPr>
              <a:defRPr/>
            </a:pPr>
            <a:endParaRPr lang="fr-FR"/>
          </a:p>
        </p:txBody>
      </p:sp>
      <p:sp>
        <p:nvSpPr>
          <p:cNvPr id="4" name="Rectangle 6"/>
          <p:cNvSpPr>
            <a:spLocks noGrp="1" noChangeArrowheads="1"/>
          </p:cNvSpPr>
          <p:nvPr>
            <p:ph type="sldNum" sz="quarter" idx="12"/>
          </p:nvPr>
        </p:nvSpPr>
        <p:spPr>
          <a:ln/>
        </p:spPr>
        <p:txBody>
          <a:bodyPr/>
          <a:lstStyle>
            <a:lvl1pPr>
              <a:defRPr/>
            </a:lvl1pPr>
          </a:lstStyle>
          <a:p>
            <a:pPr>
              <a:defRPr/>
            </a:pPr>
            <a:fld id="{4F1E03F2-33BE-41C1-9365-4DA14827768C}" type="slidenum">
              <a:rPr lang="fr-FR"/>
              <a:pPr>
                <a:defRPr/>
              </a:pPr>
              <a:t>‹#›</a:t>
            </a:fld>
            <a:endParaRPr lang="fr-FR"/>
          </a:p>
        </p:txBody>
      </p:sp>
    </p:spTree>
  </p:cSld>
  <p:clrMapOvr>
    <a:masterClrMapping/>
  </p:clrMapOvr>
  <p:transition spd="slow">
    <p:randomBar dir="vert"/>
  </p:transition>
</p:sldLayout>
</file>

<file path=ppt/slideLayouts/slideLayout5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fr-FR"/>
          </a:p>
        </p:txBody>
      </p:sp>
      <p:sp>
        <p:nvSpPr>
          <p:cNvPr id="6" name="Rectangle 5"/>
          <p:cNvSpPr>
            <a:spLocks noGrp="1" noChangeArrowheads="1"/>
          </p:cNvSpPr>
          <p:nvPr>
            <p:ph type="ftr" sz="quarter" idx="11"/>
          </p:nvPr>
        </p:nvSpPr>
        <p:spPr>
          <a:ln/>
        </p:spPr>
        <p:txBody>
          <a:bodyPr/>
          <a:lstStyle>
            <a:lvl1pPr>
              <a:defRPr/>
            </a:lvl1pPr>
          </a:lstStyle>
          <a:p>
            <a:pPr>
              <a:defRPr/>
            </a:pPr>
            <a:endParaRPr lang="fr-FR"/>
          </a:p>
        </p:txBody>
      </p:sp>
      <p:sp>
        <p:nvSpPr>
          <p:cNvPr id="7" name="Rectangle 6"/>
          <p:cNvSpPr>
            <a:spLocks noGrp="1" noChangeArrowheads="1"/>
          </p:cNvSpPr>
          <p:nvPr>
            <p:ph type="sldNum" sz="quarter" idx="12"/>
          </p:nvPr>
        </p:nvSpPr>
        <p:spPr>
          <a:ln/>
        </p:spPr>
        <p:txBody>
          <a:bodyPr/>
          <a:lstStyle>
            <a:lvl1pPr>
              <a:defRPr/>
            </a:lvl1pPr>
          </a:lstStyle>
          <a:p>
            <a:pPr>
              <a:defRPr/>
            </a:pPr>
            <a:fld id="{15B939F8-F514-4FF7-8F3D-0BC359089FFA}" type="slidenum">
              <a:rPr lang="fr-FR"/>
              <a:pPr>
                <a:defRPr/>
              </a:pPr>
              <a:t>‹#›</a:t>
            </a:fld>
            <a:endParaRPr lang="fr-FR"/>
          </a:p>
        </p:txBody>
      </p:sp>
    </p:spTree>
  </p:cSld>
  <p:clrMapOvr>
    <a:masterClrMapping/>
  </p:clrMapOvr>
  <p:transition spd="slow">
    <p:randomBar dir="vert"/>
  </p:transition>
</p:sldLayout>
</file>

<file path=ppt/slideLayouts/slideLayout5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fr-FR"/>
          </a:p>
        </p:txBody>
      </p:sp>
      <p:sp>
        <p:nvSpPr>
          <p:cNvPr id="6" name="Rectangle 5"/>
          <p:cNvSpPr>
            <a:spLocks noGrp="1" noChangeArrowheads="1"/>
          </p:cNvSpPr>
          <p:nvPr>
            <p:ph type="ftr" sz="quarter" idx="11"/>
          </p:nvPr>
        </p:nvSpPr>
        <p:spPr>
          <a:ln/>
        </p:spPr>
        <p:txBody>
          <a:bodyPr/>
          <a:lstStyle>
            <a:lvl1pPr>
              <a:defRPr/>
            </a:lvl1pPr>
          </a:lstStyle>
          <a:p>
            <a:pPr>
              <a:defRPr/>
            </a:pPr>
            <a:endParaRPr lang="fr-FR"/>
          </a:p>
        </p:txBody>
      </p:sp>
      <p:sp>
        <p:nvSpPr>
          <p:cNvPr id="7" name="Rectangle 6"/>
          <p:cNvSpPr>
            <a:spLocks noGrp="1" noChangeArrowheads="1"/>
          </p:cNvSpPr>
          <p:nvPr>
            <p:ph type="sldNum" sz="quarter" idx="12"/>
          </p:nvPr>
        </p:nvSpPr>
        <p:spPr>
          <a:ln/>
        </p:spPr>
        <p:txBody>
          <a:bodyPr/>
          <a:lstStyle>
            <a:lvl1pPr>
              <a:defRPr/>
            </a:lvl1pPr>
          </a:lstStyle>
          <a:p>
            <a:pPr>
              <a:defRPr/>
            </a:pPr>
            <a:fld id="{702BC0F9-913C-40F9-B8F0-E446DD261795}" type="slidenum">
              <a:rPr lang="fr-FR"/>
              <a:pPr>
                <a:defRPr/>
              </a:pPr>
              <a:t>‹#›</a:t>
            </a:fld>
            <a:endParaRPr lang="fr-FR"/>
          </a:p>
        </p:txBody>
      </p:sp>
    </p:spTree>
  </p:cSld>
  <p:clrMapOvr>
    <a:masterClrMapping/>
  </p:clrMapOvr>
  <p:transition spd="slow">
    <p:randomBar dir="vert"/>
  </p:transition>
</p:sldLayout>
</file>

<file path=ppt/slideLayouts/slideLayout5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fr-FR"/>
          </a:p>
        </p:txBody>
      </p:sp>
      <p:sp>
        <p:nvSpPr>
          <p:cNvPr id="5" name="Rectangle 5"/>
          <p:cNvSpPr>
            <a:spLocks noGrp="1" noChangeArrowheads="1"/>
          </p:cNvSpPr>
          <p:nvPr>
            <p:ph type="ftr" sz="quarter" idx="11"/>
          </p:nvPr>
        </p:nvSpPr>
        <p:spPr>
          <a:ln/>
        </p:spPr>
        <p:txBody>
          <a:bodyPr/>
          <a:lstStyle>
            <a:lvl1pPr>
              <a:defRPr/>
            </a:lvl1pPr>
          </a:lstStyle>
          <a:p>
            <a:pPr>
              <a:defRPr/>
            </a:pPr>
            <a:endParaRPr lang="fr-FR"/>
          </a:p>
        </p:txBody>
      </p:sp>
      <p:sp>
        <p:nvSpPr>
          <p:cNvPr id="6" name="Rectangle 6"/>
          <p:cNvSpPr>
            <a:spLocks noGrp="1" noChangeArrowheads="1"/>
          </p:cNvSpPr>
          <p:nvPr>
            <p:ph type="sldNum" sz="quarter" idx="12"/>
          </p:nvPr>
        </p:nvSpPr>
        <p:spPr>
          <a:ln/>
        </p:spPr>
        <p:txBody>
          <a:bodyPr/>
          <a:lstStyle>
            <a:lvl1pPr>
              <a:defRPr/>
            </a:lvl1pPr>
          </a:lstStyle>
          <a:p>
            <a:pPr>
              <a:defRPr/>
            </a:pPr>
            <a:fld id="{5A9DECBD-482E-4EDB-8A03-4CF075E68170}" type="slidenum">
              <a:rPr lang="fr-FR"/>
              <a:pPr>
                <a:defRPr/>
              </a:pPr>
              <a:t>‹#›</a:t>
            </a:fld>
            <a:endParaRPr lang="fr-FR"/>
          </a:p>
        </p:txBody>
      </p:sp>
    </p:spTree>
  </p:cSld>
  <p:clrMapOvr>
    <a:masterClrMapping/>
  </p:clrMapOvr>
  <p:transition spd="slow">
    <p:randomBar dir="vert"/>
  </p:transition>
</p:sldLayout>
</file>

<file path=ppt/slideLayouts/slideLayout5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fr-FR"/>
          </a:p>
        </p:txBody>
      </p:sp>
      <p:sp>
        <p:nvSpPr>
          <p:cNvPr id="5" name="Rectangle 5"/>
          <p:cNvSpPr>
            <a:spLocks noGrp="1" noChangeArrowheads="1"/>
          </p:cNvSpPr>
          <p:nvPr>
            <p:ph type="ftr" sz="quarter" idx="11"/>
          </p:nvPr>
        </p:nvSpPr>
        <p:spPr>
          <a:ln/>
        </p:spPr>
        <p:txBody>
          <a:bodyPr/>
          <a:lstStyle>
            <a:lvl1pPr>
              <a:defRPr/>
            </a:lvl1pPr>
          </a:lstStyle>
          <a:p>
            <a:pPr>
              <a:defRPr/>
            </a:pPr>
            <a:endParaRPr lang="fr-FR"/>
          </a:p>
        </p:txBody>
      </p:sp>
      <p:sp>
        <p:nvSpPr>
          <p:cNvPr id="6" name="Rectangle 6"/>
          <p:cNvSpPr>
            <a:spLocks noGrp="1" noChangeArrowheads="1"/>
          </p:cNvSpPr>
          <p:nvPr>
            <p:ph type="sldNum" sz="quarter" idx="12"/>
          </p:nvPr>
        </p:nvSpPr>
        <p:spPr>
          <a:ln/>
        </p:spPr>
        <p:txBody>
          <a:bodyPr/>
          <a:lstStyle>
            <a:lvl1pPr>
              <a:defRPr/>
            </a:lvl1pPr>
          </a:lstStyle>
          <a:p>
            <a:pPr>
              <a:defRPr/>
            </a:pPr>
            <a:fld id="{2064D526-61AA-4E9F-8B4F-EB50186D54A9}" type="slidenum">
              <a:rPr lang="fr-FR"/>
              <a:pPr>
                <a:defRPr/>
              </a:pPr>
              <a:t>‹#›</a:t>
            </a:fld>
            <a:endParaRPr lang="fr-FR"/>
          </a:p>
        </p:txBody>
      </p:sp>
    </p:spTree>
  </p:cSld>
  <p:clrMapOvr>
    <a:masterClrMapping/>
  </p:clrMapOvr>
  <p:transition spd="slow">
    <p:randomBar dir="vert"/>
  </p:transition>
</p:sldLayout>
</file>

<file path=ppt/slideLayouts/slideLayout57.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Straight Connector 6"/>
          <p:cNvSpPr>
            <a:spLocks noChangeShapeType="1"/>
          </p:cNvSpPr>
          <p:nvPr/>
        </p:nvSpPr>
        <p:spPr bwMode="auto">
          <a:xfrm>
            <a:off x="514350" y="5349902"/>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9" name="Title 28"/>
          <p:cNvSpPr>
            <a:spLocks noGrp="1"/>
          </p:cNvSpPr>
          <p:nvPr>
            <p:ph type="ctrTitle"/>
          </p:nvPr>
        </p:nvSpPr>
        <p:spPr>
          <a:xfrm>
            <a:off x="381000" y="4853411"/>
            <a:ext cx="8458200" cy="1222375"/>
          </a:xfrm>
        </p:spPr>
        <p:txBody>
          <a:bodyPr anchor="t"/>
          <a:lstStyle/>
          <a:p>
            <a:r>
              <a:rPr kumimoji="0" lang="en-US" smtClean="0"/>
              <a:t>Click to edit Master title style</a:t>
            </a:r>
            <a:endParaRPr kumimoji="0" lang="en-US"/>
          </a:p>
        </p:txBody>
      </p:sp>
      <p:sp>
        <p:nvSpPr>
          <p:cNvPr id="9" name="Subtitle 8"/>
          <p:cNvSpPr>
            <a:spLocks noGrp="1"/>
          </p:cNvSpPr>
          <p:nvPr>
            <p:ph type="subTitle" idx="1"/>
          </p:nvPr>
        </p:nvSpPr>
        <p:spPr>
          <a:xfrm>
            <a:off x="381000" y="3886200"/>
            <a:ext cx="8458200" cy="914400"/>
          </a:xfrm>
        </p:spPr>
        <p:txBody>
          <a:bodyPr anchor="b"/>
          <a:lstStyle>
            <a:lvl1pPr marL="0" indent="0" algn="l">
              <a:buNone/>
              <a:defRPr sz="2400">
                <a:solidFill>
                  <a:schemeClr val="tx2">
                    <a:shade val="75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16" name="Date Placeholder 15"/>
          <p:cNvSpPr>
            <a:spLocks noGrp="1"/>
          </p:cNvSpPr>
          <p:nvPr>
            <p:ph type="dt" sz="half" idx="10"/>
          </p:nvPr>
        </p:nvSpPr>
        <p:spPr/>
        <p:txBody>
          <a:bodyPr/>
          <a:lstStyle/>
          <a:p>
            <a:fld id="{35206DED-35BB-4FD9-A161-7AB0AAE30423}" type="datetimeFigureOut">
              <a:rPr lang="en-US" smtClean="0"/>
              <a:pPr/>
              <a:t>3/25/2015</a:t>
            </a:fld>
            <a:endParaRPr lang="en-US"/>
          </a:p>
        </p:txBody>
      </p:sp>
      <p:sp>
        <p:nvSpPr>
          <p:cNvPr id="2" name="Footer Placeholder 1"/>
          <p:cNvSpPr>
            <a:spLocks noGrp="1"/>
          </p:cNvSpPr>
          <p:nvPr>
            <p:ph type="ftr" sz="quarter" idx="11"/>
          </p:nvPr>
        </p:nvSpPr>
        <p:spPr/>
        <p:txBody>
          <a:bodyPr/>
          <a:lstStyle/>
          <a:p>
            <a:endParaRPr lang="en-US"/>
          </a:p>
        </p:txBody>
      </p:sp>
      <p:sp>
        <p:nvSpPr>
          <p:cNvPr id="15" name="Slide Number Placeholder 14"/>
          <p:cNvSpPr>
            <a:spLocks noGrp="1"/>
          </p:cNvSpPr>
          <p:nvPr>
            <p:ph type="sldNum" sz="quarter" idx="12"/>
          </p:nvPr>
        </p:nvSpPr>
        <p:spPr>
          <a:xfrm>
            <a:off x="8229600" y="6473952"/>
            <a:ext cx="758952" cy="246888"/>
          </a:xfrm>
        </p:spPr>
        <p:txBody>
          <a:bodyPr/>
          <a:lstStyle/>
          <a:p>
            <a:fld id="{43B9DD9C-4C87-497B-B8DA-75F436102434}" type="slidenum">
              <a:rPr lang="en-US" smtClean="0"/>
              <a:pPr/>
              <a:t>‹#›</a:t>
            </a:fld>
            <a:endParaRPr lang="en-US"/>
          </a:p>
        </p:txBody>
      </p:sp>
    </p:spTree>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2" name="Title 21"/>
          <p:cNvSpPr>
            <a:spLocks noGrp="1"/>
          </p:cNvSpPr>
          <p:nvPr>
            <p:ph type="title"/>
          </p:nvPr>
        </p:nvSpPr>
        <p:spPr/>
        <p:txBody>
          <a:bodyPr/>
          <a:lstStyle/>
          <a:p>
            <a:r>
              <a:rPr kumimoji="0" lang="en-US" smtClean="0"/>
              <a:t>Click to edit Master title style</a:t>
            </a:r>
            <a:endParaRPr kumimoji="0" lang="en-US"/>
          </a:p>
        </p:txBody>
      </p:sp>
      <p:sp>
        <p:nvSpPr>
          <p:cNvPr id="27" name="Content Placeholder 26"/>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5" name="Date Placeholder 24"/>
          <p:cNvSpPr>
            <a:spLocks noGrp="1"/>
          </p:cNvSpPr>
          <p:nvPr>
            <p:ph type="dt" sz="half" idx="10"/>
          </p:nvPr>
        </p:nvSpPr>
        <p:spPr/>
        <p:txBody>
          <a:bodyPr/>
          <a:lstStyle/>
          <a:p>
            <a:fld id="{35206DED-35BB-4FD9-A161-7AB0AAE30423}" type="datetimeFigureOut">
              <a:rPr lang="en-US" smtClean="0"/>
              <a:pPr/>
              <a:t>3/25/2015</a:t>
            </a:fld>
            <a:endParaRPr lang="en-US"/>
          </a:p>
        </p:txBody>
      </p:sp>
      <p:sp>
        <p:nvSpPr>
          <p:cNvPr id="19" name="Footer Placeholder 18"/>
          <p:cNvSpPr>
            <a:spLocks noGrp="1"/>
          </p:cNvSpPr>
          <p:nvPr>
            <p:ph type="ftr" sz="quarter" idx="11"/>
          </p:nvPr>
        </p:nvSpPr>
        <p:spPr>
          <a:xfrm>
            <a:off x="3581400" y="76200"/>
            <a:ext cx="2895600" cy="288925"/>
          </a:xfrm>
        </p:spPr>
        <p:txBody>
          <a:bodyPr/>
          <a:lstStyle/>
          <a:p>
            <a:endParaRPr lang="en-US"/>
          </a:p>
        </p:txBody>
      </p:sp>
      <p:sp>
        <p:nvSpPr>
          <p:cNvPr id="16" name="Slide Number Placeholder 15"/>
          <p:cNvSpPr>
            <a:spLocks noGrp="1"/>
          </p:cNvSpPr>
          <p:nvPr>
            <p:ph type="sldNum" sz="quarter" idx="12"/>
          </p:nvPr>
        </p:nvSpPr>
        <p:spPr>
          <a:xfrm>
            <a:off x="8229600" y="6473952"/>
            <a:ext cx="758952" cy="246888"/>
          </a:xfrm>
        </p:spPr>
        <p:txBody>
          <a:bodyPr/>
          <a:lstStyle/>
          <a:p>
            <a:fld id="{43B9DD9C-4C87-497B-B8DA-75F436102434}" type="slidenum">
              <a:rPr lang="en-US" smtClean="0"/>
              <a:pPr/>
              <a:t>‹#›</a:t>
            </a:fld>
            <a:endParaRPr lang="en-US"/>
          </a:p>
        </p:txBody>
      </p:sp>
    </p:spTree>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3">
        <a:schemeClr val="bg2"/>
      </p:bgRef>
    </p:bg>
    <p:spTree>
      <p:nvGrpSpPr>
        <p:cNvPr id="1" name=""/>
        <p:cNvGrpSpPr/>
        <p:nvPr/>
      </p:nvGrpSpPr>
      <p:grpSpPr>
        <a:xfrm>
          <a:off x="0" y="0"/>
          <a:ext cx="0" cy="0"/>
          <a:chOff x="0" y="0"/>
          <a:chExt cx="0" cy="0"/>
        </a:xfrm>
      </p:grpSpPr>
      <p:sp>
        <p:nvSpPr>
          <p:cNvPr id="7" name="Straight Connector 6"/>
          <p:cNvSpPr>
            <a:spLocks noChangeShapeType="1"/>
          </p:cNvSpPr>
          <p:nvPr/>
        </p:nvSpPr>
        <p:spPr bwMode="auto">
          <a:xfrm>
            <a:off x="514350" y="3444902"/>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6" name="Text Placeholder 5"/>
          <p:cNvSpPr>
            <a:spLocks noGrp="1"/>
          </p:cNvSpPr>
          <p:nvPr>
            <p:ph type="body" idx="1"/>
          </p:nvPr>
        </p:nvSpPr>
        <p:spPr>
          <a:xfrm>
            <a:off x="381000" y="1676400"/>
            <a:ext cx="8458200" cy="1219200"/>
          </a:xfrm>
        </p:spPr>
        <p:txBody>
          <a:bodyPr anchor="b"/>
          <a:lstStyle>
            <a:lvl1pPr marL="0" indent="0" algn="r">
              <a:buNone/>
              <a:defRPr sz="2000">
                <a:solidFill>
                  <a:schemeClr val="tx2">
                    <a:shade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19" name="Date Placeholder 18"/>
          <p:cNvSpPr>
            <a:spLocks noGrp="1"/>
          </p:cNvSpPr>
          <p:nvPr>
            <p:ph type="dt" sz="half" idx="10"/>
          </p:nvPr>
        </p:nvSpPr>
        <p:spPr/>
        <p:txBody>
          <a:bodyPr/>
          <a:lstStyle/>
          <a:p>
            <a:fld id="{35206DED-35BB-4FD9-A161-7AB0AAE30423}" type="datetimeFigureOut">
              <a:rPr lang="en-US" smtClean="0"/>
              <a:pPr/>
              <a:t>3/25/2015</a:t>
            </a:fld>
            <a:endParaRPr lang="en-US"/>
          </a:p>
        </p:txBody>
      </p:sp>
      <p:sp>
        <p:nvSpPr>
          <p:cNvPr id="11" name="Footer Placeholder 10"/>
          <p:cNvSpPr>
            <a:spLocks noGrp="1"/>
          </p:cNvSpPr>
          <p:nvPr>
            <p:ph type="ftr" sz="quarter" idx="11"/>
          </p:nvPr>
        </p:nvSpPr>
        <p:spPr/>
        <p:txBody>
          <a:bodyPr/>
          <a:lstStyle/>
          <a:p>
            <a:endParaRPr lang="en-US"/>
          </a:p>
        </p:txBody>
      </p:sp>
      <p:sp>
        <p:nvSpPr>
          <p:cNvPr id="16" name="Slide Number Placeholder 15"/>
          <p:cNvSpPr>
            <a:spLocks noGrp="1"/>
          </p:cNvSpPr>
          <p:nvPr>
            <p:ph type="sldNum" sz="quarter" idx="12"/>
          </p:nvPr>
        </p:nvSpPr>
        <p:spPr/>
        <p:txBody>
          <a:bodyPr/>
          <a:lstStyle/>
          <a:p>
            <a:fld id="{43B9DD9C-4C87-497B-B8DA-75F436102434}" type="slidenum">
              <a:rPr lang="en-US" smtClean="0"/>
              <a:pPr/>
              <a:t>‹#›</a:t>
            </a:fld>
            <a:endParaRPr lang="en-US"/>
          </a:p>
        </p:txBody>
      </p:sp>
      <p:sp>
        <p:nvSpPr>
          <p:cNvPr id="8" name="Title 7"/>
          <p:cNvSpPr>
            <a:spLocks noGrp="1"/>
          </p:cNvSpPr>
          <p:nvPr>
            <p:ph type="title"/>
          </p:nvPr>
        </p:nvSpPr>
        <p:spPr>
          <a:xfrm>
            <a:off x="180475" y="2947085"/>
            <a:ext cx="8686800" cy="1184825"/>
          </a:xfrm>
        </p:spPr>
        <p:txBody>
          <a:bodyPr rtlCol="0" anchor="t"/>
          <a:lstStyle>
            <a:lvl1pPr algn="r">
              <a:defRPr/>
            </a:lvl1pPr>
          </a:lstStyle>
          <a:p>
            <a:r>
              <a:rPr kumimoji="0" lang="en-US" smtClean="0"/>
              <a:t>Click to edit Master title style</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27793AD9-4D64-41BB-BC12-A5BD8B0F3A46}" type="datetimeFigureOut">
              <a:rPr lang="en-US" smtClean="0"/>
              <a:pPr/>
              <a:t>3/25/2015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53574-5849-4C96-AC6A-964016EAEB7E}" type="slidenum">
              <a:rPr lang="en-US" smtClean="0"/>
              <a:pPr/>
              <a:t>‹#›</a:t>
            </a:fld>
            <a:endParaRPr lang="en-US"/>
          </a:p>
        </p:txBody>
      </p:sp>
    </p:spTree>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0" name="Title 19"/>
          <p:cNvSpPr>
            <a:spLocks noGrp="1"/>
          </p:cNvSpPr>
          <p:nvPr>
            <p:ph type="title"/>
          </p:nvPr>
        </p:nvSpPr>
        <p:spPr>
          <a:xfrm>
            <a:off x="301752" y="457200"/>
            <a:ext cx="8686800" cy="841248"/>
          </a:xfrm>
        </p:spPr>
        <p:txBody>
          <a:bodyPr/>
          <a:lstStyle/>
          <a:p>
            <a:r>
              <a:rPr kumimoji="0" lang="en-US" smtClean="0"/>
              <a:t>Click to edit Master title style</a:t>
            </a:r>
            <a:endParaRPr kumimoji="0" lang="en-US"/>
          </a:p>
        </p:txBody>
      </p:sp>
      <p:sp>
        <p:nvSpPr>
          <p:cNvPr id="14" name="Content Placeholder 13"/>
          <p:cNvSpPr>
            <a:spLocks noGrp="1"/>
          </p:cNvSpPr>
          <p:nvPr>
            <p:ph sz="half" idx="1"/>
          </p:nvPr>
        </p:nvSpPr>
        <p:spPr>
          <a:xfrm>
            <a:off x="304800" y="1600200"/>
            <a:ext cx="4191000" cy="4724400"/>
          </a:xfrm>
        </p:spPr>
        <p:txBody>
          <a:bodyPr/>
          <a:lstStyle>
            <a:lvl1pPr>
              <a:defRPr sz="28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3" name="Content Placeholder 12"/>
          <p:cNvSpPr>
            <a:spLocks noGrp="1"/>
          </p:cNvSpPr>
          <p:nvPr>
            <p:ph sz="half" idx="2"/>
          </p:nvPr>
        </p:nvSpPr>
        <p:spPr>
          <a:xfrm>
            <a:off x="4648200" y="1600200"/>
            <a:ext cx="4343400" cy="4724400"/>
          </a:xfrm>
        </p:spPr>
        <p:txBody>
          <a:bodyPr/>
          <a:lstStyle>
            <a:lvl1pPr>
              <a:defRPr sz="28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1" name="Date Placeholder 20"/>
          <p:cNvSpPr>
            <a:spLocks noGrp="1"/>
          </p:cNvSpPr>
          <p:nvPr>
            <p:ph type="dt" sz="half" idx="10"/>
          </p:nvPr>
        </p:nvSpPr>
        <p:spPr/>
        <p:txBody>
          <a:bodyPr/>
          <a:lstStyle/>
          <a:p>
            <a:fld id="{35206DED-35BB-4FD9-A161-7AB0AAE30423}" type="datetimeFigureOut">
              <a:rPr lang="en-US" smtClean="0"/>
              <a:pPr/>
              <a:t>3/25/2015</a:t>
            </a:fld>
            <a:endParaRPr lang="en-US"/>
          </a:p>
        </p:txBody>
      </p:sp>
      <p:sp>
        <p:nvSpPr>
          <p:cNvPr id="10" name="Footer Placeholder 9"/>
          <p:cNvSpPr>
            <a:spLocks noGrp="1"/>
          </p:cNvSpPr>
          <p:nvPr>
            <p:ph type="ftr" sz="quarter" idx="11"/>
          </p:nvPr>
        </p:nvSpPr>
        <p:spPr/>
        <p:txBody>
          <a:bodyPr/>
          <a:lstStyle/>
          <a:p>
            <a:endParaRPr lang="en-US"/>
          </a:p>
        </p:txBody>
      </p:sp>
      <p:sp>
        <p:nvSpPr>
          <p:cNvPr id="31" name="Slide Number Placeholder 30"/>
          <p:cNvSpPr>
            <a:spLocks noGrp="1"/>
          </p:cNvSpPr>
          <p:nvPr>
            <p:ph type="sldNum" sz="quarter" idx="12"/>
          </p:nvPr>
        </p:nvSpPr>
        <p:spPr/>
        <p:txBody>
          <a:bodyPr/>
          <a:lstStyle/>
          <a:p>
            <a:fld id="{43B9DD9C-4C87-497B-B8DA-75F436102434}" type="slidenum">
              <a:rPr lang="en-US" smtClean="0"/>
              <a:pPr/>
              <a:t>‹#›</a:t>
            </a:fld>
            <a:endParaRPr lang="en-US"/>
          </a:p>
        </p:txBody>
      </p:sp>
    </p:spTree>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9" name="Title 28"/>
          <p:cNvSpPr>
            <a:spLocks noGrp="1"/>
          </p:cNvSpPr>
          <p:nvPr>
            <p:ph type="title"/>
          </p:nvPr>
        </p:nvSpPr>
        <p:spPr>
          <a:xfrm>
            <a:off x="304800" y="5410200"/>
            <a:ext cx="8610600" cy="882650"/>
          </a:xfrm>
        </p:spPr>
        <p:txBody>
          <a:bodyPr anchor="ctr"/>
          <a:lstStyle>
            <a:lvl1pPr>
              <a:defRPr/>
            </a:lvl1pPr>
          </a:lstStyle>
          <a:p>
            <a:r>
              <a:rPr kumimoji="0" lang="en-US" smtClean="0"/>
              <a:t>Click to edit Master title style</a:t>
            </a:r>
            <a:endParaRPr kumimoji="0" lang="en-US"/>
          </a:p>
        </p:txBody>
      </p:sp>
      <p:sp>
        <p:nvSpPr>
          <p:cNvPr id="13" name="Text Placeholder 12"/>
          <p:cNvSpPr>
            <a:spLocks noGrp="1"/>
          </p:cNvSpPr>
          <p:nvPr>
            <p:ph type="body" idx="1"/>
          </p:nvPr>
        </p:nvSpPr>
        <p:spPr>
          <a:xfrm>
            <a:off x="281444" y="666750"/>
            <a:ext cx="4290556" cy="639762"/>
          </a:xfrm>
        </p:spPr>
        <p:txBody>
          <a:bodyPr anchor="ctr"/>
          <a:lstStyle>
            <a:lvl1pPr marL="0" indent="0">
              <a:buNone/>
              <a:defRPr sz="1800" b="0" cap="all" baseline="0">
                <a:solidFill>
                  <a:schemeClr val="accent1">
                    <a:shade val="50000"/>
                  </a:schemeClr>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25" name="Text Placeholder 24"/>
          <p:cNvSpPr>
            <a:spLocks noGrp="1"/>
          </p:cNvSpPr>
          <p:nvPr>
            <p:ph type="body" sz="half" idx="3"/>
          </p:nvPr>
        </p:nvSpPr>
        <p:spPr>
          <a:xfrm>
            <a:off x="4645025" y="666750"/>
            <a:ext cx="4292241" cy="639762"/>
          </a:xfrm>
        </p:spPr>
        <p:txBody>
          <a:bodyPr anchor="ctr"/>
          <a:lstStyle>
            <a:lvl1pPr marL="0" indent="0">
              <a:buNone/>
              <a:defRPr sz="1800" b="0" cap="all" baseline="0">
                <a:solidFill>
                  <a:schemeClr val="accent1">
                    <a:shade val="50000"/>
                  </a:schemeClr>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Content Placeholder 3"/>
          <p:cNvSpPr>
            <a:spLocks noGrp="1"/>
          </p:cNvSpPr>
          <p:nvPr>
            <p:ph sz="quarter" idx="2"/>
          </p:nvPr>
        </p:nvSpPr>
        <p:spPr>
          <a:xfrm>
            <a:off x="281444" y="1316037"/>
            <a:ext cx="4290556"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8" name="Content Placeholder 27"/>
          <p:cNvSpPr>
            <a:spLocks noGrp="1"/>
          </p:cNvSpPr>
          <p:nvPr>
            <p:ph sz="quarter" idx="4"/>
          </p:nvPr>
        </p:nvSpPr>
        <p:spPr>
          <a:xfrm>
            <a:off x="4648730" y="1316037"/>
            <a:ext cx="4288536"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0" name="Date Placeholder 9"/>
          <p:cNvSpPr>
            <a:spLocks noGrp="1"/>
          </p:cNvSpPr>
          <p:nvPr>
            <p:ph type="dt" sz="half" idx="10"/>
          </p:nvPr>
        </p:nvSpPr>
        <p:spPr/>
        <p:txBody>
          <a:bodyPr/>
          <a:lstStyle/>
          <a:p>
            <a:fld id="{35206DED-35BB-4FD9-A161-7AB0AAE30423}" type="datetimeFigureOut">
              <a:rPr lang="en-US" smtClean="0"/>
              <a:pPr/>
              <a:t>3/25/2015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a:xfrm>
            <a:off x="8229600" y="6477000"/>
            <a:ext cx="762000" cy="246888"/>
          </a:xfrm>
        </p:spPr>
        <p:txBody>
          <a:bodyPr/>
          <a:lstStyle/>
          <a:p>
            <a:fld id="{43B9DD9C-4C87-497B-B8DA-75F436102434}" type="slidenum">
              <a:rPr lang="en-US" smtClean="0"/>
              <a:pPr/>
              <a:t>‹#›</a:t>
            </a:fld>
            <a:endParaRPr lang="en-US"/>
          </a:p>
        </p:txBody>
      </p:sp>
      <p:sp>
        <p:nvSpPr>
          <p:cNvPr id="11" name="Straight Connector 10"/>
          <p:cNvSpPr>
            <a:spLocks noChangeShapeType="1"/>
          </p:cNvSpPr>
          <p:nvPr/>
        </p:nvSpPr>
        <p:spPr bwMode="auto">
          <a:xfrm>
            <a:off x="514350" y="6019800"/>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Tree>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30" name="Title 29"/>
          <p:cNvSpPr>
            <a:spLocks noGrp="1"/>
          </p:cNvSpPr>
          <p:nvPr>
            <p:ph type="title"/>
          </p:nvPr>
        </p:nvSpPr>
        <p:spPr>
          <a:xfrm>
            <a:off x="301752" y="457200"/>
            <a:ext cx="8686800" cy="841248"/>
          </a:xfrm>
        </p:spPr>
        <p:txBody>
          <a:bodyPr/>
          <a:lstStyle/>
          <a:p>
            <a:r>
              <a:rPr kumimoji="0" lang="en-US" smtClean="0"/>
              <a:t>Click to edit Master title style</a:t>
            </a:r>
            <a:endParaRPr kumimoji="0" lang="en-US"/>
          </a:p>
        </p:txBody>
      </p:sp>
      <p:sp>
        <p:nvSpPr>
          <p:cNvPr id="12" name="Date Placeholder 11"/>
          <p:cNvSpPr>
            <a:spLocks noGrp="1"/>
          </p:cNvSpPr>
          <p:nvPr>
            <p:ph type="dt" sz="half" idx="10"/>
          </p:nvPr>
        </p:nvSpPr>
        <p:spPr/>
        <p:txBody>
          <a:bodyPr/>
          <a:lstStyle/>
          <a:p>
            <a:fld id="{35206DED-35BB-4FD9-A161-7AB0AAE30423}" type="datetimeFigureOut">
              <a:rPr lang="en-US" smtClean="0"/>
              <a:pPr/>
              <a:t>3/25/2015</a:t>
            </a:fld>
            <a:endParaRPr lang="en-US"/>
          </a:p>
        </p:txBody>
      </p:sp>
      <p:sp>
        <p:nvSpPr>
          <p:cNvPr id="21" name="Footer Placeholder 20"/>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3B9DD9C-4C87-497B-B8DA-75F436102434}" type="slidenum">
              <a:rPr lang="en-US" smtClean="0"/>
              <a:pPr/>
              <a:t>‹#›</a:t>
            </a:fld>
            <a:endParaRPr lang="en-US"/>
          </a:p>
        </p:txBody>
      </p:sp>
    </p:spTree>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35206DED-35BB-4FD9-A161-7AB0AAE30423}" type="datetimeFigureOut">
              <a:rPr lang="en-US" smtClean="0"/>
              <a:pPr/>
              <a:t>3/25/2015</a:t>
            </a:fld>
            <a:endParaRPr lang="en-US"/>
          </a:p>
        </p:txBody>
      </p:sp>
      <p:sp>
        <p:nvSpPr>
          <p:cNvPr id="24" name="Footer Placeholder 23"/>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3B9DD9C-4C87-497B-B8DA-75F436102434}" type="slidenum">
              <a:rPr lang="en-US" smtClean="0"/>
              <a:pPr/>
              <a:t>‹#›</a:t>
            </a:fld>
            <a:endParaRPr lang="en-US"/>
          </a:p>
        </p:txBody>
      </p:sp>
    </p:spTree>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Straight Connector 7"/>
          <p:cNvSpPr>
            <a:spLocks noChangeShapeType="1"/>
          </p:cNvSpPr>
          <p:nvPr/>
        </p:nvSpPr>
        <p:spPr bwMode="auto">
          <a:xfrm>
            <a:off x="514350" y="5849117"/>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Title 11"/>
          <p:cNvSpPr>
            <a:spLocks noGrp="1"/>
          </p:cNvSpPr>
          <p:nvPr>
            <p:ph type="title"/>
          </p:nvPr>
        </p:nvSpPr>
        <p:spPr>
          <a:xfrm>
            <a:off x="457200" y="5486400"/>
            <a:ext cx="8458200" cy="520700"/>
          </a:xfrm>
        </p:spPr>
        <p:txBody>
          <a:bodyPr anchor="ctr"/>
          <a:lstStyle>
            <a:lvl1pPr algn="l">
              <a:buNone/>
              <a:defRPr sz="2000" b="1"/>
            </a:lvl1pPr>
          </a:lstStyle>
          <a:p>
            <a:r>
              <a:rPr kumimoji="0" lang="en-US" smtClean="0"/>
              <a:t>Click to edit Master title style</a:t>
            </a:r>
            <a:endParaRPr kumimoji="0" lang="en-US"/>
          </a:p>
        </p:txBody>
      </p:sp>
      <p:sp>
        <p:nvSpPr>
          <p:cNvPr id="26" name="Text Placeholder 25"/>
          <p:cNvSpPr>
            <a:spLocks noGrp="1"/>
          </p:cNvSpPr>
          <p:nvPr>
            <p:ph type="body" idx="2"/>
          </p:nvPr>
        </p:nvSpPr>
        <p:spPr>
          <a:xfrm>
            <a:off x="457200" y="609600"/>
            <a:ext cx="3008313" cy="4800600"/>
          </a:xfrm>
        </p:spPr>
        <p:txBody>
          <a:bodyPr/>
          <a:lstStyle>
            <a:lvl1pPr marL="0"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14" name="Content Placeholder 13"/>
          <p:cNvSpPr>
            <a:spLocks noGrp="1"/>
          </p:cNvSpPr>
          <p:nvPr>
            <p:ph sz="half" idx="1"/>
          </p:nvPr>
        </p:nvSpPr>
        <p:spPr>
          <a:xfrm>
            <a:off x="3575050" y="609600"/>
            <a:ext cx="5340350" cy="4800600"/>
          </a:xfrm>
        </p:spPr>
        <p:txBody>
          <a:bodyPr/>
          <a:lstStyle>
            <a:lvl1pPr>
              <a:defRPr sz="3200"/>
            </a:lvl1pPr>
            <a:lvl2pPr>
              <a:defRPr sz="2800"/>
            </a:lvl2pPr>
            <a:lvl3pPr>
              <a:defRPr sz="2400"/>
            </a:lvl3pPr>
            <a:lvl4pPr>
              <a:defRPr sz="2000"/>
            </a:lvl4pPr>
            <a:lvl5pPr>
              <a:defRPr sz="20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5" name="Date Placeholder 24"/>
          <p:cNvSpPr>
            <a:spLocks noGrp="1"/>
          </p:cNvSpPr>
          <p:nvPr>
            <p:ph type="dt" sz="half" idx="10"/>
          </p:nvPr>
        </p:nvSpPr>
        <p:spPr/>
        <p:txBody>
          <a:bodyPr/>
          <a:lstStyle/>
          <a:p>
            <a:fld id="{35206DED-35BB-4FD9-A161-7AB0AAE30423}" type="datetimeFigureOut">
              <a:rPr lang="en-US" smtClean="0"/>
              <a:pPr/>
              <a:t>3/25/2015</a:t>
            </a:fld>
            <a:endParaRPr lang="en-US"/>
          </a:p>
        </p:txBody>
      </p:sp>
      <p:sp>
        <p:nvSpPr>
          <p:cNvPr id="29" name="Footer Placeholder 28"/>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3B9DD9C-4C87-497B-B8DA-75F436102434}" type="slidenum">
              <a:rPr lang="en-US" smtClean="0"/>
              <a:pPr/>
              <a:t>‹#›</a:t>
            </a:fld>
            <a:endParaRPr lang="en-US"/>
          </a:p>
        </p:txBody>
      </p:sp>
    </p:spTree>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13" name="Picture Placeholder 12"/>
          <p:cNvSpPr>
            <a:spLocks noGrp="1"/>
          </p:cNvSpPr>
          <p:nvPr>
            <p:ph type="pic" idx="1"/>
          </p:nvPr>
        </p:nvSpPr>
        <p:spPr>
          <a:xfrm>
            <a:off x="3505200" y="616634"/>
            <a:ext cx="5029200" cy="3657600"/>
          </a:xfrm>
          <a:solidFill>
            <a:schemeClr val="bg1"/>
          </a:solidFill>
          <a:ln w="6350">
            <a:solidFill>
              <a:schemeClr val="accent1"/>
            </a:solidFill>
          </a:ln>
          <a:effectLst>
            <a:reflection blurRad="1000" stA="49000" endA="500" endPos="10000" dist="900" dir="5400000" sy="-90000" algn="bl" rotWithShape="0"/>
          </a:effectLst>
        </p:spPr>
        <p:txBody>
          <a:bodyPr/>
          <a:lstStyle>
            <a:lvl1pPr marL="0" indent="0">
              <a:buNone/>
              <a:defRPr sz="3200"/>
            </a:lvl1pPr>
          </a:lstStyle>
          <a:p>
            <a:r>
              <a:rPr kumimoji="0" lang="en-US" smtClean="0"/>
              <a:t>Click icon to add picture</a:t>
            </a:r>
            <a:endParaRPr kumimoji="0" lang="en-US" dirty="0"/>
          </a:p>
        </p:txBody>
      </p:sp>
      <p:sp>
        <p:nvSpPr>
          <p:cNvPr id="7" name="Date Placeholder 6"/>
          <p:cNvSpPr>
            <a:spLocks noGrp="1"/>
          </p:cNvSpPr>
          <p:nvPr>
            <p:ph type="dt" sz="half" idx="10"/>
          </p:nvPr>
        </p:nvSpPr>
        <p:spPr/>
        <p:txBody>
          <a:bodyPr/>
          <a:lstStyle/>
          <a:p>
            <a:fld id="{35206DED-35BB-4FD9-A161-7AB0AAE30423}" type="datetimeFigureOut">
              <a:rPr lang="en-US" smtClean="0"/>
              <a:pPr/>
              <a:t>3/25/2015</a:t>
            </a:fld>
            <a:endParaRPr lang="en-US"/>
          </a:p>
        </p:txBody>
      </p:sp>
      <p:sp>
        <p:nvSpPr>
          <p:cNvPr id="5" name="Footer Placeholder 4"/>
          <p:cNvSpPr>
            <a:spLocks noGrp="1"/>
          </p:cNvSpPr>
          <p:nvPr>
            <p:ph type="ftr" sz="quarter" idx="11"/>
          </p:nvPr>
        </p:nvSpPr>
        <p:spPr/>
        <p:txBody>
          <a:bodyPr/>
          <a:lstStyle/>
          <a:p>
            <a:endParaRPr lang="en-US"/>
          </a:p>
        </p:txBody>
      </p:sp>
      <p:sp>
        <p:nvSpPr>
          <p:cNvPr id="31" name="Slide Number Placeholder 30"/>
          <p:cNvSpPr>
            <a:spLocks noGrp="1"/>
          </p:cNvSpPr>
          <p:nvPr>
            <p:ph type="sldNum" sz="quarter" idx="12"/>
          </p:nvPr>
        </p:nvSpPr>
        <p:spPr/>
        <p:txBody>
          <a:bodyPr/>
          <a:lstStyle/>
          <a:p>
            <a:fld id="{43B9DD9C-4C87-497B-B8DA-75F436102434}" type="slidenum">
              <a:rPr lang="en-US" smtClean="0"/>
              <a:pPr/>
              <a:t>‹#›</a:t>
            </a:fld>
            <a:endParaRPr lang="en-US"/>
          </a:p>
        </p:txBody>
      </p:sp>
      <p:sp>
        <p:nvSpPr>
          <p:cNvPr id="17" name="Title 16"/>
          <p:cNvSpPr>
            <a:spLocks noGrp="1"/>
          </p:cNvSpPr>
          <p:nvPr>
            <p:ph type="title"/>
          </p:nvPr>
        </p:nvSpPr>
        <p:spPr>
          <a:xfrm>
            <a:off x="381000" y="4993760"/>
            <a:ext cx="5867400" cy="522288"/>
          </a:xfrm>
        </p:spPr>
        <p:txBody>
          <a:bodyPr anchor="ctr"/>
          <a:lstStyle>
            <a:lvl1pPr algn="l">
              <a:buNone/>
              <a:defRPr sz="2000" b="1"/>
            </a:lvl1pPr>
          </a:lstStyle>
          <a:p>
            <a:r>
              <a:rPr kumimoji="0" lang="en-US" smtClean="0"/>
              <a:t>Click to edit Master title style</a:t>
            </a:r>
            <a:endParaRPr kumimoji="0" lang="en-US"/>
          </a:p>
        </p:txBody>
      </p:sp>
      <p:sp>
        <p:nvSpPr>
          <p:cNvPr id="26" name="Text Placeholder 25"/>
          <p:cNvSpPr>
            <a:spLocks noGrp="1"/>
          </p:cNvSpPr>
          <p:nvPr>
            <p:ph type="body" sz="half" idx="2"/>
          </p:nvPr>
        </p:nvSpPr>
        <p:spPr>
          <a:xfrm>
            <a:off x="381000" y="5533218"/>
            <a:ext cx="5867400" cy="768350"/>
          </a:xfrm>
        </p:spPr>
        <p:txBody>
          <a:bodyPr lIns="109728" tIns="0"/>
          <a:lstStyle>
            <a:lvl1pPr marL="0" indent="0">
              <a:buNone/>
              <a:defRPr sz="14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Tree>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35206DED-35BB-4FD9-A161-7AB0AAE30423}" type="datetimeFigureOut">
              <a:rPr lang="en-US" smtClean="0"/>
              <a:pPr/>
              <a:t>3/25/2015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3B9DD9C-4C87-497B-B8DA-75F436102434}" type="slidenum">
              <a:rPr lang="en-US" smtClean="0"/>
              <a:pPr/>
              <a:t>‹#›</a:t>
            </a:fld>
            <a:endParaRPr lang="en-US"/>
          </a:p>
        </p:txBody>
      </p:sp>
    </p:spTree>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58000" y="549276"/>
            <a:ext cx="182880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549276"/>
            <a:ext cx="62484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35206DED-35BB-4FD9-A161-7AB0AAE30423}" type="datetimeFigureOut">
              <a:rPr lang="en-US" smtClean="0"/>
              <a:pPr/>
              <a:t>3/25/2015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3B9DD9C-4C87-497B-B8DA-75F436102434}"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7793AD9-4D64-41BB-BC12-A5BD8B0F3A46}" type="datetimeFigureOut">
              <a:rPr lang="en-US" smtClean="0"/>
              <a:pPr/>
              <a:t>3/25/2015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53574-5849-4C96-AC6A-964016EAEB7E}"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7793AD9-4D64-41BB-BC12-A5BD8B0F3A46}" type="datetimeFigureOut">
              <a:rPr lang="en-US" smtClean="0"/>
              <a:pPr/>
              <a:t>3/25/2015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53574-5849-4C96-AC6A-964016EAEB7E}"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7793AD9-4D64-41BB-BC12-A5BD8B0F3A46}" type="datetimeFigureOut">
              <a:rPr lang="en-US" smtClean="0"/>
              <a:pPr/>
              <a:t>3/25/2015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53574-5849-4C96-AC6A-964016EAEB7E}"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theme" Target="../theme/theme3.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slideLayout" Target="../slideLayouts/slideLayout34.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2.xml"/><Relationship Id="rId3" Type="http://schemas.openxmlformats.org/officeDocument/2006/relationships/slideLayout" Target="../slideLayouts/slideLayout37.xml"/><Relationship Id="rId7" Type="http://schemas.openxmlformats.org/officeDocument/2006/relationships/slideLayout" Target="../slideLayouts/slideLayout41.xml"/><Relationship Id="rId12" Type="http://schemas.openxmlformats.org/officeDocument/2006/relationships/theme" Target="../theme/theme4.xml"/><Relationship Id="rId2" Type="http://schemas.openxmlformats.org/officeDocument/2006/relationships/slideLayout" Target="../slideLayouts/slideLayout36.xml"/><Relationship Id="rId1" Type="http://schemas.openxmlformats.org/officeDocument/2006/relationships/slideLayout" Target="../slideLayouts/slideLayout35.xml"/><Relationship Id="rId6" Type="http://schemas.openxmlformats.org/officeDocument/2006/relationships/slideLayout" Target="../slideLayouts/slideLayout40.xml"/><Relationship Id="rId11" Type="http://schemas.openxmlformats.org/officeDocument/2006/relationships/slideLayout" Target="../slideLayouts/slideLayout45.xml"/><Relationship Id="rId5" Type="http://schemas.openxmlformats.org/officeDocument/2006/relationships/slideLayout" Target="../slideLayouts/slideLayout39.xml"/><Relationship Id="rId10" Type="http://schemas.openxmlformats.org/officeDocument/2006/relationships/slideLayout" Target="../slideLayouts/slideLayout44.xml"/><Relationship Id="rId4" Type="http://schemas.openxmlformats.org/officeDocument/2006/relationships/slideLayout" Target="../slideLayouts/slideLayout38.xml"/><Relationship Id="rId9" Type="http://schemas.openxmlformats.org/officeDocument/2006/relationships/slideLayout" Target="../slideLayouts/slideLayout43.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3.xml"/><Relationship Id="rId3" Type="http://schemas.openxmlformats.org/officeDocument/2006/relationships/slideLayout" Target="../slideLayouts/slideLayout48.xml"/><Relationship Id="rId7" Type="http://schemas.openxmlformats.org/officeDocument/2006/relationships/slideLayout" Target="../slideLayouts/slideLayout52.xml"/><Relationship Id="rId12" Type="http://schemas.openxmlformats.org/officeDocument/2006/relationships/theme" Target="../theme/theme5.xml"/><Relationship Id="rId2" Type="http://schemas.openxmlformats.org/officeDocument/2006/relationships/slideLayout" Target="../slideLayouts/slideLayout47.xml"/><Relationship Id="rId1" Type="http://schemas.openxmlformats.org/officeDocument/2006/relationships/slideLayout" Target="../slideLayouts/slideLayout46.xml"/><Relationship Id="rId6" Type="http://schemas.openxmlformats.org/officeDocument/2006/relationships/slideLayout" Target="../slideLayouts/slideLayout51.xml"/><Relationship Id="rId11" Type="http://schemas.openxmlformats.org/officeDocument/2006/relationships/slideLayout" Target="../slideLayouts/slideLayout56.xml"/><Relationship Id="rId5" Type="http://schemas.openxmlformats.org/officeDocument/2006/relationships/slideLayout" Target="../slideLayouts/slideLayout50.xml"/><Relationship Id="rId10" Type="http://schemas.openxmlformats.org/officeDocument/2006/relationships/slideLayout" Target="../slideLayouts/slideLayout55.xml"/><Relationship Id="rId4" Type="http://schemas.openxmlformats.org/officeDocument/2006/relationships/slideLayout" Target="../slideLayouts/slideLayout49.xml"/><Relationship Id="rId9" Type="http://schemas.openxmlformats.org/officeDocument/2006/relationships/slideLayout" Target="../slideLayouts/slideLayout54.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4.xml"/><Relationship Id="rId3" Type="http://schemas.openxmlformats.org/officeDocument/2006/relationships/slideLayout" Target="../slideLayouts/slideLayout59.xml"/><Relationship Id="rId7" Type="http://schemas.openxmlformats.org/officeDocument/2006/relationships/slideLayout" Target="../slideLayouts/slideLayout63.xml"/><Relationship Id="rId12" Type="http://schemas.openxmlformats.org/officeDocument/2006/relationships/theme" Target="../theme/theme6.xml"/><Relationship Id="rId2" Type="http://schemas.openxmlformats.org/officeDocument/2006/relationships/slideLayout" Target="../slideLayouts/slideLayout58.xml"/><Relationship Id="rId1" Type="http://schemas.openxmlformats.org/officeDocument/2006/relationships/slideLayout" Target="../slideLayouts/slideLayout57.xml"/><Relationship Id="rId6" Type="http://schemas.openxmlformats.org/officeDocument/2006/relationships/slideLayout" Target="../slideLayouts/slideLayout62.xml"/><Relationship Id="rId11" Type="http://schemas.openxmlformats.org/officeDocument/2006/relationships/slideLayout" Target="../slideLayouts/slideLayout67.xml"/><Relationship Id="rId5" Type="http://schemas.openxmlformats.org/officeDocument/2006/relationships/slideLayout" Target="../slideLayouts/slideLayout61.xml"/><Relationship Id="rId10" Type="http://schemas.openxmlformats.org/officeDocument/2006/relationships/slideLayout" Target="../slideLayouts/slideLayout66.xml"/><Relationship Id="rId4" Type="http://schemas.openxmlformats.org/officeDocument/2006/relationships/slideLayout" Target="../slideLayouts/slideLayout60.xml"/><Relationship Id="rId9" Type="http://schemas.openxmlformats.org/officeDocument/2006/relationships/slideLayout" Target="../slideLayouts/slideLayout6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7793AD9-4D64-41BB-BC12-A5BD8B0F3A46}" type="datetimeFigureOut">
              <a:rPr lang="en-US" smtClean="0"/>
              <a:pPr/>
              <a:t>3/25/2015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53574-5849-4C96-AC6A-964016EAEB7E}"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11" name="Right Triangle 10"/>
          <p:cNvSpPr/>
          <p:nvPr/>
        </p:nvSpPr>
        <p:spPr>
          <a:xfrm>
            <a:off x="7034" y="14068"/>
            <a:ext cx="9129932" cy="6836899"/>
          </a:xfrm>
          <a:prstGeom prst="rtTriangle">
            <a:avLst/>
          </a:prstGeom>
          <a:gradFill flip="none" rotWithShape="1">
            <a:gsLst>
              <a:gs pos="0">
                <a:schemeClr val="tx2">
                  <a:alpha val="10000"/>
                </a:schemeClr>
              </a:gs>
              <a:gs pos="70000">
                <a:schemeClr val="tx2">
                  <a:alpha val="8000"/>
                </a:schemeClr>
              </a:gs>
              <a:gs pos="100000">
                <a:schemeClr val="tx2">
                  <a:alpha val="1000"/>
                </a:schemeClr>
              </a:gs>
            </a:gsLst>
            <a:lin ang="8000000" scaled="1"/>
            <a:tileRect/>
          </a:gra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cxnSp>
        <p:nvCxnSpPr>
          <p:cNvPr id="8" name="Straight Connector 7"/>
          <p:cNvCxnSpPr/>
          <p:nvPr/>
        </p:nvCxnSpPr>
        <p:spPr>
          <a:xfrm>
            <a:off x="0" y="7034"/>
            <a:ext cx="9136966" cy="6843933"/>
          </a:xfrm>
          <a:prstGeom prst="line">
            <a:avLst/>
          </a:prstGeom>
          <a:noFill/>
          <a:ln w="5000" cap="rnd" cmpd="sng" algn="ctr">
            <a:solidFill>
              <a:schemeClr val="bg2">
                <a:tint val="55000"/>
                <a:satMod val="200000"/>
                <a:alpha val="35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9" name="Straight Connector 8"/>
          <p:cNvCxnSpPr/>
          <p:nvPr/>
        </p:nvCxnSpPr>
        <p:spPr>
          <a:xfrm rot="10800000" flipV="1">
            <a:off x="6468794" y="4948410"/>
            <a:ext cx="2672861" cy="1900210"/>
          </a:xfrm>
          <a:prstGeom prst="line">
            <a:avLst/>
          </a:prstGeom>
          <a:noFill/>
          <a:ln w="6000" cap="rnd" cmpd="sng" algn="ctr">
            <a:solidFill>
              <a:schemeClr val="bg2">
                <a:tint val="50000"/>
                <a:satMod val="200000"/>
                <a:alpha val="45000"/>
              </a:schemeClr>
            </a:solidFill>
            <a:prstDash val="solid"/>
          </a:ln>
          <a:effectLst/>
        </p:spPr>
        <p:style>
          <a:lnRef idx="2">
            <a:schemeClr val="accent1"/>
          </a:lnRef>
          <a:fillRef idx="0">
            <a:schemeClr val="accent1"/>
          </a:fillRef>
          <a:effectRef idx="1">
            <a:schemeClr val="accent1"/>
          </a:effectRef>
          <a:fontRef idx="minor">
            <a:schemeClr val="tx1"/>
          </a:fontRef>
        </p:style>
      </p:cxnSp>
      <p:sp>
        <p:nvSpPr>
          <p:cNvPr id="22" name="Title Placeholder 21"/>
          <p:cNvSpPr>
            <a:spLocks noGrp="1"/>
          </p:cNvSpPr>
          <p:nvPr>
            <p:ph type="title"/>
          </p:nvPr>
        </p:nvSpPr>
        <p:spPr>
          <a:xfrm>
            <a:off x="457200" y="267494"/>
            <a:ext cx="8229600" cy="1399032"/>
          </a:xfrm>
          <a:prstGeom prst="rect">
            <a:avLst/>
          </a:prstGeom>
        </p:spPr>
        <p:txBody>
          <a:bodyPr vert="horz" anchor="ctr">
            <a:normAutofit/>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457200" y="1882808"/>
            <a:ext cx="8229600" cy="4572000"/>
          </a:xfrm>
          <a:prstGeom prst="rect">
            <a:avLst/>
          </a:prstGeom>
        </p:spPr>
        <p:txBody>
          <a:bodyPr vert="horz" anchor="t">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a:off x="4791456" y="6480969"/>
            <a:ext cx="2133600" cy="301752"/>
          </a:xfrm>
          <a:prstGeom prst="rect">
            <a:avLst/>
          </a:prstGeom>
        </p:spPr>
        <p:txBody>
          <a:bodyPr vert="horz" anchor="b"/>
          <a:lstStyle>
            <a:lvl1pPr algn="l" eaLnBrk="1" latinLnBrk="0" hangingPunct="1">
              <a:defRPr kumimoji="0" sz="1000" b="0">
                <a:solidFill>
                  <a:schemeClr val="tx1"/>
                </a:solidFill>
              </a:defRPr>
            </a:lvl1pPr>
          </a:lstStyle>
          <a:p>
            <a:fld id="{27793AD9-4D64-41BB-BC12-A5BD8B0F3A46}" type="datetimeFigureOut">
              <a:rPr lang="en-US" smtClean="0"/>
              <a:pPr/>
              <a:t>3/25/2015</a:t>
            </a:fld>
            <a:endParaRPr lang="en-US"/>
          </a:p>
        </p:txBody>
      </p:sp>
      <p:sp>
        <p:nvSpPr>
          <p:cNvPr id="3" name="Footer Placeholder 2"/>
          <p:cNvSpPr>
            <a:spLocks noGrp="1"/>
          </p:cNvSpPr>
          <p:nvPr>
            <p:ph type="ftr" sz="quarter" idx="3"/>
          </p:nvPr>
        </p:nvSpPr>
        <p:spPr>
          <a:xfrm>
            <a:off x="457200" y="6481890"/>
            <a:ext cx="4260056" cy="300831"/>
          </a:xfrm>
          <a:prstGeom prst="rect">
            <a:avLst/>
          </a:prstGeom>
        </p:spPr>
        <p:txBody>
          <a:bodyPr vert="horz" anchor="b"/>
          <a:lstStyle>
            <a:lvl1pPr algn="r" eaLnBrk="1" latinLnBrk="0" hangingPunct="1">
              <a:defRPr kumimoji="0" sz="1000">
                <a:solidFill>
                  <a:schemeClr val="tx1"/>
                </a:solidFill>
              </a:defRPr>
            </a:lvl1pPr>
          </a:lstStyle>
          <a:p>
            <a:endParaRPr lang="en-US"/>
          </a:p>
        </p:txBody>
      </p:sp>
      <p:sp>
        <p:nvSpPr>
          <p:cNvPr id="23" name="Slide Number Placeholder 22"/>
          <p:cNvSpPr>
            <a:spLocks noGrp="1"/>
          </p:cNvSpPr>
          <p:nvPr>
            <p:ph type="sldNum" sz="quarter" idx="4"/>
          </p:nvPr>
        </p:nvSpPr>
        <p:spPr>
          <a:xfrm>
            <a:off x="7589520" y="6480969"/>
            <a:ext cx="502920" cy="301752"/>
          </a:xfrm>
          <a:prstGeom prst="rect">
            <a:avLst/>
          </a:prstGeom>
        </p:spPr>
        <p:txBody>
          <a:bodyPr vert="horz" anchor="b"/>
          <a:lstStyle>
            <a:lvl1pPr algn="ctr" eaLnBrk="1" latinLnBrk="0" hangingPunct="1">
              <a:defRPr kumimoji="0" sz="1200">
                <a:solidFill>
                  <a:schemeClr val="tx1"/>
                </a:solidFill>
              </a:defRPr>
            </a:lvl1pPr>
          </a:lstStyle>
          <a:p>
            <a:fld id="{50053574-5849-4C96-AC6A-964016EAEB7E}" type="slidenum">
              <a:rPr lang="en-US" smtClean="0"/>
              <a:pPr/>
              <a:t>‹#›</a:t>
            </a:fld>
            <a:endParaRPr lang="en-US"/>
          </a:p>
        </p:txBody>
      </p:sp>
    </p:spTree>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marL="484632" algn="l" rtl="0" eaLnBrk="1" latinLnBrk="0" hangingPunct="1">
        <a:spcBef>
          <a:spcPct val="0"/>
        </a:spcBef>
        <a:buNone/>
        <a:defRPr kumimoji="0" sz="4200" kern="1200">
          <a:ln w="6350">
            <a:solidFill>
              <a:schemeClr val="accent1">
                <a:shade val="43000"/>
              </a:schemeClr>
            </a:solidFill>
          </a:ln>
          <a:solidFill>
            <a:schemeClr val="accent1">
              <a:tint val="83000"/>
              <a:satMod val="150000"/>
            </a:schemeClr>
          </a:solidFill>
          <a:effectLst>
            <a:outerShdw blurRad="26000" dist="26000" dir="14500000" algn="tl" rotWithShape="0">
              <a:srgbClr val="000000">
                <a:alpha val="40000"/>
              </a:srgbClr>
            </a:outerShdw>
          </a:effectLst>
          <a:latin typeface="+mj-lt"/>
          <a:ea typeface="+mj-ea"/>
          <a:cs typeface="+mj-cs"/>
        </a:defRPr>
      </a:lvl1pPr>
    </p:titleStyle>
    <p:bodyStyle>
      <a:lvl1pPr marL="448056" indent="-384048" algn="l" rtl="0" eaLnBrk="1" latinLnBrk="0" hangingPunct="1">
        <a:spcBef>
          <a:spcPct val="20000"/>
        </a:spcBef>
        <a:buClr>
          <a:schemeClr val="accent1"/>
        </a:buClr>
        <a:buSzPct val="80000"/>
        <a:buFont typeface="Wingdings 2"/>
        <a:buChar char=""/>
        <a:defRPr kumimoji="0" sz="3000" kern="1200">
          <a:solidFill>
            <a:schemeClr val="tx1"/>
          </a:solidFill>
          <a:latin typeface="+mn-lt"/>
          <a:ea typeface="+mn-ea"/>
          <a:cs typeface="+mn-cs"/>
        </a:defRPr>
      </a:lvl1pPr>
      <a:lvl2pPr marL="822960" indent="-285750" algn="l" rtl="0" eaLnBrk="1" latinLnBrk="0" hangingPunct="1">
        <a:spcBef>
          <a:spcPct val="20000"/>
        </a:spcBef>
        <a:buClr>
          <a:schemeClr val="accent1"/>
        </a:buClr>
        <a:buSzPct val="95000"/>
        <a:buFont typeface="Verdana"/>
        <a:buChar char="›"/>
        <a:defRPr kumimoji="0" sz="2600" kern="1200">
          <a:solidFill>
            <a:schemeClr val="tx1"/>
          </a:solidFill>
          <a:latin typeface="+mn-lt"/>
          <a:ea typeface="+mn-ea"/>
          <a:cs typeface="+mn-cs"/>
        </a:defRPr>
      </a:lvl2pPr>
      <a:lvl3pPr marL="1106424" indent="-228600" algn="l" rtl="0" eaLnBrk="1" latinLnBrk="0" hangingPunct="1">
        <a:spcBef>
          <a:spcPct val="20000"/>
        </a:spcBef>
        <a:buClr>
          <a:schemeClr val="accent1"/>
        </a:buClr>
        <a:buFont typeface="Wingdings 2"/>
        <a:buChar char=""/>
        <a:defRPr kumimoji="0" sz="2400" kern="1200">
          <a:solidFill>
            <a:schemeClr val="tx1"/>
          </a:solidFill>
          <a:latin typeface="+mn-lt"/>
          <a:ea typeface="+mn-ea"/>
          <a:cs typeface="+mn-cs"/>
        </a:defRPr>
      </a:lvl3pPr>
      <a:lvl4pPr marL="1371600" indent="-210312" algn="l" rtl="0" eaLnBrk="1" latinLnBrk="0" hangingPunct="1">
        <a:spcBef>
          <a:spcPct val="20000"/>
        </a:spcBef>
        <a:buClr>
          <a:schemeClr val="accent1"/>
        </a:buClr>
        <a:buFont typeface="Wingdings 2"/>
        <a:buChar char=""/>
        <a:defRPr kumimoji="0" sz="2000" kern="1200">
          <a:solidFill>
            <a:schemeClr val="tx1"/>
          </a:solidFill>
          <a:latin typeface="+mn-lt"/>
          <a:ea typeface="+mn-ea"/>
          <a:cs typeface="+mn-cs"/>
        </a:defRPr>
      </a:lvl4pPr>
      <a:lvl5pPr marL="1600200" indent="-210312" algn="l" rtl="0" eaLnBrk="1" latinLnBrk="0" hangingPunct="1">
        <a:spcBef>
          <a:spcPct val="20000"/>
        </a:spcBef>
        <a:buClr>
          <a:schemeClr val="accent1">
            <a:tint val="75000"/>
          </a:schemeClr>
        </a:buClr>
        <a:buFont typeface="Wingdings 2"/>
        <a:buChar char=""/>
        <a:defRPr kumimoji="0" sz="1900" kern="1200">
          <a:solidFill>
            <a:schemeClr val="tx1"/>
          </a:solidFill>
          <a:latin typeface="+mn-lt"/>
          <a:ea typeface="+mn-ea"/>
          <a:cs typeface="+mn-cs"/>
        </a:defRPr>
      </a:lvl5pPr>
      <a:lvl6pPr marL="1828800" indent="-210312" algn="l" rtl="0" eaLnBrk="1" latinLnBrk="0" hangingPunct="1">
        <a:spcBef>
          <a:spcPct val="20000"/>
        </a:spcBef>
        <a:buClr>
          <a:schemeClr val="accent1">
            <a:tint val="75000"/>
          </a:schemeClr>
        </a:buClr>
        <a:buFont typeface="Wingdings 2"/>
        <a:buChar char=""/>
        <a:defRPr kumimoji="0" sz="1800" kern="1200">
          <a:solidFill>
            <a:schemeClr val="tx1"/>
          </a:solidFill>
          <a:latin typeface="+mn-lt"/>
          <a:ea typeface="+mn-ea"/>
          <a:cs typeface="+mn-cs"/>
        </a:defRPr>
      </a:lvl6pPr>
      <a:lvl7pPr marL="2084832" indent="-210312" algn="l" rtl="0" eaLnBrk="1" latinLnBrk="0" hangingPunct="1">
        <a:spcBef>
          <a:spcPct val="20000"/>
        </a:spcBef>
        <a:buClr>
          <a:schemeClr val="accent1">
            <a:tint val="75000"/>
          </a:schemeClr>
        </a:buClr>
        <a:buFont typeface="Wingdings 2"/>
        <a:buChar char=""/>
        <a:defRPr kumimoji="0" sz="1600" kern="1200">
          <a:solidFill>
            <a:schemeClr val="tx1"/>
          </a:solidFill>
          <a:latin typeface="+mn-lt"/>
          <a:ea typeface="+mn-ea"/>
          <a:cs typeface="+mn-cs"/>
        </a:defRPr>
      </a:lvl7pPr>
      <a:lvl8pPr marL="2286000" indent="-182880" algn="l" rtl="0" eaLnBrk="1" latinLnBrk="0" hangingPunct="1">
        <a:spcBef>
          <a:spcPct val="20000"/>
        </a:spcBef>
        <a:buClr>
          <a:schemeClr val="accent1">
            <a:tint val="75000"/>
          </a:schemeClr>
        </a:buClr>
        <a:buFont typeface="Wingdings 2"/>
        <a:buChar char=""/>
        <a:defRPr kumimoji="0" sz="1600" kern="1200">
          <a:solidFill>
            <a:schemeClr val="tx1"/>
          </a:solidFill>
          <a:latin typeface="+mn-lt"/>
          <a:ea typeface="+mn-ea"/>
          <a:cs typeface="+mn-cs"/>
        </a:defRPr>
      </a:lvl8pPr>
      <a:lvl9pPr marL="2514600" indent="-182880" algn="l" rtl="0" eaLnBrk="1" latinLnBrk="0" hangingPunct="1">
        <a:spcBef>
          <a:spcPct val="20000"/>
        </a:spcBef>
        <a:buClr>
          <a:schemeClr val="accent1">
            <a:tint val="75000"/>
          </a:schemeClr>
        </a:buClr>
        <a:buFont typeface="Wingdings 2"/>
        <a:buChar char=""/>
        <a:defRPr kumimoji="0" sz="16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2051"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fontAlgn="auto">
              <a:spcBef>
                <a:spcPts val="0"/>
              </a:spcBef>
              <a:spcAft>
                <a:spcPts val="0"/>
              </a:spcAft>
              <a:defRPr sz="1400">
                <a:latin typeface="+mn-lt"/>
                <a:cs typeface="+mn-cs"/>
              </a:defRPr>
            </a:lvl1pPr>
          </a:lstStyle>
          <a:p>
            <a:pPr>
              <a:defRPr/>
            </a:pPr>
            <a:endParaRPr lang="en-US"/>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fontAlgn="auto">
              <a:spcBef>
                <a:spcPts val="0"/>
              </a:spcBef>
              <a:spcAft>
                <a:spcPts val="0"/>
              </a:spcAft>
              <a:defRPr sz="1400">
                <a:latin typeface="+mn-lt"/>
                <a:cs typeface="+mn-cs"/>
              </a:defRPr>
            </a:lvl1pPr>
          </a:lstStyle>
          <a:p>
            <a:pPr>
              <a:defRPr/>
            </a:pPr>
            <a:endParaRPr lang="en-US"/>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fontAlgn="auto">
              <a:spcBef>
                <a:spcPts val="0"/>
              </a:spcBef>
              <a:spcAft>
                <a:spcPts val="0"/>
              </a:spcAft>
              <a:defRPr sz="1400">
                <a:latin typeface="+mn-lt"/>
                <a:cs typeface="+mn-cs"/>
              </a:defRPr>
            </a:lvl1pPr>
          </a:lstStyle>
          <a:p>
            <a:pPr>
              <a:defRPr/>
            </a:pPr>
            <a:fld id="{B1460633-A9C8-4158-8EEA-B44566AC9D73}"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3075"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smtClean="0"/>
            </a:lvl1pPr>
          </a:lstStyle>
          <a:p>
            <a:pPr>
              <a:defRPr/>
            </a:pPr>
            <a:endParaRPr lang="en-US"/>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smtClean="0"/>
            </a:lvl1pPr>
          </a:lstStyle>
          <a:p>
            <a:pPr>
              <a:defRPr/>
            </a:pPr>
            <a:endParaRPr lang="en-US"/>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smtClean="0"/>
            </a:lvl1pPr>
          </a:lstStyle>
          <a:p>
            <a:pPr>
              <a:defRPr/>
            </a:pPr>
            <a:fld id="{E1911EA0-B706-4D80-809C-A05805298F8A}"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98" r:id="rId1"/>
    <p:sldLayoutId id="2147483699" r:id="rId2"/>
    <p:sldLayoutId id="2147483700" r:id="rId3"/>
    <p:sldLayoutId id="2147483701" r:id="rId4"/>
    <p:sldLayoutId id="2147483702" r:id="rId5"/>
    <p:sldLayoutId id="2147483703" r:id="rId6"/>
    <p:sldLayoutId id="2147483704" r:id="rId7"/>
    <p:sldLayoutId id="2147483705" r:id="rId8"/>
    <p:sldLayoutId id="2147483706" r:id="rId9"/>
    <p:sldLayoutId id="2147483707" r:id="rId10"/>
    <p:sldLayoutId id="2147483708"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cs typeface="Arial" charset="0"/>
        </a:defRPr>
      </a:lvl2pPr>
      <a:lvl3pPr algn="ctr" rtl="0" eaLnBrk="0" fontAlgn="base" hangingPunct="0">
        <a:spcBef>
          <a:spcPct val="0"/>
        </a:spcBef>
        <a:spcAft>
          <a:spcPct val="0"/>
        </a:spcAft>
        <a:defRPr sz="4400">
          <a:solidFill>
            <a:schemeClr val="tx2"/>
          </a:solidFill>
          <a:latin typeface="Arial" charset="0"/>
          <a:cs typeface="Arial" charset="0"/>
        </a:defRPr>
      </a:lvl3pPr>
      <a:lvl4pPr algn="ctr" rtl="0" eaLnBrk="0" fontAlgn="base" hangingPunct="0">
        <a:spcBef>
          <a:spcPct val="0"/>
        </a:spcBef>
        <a:spcAft>
          <a:spcPct val="0"/>
        </a:spcAft>
        <a:defRPr sz="4400">
          <a:solidFill>
            <a:schemeClr val="tx2"/>
          </a:solidFill>
          <a:latin typeface="Arial" charset="0"/>
          <a:cs typeface="Arial" charset="0"/>
        </a:defRPr>
      </a:lvl4pPr>
      <a:lvl5pPr algn="ctr" rtl="0" eaLnBrk="0" fontAlgn="base" hangingPunct="0">
        <a:spcBef>
          <a:spcPct val="0"/>
        </a:spcBef>
        <a:spcAft>
          <a:spcPct val="0"/>
        </a:spcAft>
        <a:defRPr sz="4400">
          <a:solidFill>
            <a:schemeClr val="tx2"/>
          </a:solidFill>
          <a:latin typeface="Arial" charset="0"/>
          <a:cs typeface="Arial" charset="0"/>
        </a:defRPr>
      </a:lvl5pPr>
      <a:lvl6pPr marL="457200" algn="ctr" rtl="0" fontAlgn="base">
        <a:spcBef>
          <a:spcPct val="0"/>
        </a:spcBef>
        <a:spcAft>
          <a:spcPct val="0"/>
        </a:spcAft>
        <a:defRPr sz="4400">
          <a:solidFill>
            <a:schemeClr val="tx2"/>
          </a:solidFill>
          <a:latin typeface="Arial" charset="0"/>
          <a:cs typeface="Arial" charset="0"/>
        </a:defRPr>
      </a:lvl6pPr>
      <a:lvl7pPr marL="914400" algn="ctr" rtl="0" fontAlgn="base">
        <a:spcBef>
          <a:spcPct val="0"/>
        </a:spcBef>
        <a:spcAft>
          <a:spcPct val="0"/>
        </a:spcAft>
        <a:defRPr sz="4400">
          <a:solidFill>
            <a:schemeClr val="tx2"/>
          </a:solidFill>
          <a:latin typeface="Arial" charset="0"/>
          <a:cs typeface="Arial" charset="0"/>
        </a:defRPr>
      </a:lvl7pPr>
      <a:lvl8pPr marL="1371600" algn="ctr" rtl="0" fontAlgn="base">
        <a:spcBef>
          <a:spcPct val="0"/>
        </a:spcBef>
        <a:spcAft>
          <a:spcPct val="0"/>
        </a:spcAft>
        <a:defRPr sz="4400">
          <a:solidFill>
            <a:schemeClr val="tx2"/>
          </a:solidFill>
          <a:latin typeface="Arial" charset="0"/>
          <a:cs typeface="Arial" charset="0"/>
        </a:defRPr>
      </a:lvl8pPr>
      <a:lvl9pPr marL="1828800" algn="ctr" rtl="0" fontAlgn="base">
        <a:spcBef>
          <a:spcPct val="0"/>
        </a:spcBef>
        <a:spcAft>
          <a:spcPct val="0"/>
        </a:spcAft>
        <a:defRPr sz="4400">
          <a:solidFill>
            <a:schemeClr val="tx2"/>
          </a:solidFill>
          <a:latin typeface="Arial" charset="0"/>
          <a:cs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cs typeface="+mn-cs"/>
        </a:defRPr>
      </a:lvl2pPr>
      <a:lvl3pPr marL="1143000" indent="-228600" algn="l" rtl="0" eaLnBrk="0" fontAlgn="base" hangingPunct="0">
        <a:spcBef>
          <a:spcPct val="20000"/>
        </a:spcBef>
        <a:spcAft>
          <a:spcPct val="0"/>
        </a:spcAft>
        <a:buChar char="•"/>
        <a:defRPr sz="2400">
          <a:solidFill>
            <a:schemeClr val="tx1"/>
          </a:solidFill>
          <a:latin typeface="+mn-lt"/>
          <a:cs typeface="+mn-cs"/>
        </a:defRPr>
      </a:lvl3pPr>
      <a:lvl4pPr marL="1600200" indent="-228600" algn="l" rtl="0" eaLnBrk="0" fontAlgn="base" hangingPunct="0">
        <a:spcBef>
          <a:spcPct val="20000"/>
        </a:spcBef>
        <a:spcAft>
          <a:spcPct val="0"/>
        </a:spcAft>
        <a:buChar char="–"/>
        <a:defRPr sz="2000">
          <a:solidFill>
            <a:schemeClr val="tx1"/>
          </a:solidFill>
          <a:latin typeface="+mn-lt"/>
          <a:cs typeface="+mn-cs"/>
        </a:defRPr>
      </a:lvl4pPr>
      <a:lvl5pPr marL="2057400" indent="-228600" algn="l" rtl="0" eaLnBrk="0" fontAlgn="base" hangingPunct="0">
        <a:spcBef>
          <a:spcPct val="20000"/>
        </a:spcBef>
        <a:spcAft>
          <a:spcPct val="0"/>
        </a:spcAft>
        <a:buChar char="»"/>
        <a:defRPr sz="2000">
          <a:solidFill>
            <a:schemeClr val="tx1"/>
          </a:solidFill>
          <a:latin typeface="+mn-lt"/>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09600"/>
            <a:ext cx="77724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fr-FR" smtClean="0"/>
              <a:t>Cliquez pour modifier le style du titre du masque</a:t>
            </a:r>
          </a:p>
        </p:txBody>
      </p:sp>
      <p:sp>
        <p:nvSpPr>
          <p:cNvPr id="1027" name="Rectangle 3"/>
          <p:cNvSpPr>
            <a:spLocks noGrp="1" noChangeArrowheads="1"/>
          </p:cNvSpPr>
          <p:nvPr>
            <p:ph type="body" idx="1"/>
          </p:nvPr>
        </p:nvSpPr>
        <p:spPr bwMode="auto">
          <a:xfrm>
            <a:off x="685800" y="1981200"/>
            <a:ext cx="77724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smtClean="0"/>
            </a:lvl1pPr>
          </a:lstStyle>
          <a:p>
            <a:pPr>
              <a:defRPr/>
            </a:pPr>
            <a:endParaRPr lang="fr-FR"/>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smtClean="0"/>
            </a:lvl1pPr>
          </a:lstStyle>
          <a:p>
            <a:pPr>
              <a:defRPr/>
            </a:pPr>
            <a:endParaRPr lang="fr-FR"/>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smtClean="0"/>
            </a:lvl1pPr>
          </a:lstStyle>
          <a:p>
            <a:pPr>
              <a:defRPr/>
            </a:pPr>
            <a:fld id="{E20A2E16-B821-478A-A1D8-18B0BD9EDCFA}" type="slidenum">
              <a:rPr lang="fr-FR"/>
              <a:pPr>
                <a:defRPr/>
              </a:pPr>
              <a:t>‹#›</a:t>
            </a:fld>
            <a:endParaRPr lang="fr-FR"/>
          </a:p>
        </p:txBody>
      </p:sp>
    </p:spTree>
  </p:cSld>
  <p:clrMap bg1="lt1" tx1="dk1" bg2="lt2" tx2="dk2" accent1="accent1" accent2="accent2" accent3="accent3" accent4="accent4" accent5="accent5" accent6="accent6" hlink="hlink" folHlink="folHlink"/>
  <p:sldLayoutIdLst>
    <p:sldLayoutId id="2147483710" r:id="rId1"/>
    <p:sldLayoutId id="2147483711" r:id="rId2"/>
    <p:sldLayoutId id="2147483712" r:id="rId3"/>
    <p:sldLayoutId id="2147483713" r:id="rId4"/>
    <p:sldLayoutId id="2147483714" r:id="rId5"/>
    <p:sldLayoutId id="2147483715" r:id="rId6"/>
    <p:sldLayoutId id="2147483716" r:id="rId7"/>
    <p:sldLayoutId id="2147483717" r:id="rId8"/>
    <p:sldLayoutId id="2147483718" r:id="rId9"/>
    <p:sldLayoutId id="2147483719" r:id="rId10"/>
    <p:sldLayoutId id="2147483720" r:id="rId11"/>
  </p:sldLayoutIdLst>
  <p:transition spd="slow">
    <p:randomBar dir="vert"/>
  </p:transition>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charset="0"/>
        </a:defRPr>
      </a:lvl2pPr>
      <a:lvl3pPr algn="ctr" rtl="0" eaLnBrk="0" fontAlgn="base" hangingPunct="0">
        <a:spcBef>
          <a:spcPct val="0"/>
        </a:spcBef>
        <a:spcAft>
          <a:spcPct val="0"/>
        </a:spcAft>
        <a:defRPr sz="4400">
          <a:solidFill>
            <a:schemeClr val="tx2"/>
          </a:solidFill>
          <a:latin typeface="Times" charset="0"/>
        </a:defRPr>
      </a:lvl3pPr>
      <a:lvl4pPr algn="ctr" rtl="0" eaLnBrk="0" fontAlgn="base" hangingPunct="0">
        <a:spcBef>
          <a:spcPct val="0"/>
        </a:spcBef>
        <a:spcAft>
          <a:spcPct val="0"/>
        </a:spcAft>
        <a:defRPr sz="4400">
          <a:solidFill>
            <a:schemeClr val="tx2"/>
          </a:solidFill>
          <a:latin typeface="Times" charset="0"/>
        </a:defRPr>
      </a:lvl4pPr>
      <a:lvl5pPr algn="ctr" rtl="0" eaLnBrk="0" fontAlgn="base" hangingPunct="0">
        <a:spcBef>
          <a:spcPct val="0"/>
        </a:spcBef>
        <a:spcAft>
          <a:spcPct val="0"/>
        </a:spcAft>
        <a:defRPr sz="4400">
          <a:solidFill>
            <a:schemeClr val="tx2"/>
          </a:solidFill>
          <a:latin typeface="Times" charset="0"/>
        </a:defRPr>
      </a:lvl5pPr>
      <a:lvl6pPr marL="457200" algn="ctr" rtl="0" eaLnBrk="0" fontAlgn="base" hangingPunct="0">
        <a:spcBef>
          <a:spcPct val="0"/>
        </a:spcBef>
        <a:spcAft>
          <a:spcPct val="0"/>
        </a:spcAft>
        <a:defRPr sz="4400">
          <a:solidFill>
            <a:schemeClr val="tx2"/>
          </a:solidFill>
          <a:latin typeface="Times" charset="0"/>
        </a:defRPr>
      </a:lvl6pPr>
      <a:lvl7pPr marL="914400" algn="ctr" rtl="0" eaLnBrk="0" fontAlgn="base" hangingPunct="0">
        <a:spcBef>
          <a:spcPct val="0"/>
        </a:spcBef>
        <a:spcAft>
          <a:spcPct val="0"/>
        </a:spcAft>
        <a:defRPr sz="4400">
          <a:solidFill>
            <a:schemeClr val="tx2"/>
          </a:solidFill>
          <a:latin typeface="Times" charset="0"/>
        </a:defRPr>
      </a:lvl7pPr>
      <a:lvl8pPr marL="1371600" algn="ctr" rtl="0" eaLnBrk="0" fontAlgn="base" hangingPunct="0">
        <a:spcBef>
          <a:spcPct val="0"/>
        </a:spcBef>
        <a:spcAft>
          <a:spcPct val="0"/>
        </a:spcAft>
        <a:defRPr sz="4400">
          <a:solidFill>
            <a:schemeClr val="tx2"/>
          </a:solidFill>
          <a:latin typeface="Times" charset="0"/>
        </a:defRPr>
      </a:lvl8pPr>
      <a:lvl9pPr marL="1828800" algn="ctr" rtl="0" eaLnBrk="0" fontAlgn="base" hangingPunct="0">
        <a:spcBef>
          <a:spcPct val="0"/>
        </a:spcBef>
        <a:spcAft>
          <a:spcPct val="0"/>
        </a:spcAft>
        <a:defRPr sz="4400">
          <a:solidFill>
            <a:schemeClr val="tx2"/>
          </a:solidFill>
          <a:latin typeface="Times"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eaLnBrk="0" fontAlgn="base" hangingPunct="0">
        <a:spcBef>
          <a:spcPct val="20000"/>
        </a:spcBef>
        <a:spcAft>
          <a:spcPct val="0"/>
        </a:spcAft>
        <a:buChar char="»"/>
        <a:defRPr sz="2000">
          <a:solidFill>
            <a:schemeClr val="tx1"/>
          </a:solidFill>
          <a:latin typeface="+mn-lt"/>
        </a:defRPr>
      </a:lvl6pPr>
      <a:lvl7pPr marL="2971800" indent="-228600" algn="l" rtl="0" eaLnBrk="0" fontAlgn="base" hangingPunct="0">
        <a:spcBef>
          <a:spcPct val="20000"/>
        </a:spcBef>
        <a:spcAft>
          <a:spcPct val="0"/>
        </a:spcAft>
        <a:buChar char="»"/>
        <a:defRPr sz="2000">
          <a:solidFill>
            <a:schemeClr val="tx1"/>
          </a:solidFill>
          <a:latin typeface="+mn-lt"/>
        </a:defRPr>
      </a:lvl7pPr>
      <a:lvl8pPr marL="3429000" indent="-228600" algn="l" rtl="0" eaLnBrk="0" fontAlgn="base" hangingPunct="0">
        <a:spcBef>
          <a:spcPct val="20000"/>
        </a:spcBef>
        <a:spcAft>
          <a:spcPct val="0"/>
        </a:spcAft>
        <a:buChar char="»"/>
        <a:defRPr sz="2000">
          <a:solidFill>
            <a:schemeClr val="tx1"/>
          </a:solidFill>
          <a:latin typeface="+mn-lt"/>
        </a:defRPr>
      </a:lvl8pPr>
      <a:lvl9pPr marL="3886200" indent="-228600" algn="l" rtl="0" eaLnBrk="0" fontAlgn="base" hangingPunct="0">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7" name="Straight Connector 6"/>
          <p:cNvSpPr>
            <a:spLocks noChangeShapeType="1"/>
          </p:cNvSpPr>
          <p:nvPr/>
        </p:nvSpPr>
        <p:spPr bwMode="auto">
          <a:xfrm>
            <a:off x="514350" y="1050898"/>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8" name="Text Placeholder 7"/>
          <p:cNvSpPr>
            <a:spLocks noGrp="1"/>
          </p:cNvSpPr>
          <p:nvPr>
            <p:ph type="body" idx="1"/>
          </p:nvPr>
        </p:nvSpPr>
        <p:spPr>
          <a:xfrm>
            <a:off x="304800" y="1554162"/>
            <a:ext cx="8686800" cy="4525963"/>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1" name="Date Placeholder 10"/>
          <p:cNvSpPr>
            <a:spLocks noGrp="1"/>
          </p:cNvSpPr>
          <p:nvPr>
            <p:ph type="dt" sz="half" idx="2"/>
          </p:nvPr>
        </p:nvSpPr>
        <p:spPr>
          <a:xfrm>
            <a:off x="6477000" y="76200"/>
            <a:ext cx="2514600" cy="288925"/>
          </a:xfrm>
          <a:prstGeom prst="rect">
            <a:avLst/>
          </a:prstGeom>
        </p:spPr>
        <p:txBody>
          <a:bodyPr vert="horz"/>
          <a:lstStyle>
            <a:lvl1pPr algn="l" eaLnBrk="1" latinLnBrk="0" hangingPunct="1">
              <a:defRPr kumimoji="0" sz="1200">
                <a:solidFill>
                  <a:schemeClr val="accent1">
                    <a:shade val="75000"/>
                  </a:schemeClr>
                </a:solidFill>
              </a:defRPr>
            </a:lvl1pPr>
          </a:lstStyle>
          <a:p>
            <a:fld id="{35206DED-35BB-4FD9-A161-7AB0AAE30423}" type="datetimeFigureOut">
              <a:rPr lang="en-US" smtClean="0"/>
              <a:pPr/>
              <a:t>3/25/2015</a:t>
            </a:fld>
            <a:endParaRPr lang="en-US"/>
          </a:p>
        </p:txBody>
      </p:sp>
      <p:sp>
        <p:nvSpPr>
          <p:cNvPr id="28" name="Footer Placeholder 27"/>
          <p:cNvSpPr>
            <a:spLocks noGrp="1"/>
          </p:cNvSpPr>
          <p:nvPr>
            <p:ph type="ftr" sz="quarter" idx="3"/>
          </p:nvPr>
        </p:nvSpPr>
        <p:spPr>
          <a:xfrm>
            <a:off x="3124200" y="76200"/>
            <a:ext cx="3352800" cy="288925"/>
          </a:xfrm>
          <a:prstGeom prst="rect">
            <a:avLst/>
          </a:prstGeom>
        </p:spPr>
        <p:txBody>
          <a:bodyPr vert="horz"/>
          <a:lstStyle>
            <a:lvl1pPr algn="r" eaLnBrk="1" latinLnBrk="0" hangingPunct="1">
              <a:defRPr kumimoji="0" sz="1200">
                <a:solidFill>
                  <a:schemeClr val="accent1">
                    <a:shade val="75000"/>
                  </a:schemeClr>
                </a:solidFill>
              </a:defRPr>
            </a:lvl1pPr>
          </a:lstStyle>
          <a:p>
            <a:endParaRPr lang="en-US"/>
          </a:p>
        </p:txBody>
      </p:sp>
      <p:sp>
        <p:nvSpPr>
          <p:cNvPr id="5" name="Slide Number Placeholder 4"/>
          <p:cNvSpPr>
            <a:spLocks noGrp="1"/>
          </p:cNvSpPr>
          <p:nvPr>
            <p:ph type="sldNum" sz="quarter" idx="4"/>
          </p:nvPr>
        </p:nvSpPr>
        <p:spPr>
          <a:xfrm>
            <a:off x="8229600" y="6477000"/>
            <a:ext cx="762000" cy="244475"/>
          </a:xfrm>
          <a:prstGeom prst="rect">
            <a:avLst/>
          </a:prstGeom>
        </p:spPr>
        <p:txBody>
          <a:bodyPr vert="horz"/>
          <a:lstStyle>
            <a:lvl1pPr algn="r" eaLnBrk="1" latinLnBrk="0" hangingPunct="1">
              <a:defRPr kumimoji="0" sz="1200">
                <a:solidFill>
                  <a:schemeClr val="accent1">
                    <a:shade val="75000"/>
                  </a:schemeClr>
                </a:solidFill>
              </a:defRPr>
            </a:lvl1pPr>
          </a:lstStyle>
          <a:p>
            <a:fld id="{43B9DD9C-4C87-497B-B8DA-75F436102434}" type="slidenum">
              <a:rPr lang="en-US" smtClean="0"/>
              <a:pPr/>
              <a:t>‹#›</a:t>
            </a:fld>
            <a:endParaRPr lang="en-US"/>
          </a:p>
        </p:txBody>
      </p:sp>
      <p:sp>
        <p:nvSpPr>
          <p:cNvPr id="10" name="Title Placeholder 9"/>
          <p:cNvSpPr>
            <a:spLocks noGrp="1"/>
          </p:cNvSpPr>
          <p:nvPr>
            <p:ph type="title"/>
          </p:nvPr>
        </p:nvSpPr>
        <p:spPr>
          <a:xfrm>
            <a:off x="304800" y="457200"/>
            <a:ext cx="8686800" cy="838200"/>
          </a:xfrm>
          <a:prstGeom prst="rect">
            <a:avLst/>
          </a:prstGeom>
        </p:spPr>
        <p:txBody>
          <a:bodyPr vert="horz" anchor="ctr">
            <a:normAutofit/>
          </a:bodyPr>
          <a:lstStyle/>
          <a:p>
            <a:r>
              <a:rPr kumimoji="0" lang="en-US" smtClean="0"/>
              <a:t>Click to edit Master title style</a:t>
            </a:r>
            <a:endParaRPr kumimoji="0" lang="en-US"/>
          </a:p>
        </p:txBody>
      </p:sp>
      <p:sp>
        <p:nvSpPr>
          <p:cNvPr id="9" name="Straight Connector 8"/>
          <p:cNvSpPr>
            <a:spLocks noChangeShapeType="1"/>
          </p:cNvSpPr>
          <p:nvPr/>
        </p:nvSpPr>
        <p:spPr bwMode="auto">
          <a:xfrm>
            <a:off x="514350" y="1050898"/>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Straight Connector 11"/>
          <p:cNvSpPr>
            <a:spLocks noChangeShapeType="1"/>
          </p:cNvSpPr>
          <p:nvPr/>
        </p:nvSpPr>
        <p:spPr bwMode="auto">
          <a:xfrm>
            <a:off x="514350" y="1057986"/>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Tree>
  </p:cSld>
  <p:clrMap bg1="lt1" tx1="dk1" bg2="lt2" tx2="dk2" accent1="accent1" accent2="accent2" accent3="accent3" accent4="accent4" accent5="accent5" accent6="accent6" hlink="hlink" folHlink="folHlink"/>
  <p:sldLayoutIdLst>
    <p:sldLayoutId id="2147483722" r:id="rId1"/>
    <p:sldLayoutId id="2147483723" r:id="rId2"/>
    <p:sldLayoutId id="2147483724" r:id="rId3"/>
    <p:sldLayoutId id="2147483725" r:id="rId4"/>
    <p:sldLayoutId id="2147483726" r:id="rId5"/>
    <p:sldLayoutId id="2147483727" r:id="rId6"/>
    <p:sldLayoutId id="2147483728" r:id="rId7"/>
    <p:sldLayoutId id="2147483729" r:id="rId8"/>
    <p:sldLayoutId id="2147483730" r:id="rId9"/>
    <p:sldLayoutId id="2147483731" r:id="rId10"/>
    <p:sldLayoutId id="2147483732" r:id="rId11"/>
  </p:sldLayoutIdLst>
  <p:txStyles>
    <p:titleStyle>
      <a:lvl1pPr algn="l" rtl="0" eaLnBrk="1" latinLnBrk="0" hangingPunct="1">
        <a:spcBef>
          <a:spcPct val="0"/>
        </a:spcBef>
        <a:buNone/>
        <a:defRPr kumimoji="0" sz="3600" kern="1200" cap="all" baseline="0">
          <a:solidFill>
            <a:schemeClr val="tx2"/>
          </a:solidFill>
          <a:effectLst>
            <a:reflection blurRad="12700" stA="48000" endA="300" endPos="55000" dir="5400000" sy="-90000" algn="bl" rotWithShape="0"/>
          </a:effectLst>
          <a:latin typeface="+mj-lt"/>
          <a:ea typeface="+mj-ea"/>
          <a:cs typeface="+mj-cs"/>
        </a:defRPr>
      </a:lvl1pPr>
    </p:titleStyle>
    <p:bodyStyle>
      <a:lvl1pPr marL="342900" indent="-342900" algn="l" rtl="0" eaLnBrk="1" latinLnBrk="0" hangingPunct="1">
        <a:spcBef>
          <a:spcPct val="20000"/>
        </a:spcBef>
        <a:buClr>
          <a:schemeClr val="accent1"/>
        </a:buClr>
        <a:buSzPct val="70000"/>
        <a:buFont typeface="Wingdings 2"/>
        <a:buChar char=""/>
        <a:defRPr kumimoji="0" sz="3200" kern="1200">
          <a:solidFill>
            <a:schemeClr val="tx2"/>
          </a:solidFill>
          <a:latin typeface="+mn-lt"/>
          <a:ea typeface="+mn-ea"/>
          <a:cs typeface="+mn-cs"/>
        </a:defRPr>
      </a:lvl1pPr>
      <a:lvl2pPr marL="742950" indent="-285750" algn="l" rtl="0" eaLnBrk="1" latinLnBrk="0" hangingPunct="1">
        <a:spcBef>
          <a:spcPct val="20000"/>
        </a:spcBef>
        <a:buClr>
          <a:schemeClr val="accent1"/>
        </a:buClr>
        <a:buSzPct val="70000"/>
        <a:buFont typeface="Wingdings 2"/>
        <a:buChar char=""/>
        <a:defRPr kumimoji="0" sz="2800" kern="1200">
          <a:solidFill>
            <a:schemeClr val="tx2"/>
          </a:solidFill>
          <a:latin typeface="+mn-lt"/>
          <a:ea typeface="+mn-ea"/>
          <a:cs typeface="+mn-cs"/>
        </a:defRPr>
      </a:lvl2pPr>
      <a:lvl3pPr marL="1143000" indent="-228600" algn="l" rtl="0" eaLnBrk="1" latinLnBrk="0" hangingPunct="1">
        <a:spcBef>
          <a:spcPct val="20000"/>
        </a:spcBef>
        <a:buClr>
          <a:schemeClr val="accent1"/>
        </a:buClr>
        <a:buSzPct val="70000"/>
        <a:buFont typeface="Wingdings 2"/>
        <a:buChar char=""/>
        <a:defRPr kumimoji="0" sz="2400" kern="1200">
          <a:solidFill>
            <a:schemeClr val="tx2"/>
          </a:solidFill>
          <a:latin typeface="+mn-lt"/>
          <a:ea typeface="+mn-ea"/>
          <a:cs typeface="+mn-cs"/>
        </a:defRPr>
      </a:lvl3pPr>
      <a:lvl4pPr marL="1600200" indent="-228600" algn="l" rtl="0" eaLnBrk="1" latinLnBrk="0" hangingPunct="1">
        <a:spcBef>
          <a:spcPct val="20000"/>
        </a:spcBef>
        <a:buClr>
          <a:schemeClr val="accent1"/>
        </a:buClr>
        <a:buSzPct val="70000"/>
        <a:buFont typeface="Wingdings 2"/>
        <a:buChar char=""/>
        <a:defRPr kumimoji="0" sz="2000" kern="1200">
          <a:solidFill>
            <a:schemeClr val="tx2"/>
          </a:solidFill>
          <a:latin typeface="+mn-lt"/>
          <a:ea typeface="+mn-ea"/>
          <a:cs typeface="+mn-cs"/>
        </a:defRPr>
      </a:lvl4pPr>
      <a:lvl5pPr marL="2057400" indent="-228600" algn="l" rtl="0"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5pPr>
      <a:lvl6pPr marL="2514600" indent="-228600" algn="l" rtl="0"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6pPr>
      <a:lvl7pPr marL="2971800" indent="-228600" algn="l" rtl="0" eaLnBrk="1" latinLnBrk="0" hangingPunct="1">
        <a:spcBef>
          <a:spcPct val="20000"/>
        </a:spcBef>
        <a:buClr>
          <a:schemeClr val="accent1"/>
        </a:buClr>
        <a:buSzPct val="60000"/>
        <a:buFont typeface="Wingdings 2"/>
        <a:buChar char=""/>
        <a:defRPr kumimoji="0" sz="1600" kern="1200">
          <a:solidFill>
            <a:schemeClr val="tx2"/>
          </a:solidFill>
          <a:latin typeface="+mn-lt"/>
          <a:ea typeface="+mn-ea"/>
          <a:cs typeface="+mn-cs"/>
        </a:defRPr>
      </a:lvl7pPr>
      <a:lvl8pPr marL="3429000" indent="-228600" algn="l" rtl="0" eaLnBrk="1" latinLnBrk="0" hangingPunct="1">
        <a:spcBef>
          <a:spcPct val="20000"/>
        </a:spcBef>
        <a:buClr>
          <a:schemeClr val="accent1"/>
        </a:buClr>
        <a:buSzPct val="60000"/>
        <a:buFont typeface="Wingdings 2"/>
        <a:buChar char=""/>
        <a:defRPr kumimoji="0" sz="1600" kern="1200" baseline="0">
          <a:solidFill>
            <a:schemeClr val="tx2"/>
          </a:solidFill>
          <a:latin typeface="+mn-lt"/>
          <a:ea typeface="+mn-ea"/>
          <a:cs typeface="+mn-cs"/>
        </a:defRPr>
      </a:lvl8pPr>
      <a:lvl9pPr marL="3886200" indent="-228600" algn="l" rtl="0" eaLnBrk="1" latinLnBrk="0" hangingPunct="1">
        <a:spcBef>
          <a:spcPct val="20000"/>
        </a:spcBef>
        <a:buClr>
          <a:schemeClr val="accent1"/>
        </a:buClr>
        <a:buSzPct val="60000"/>
        <a:buFont typeface="Wingdings 2"/>
        <a:buChar char=""/>
        <a:defRPr kumimoji="0" sz="1400" kern="1200" baseline="0">
          <a:solidFill>
            <a:schemeClr val="tx2"/>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24.jpeg"/><Relationship Id="rId1" Type="http://schemas.openxmlformats.org/officeDocument/2006/relationships/slideLayout" Target="../slideLayouts/slideLayout2.xml"/><Relationship Id="rId4" Type="http://schemas.openxmlformats.org/officeDocument/2006/relationships/image" Target="../media/image26.jpeg"/></Relationships>
</file>

<file path=ppt/slides/_rels/slide14.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47.xml"/></Relationships>
</file>

<file path=ppt/slides/_rels/slide16.xml.rels><?xml version="1.0" encoding="UTF-8" standalone="yes"?>
<Relationships xmlns="http://schemas.openxmlformats.org/package/2006/relationships"><Relationship Id="rId3" Type="http://schemas.openxmlformats.org/officeDocument/2006/relationships/image" Target="../media/image30.gif"/><Relationship Id="rId2" Type="http://schemas.openxmlformats.org/officeDocument/2006/relationships/image" Target="../media/image29.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7.xml"/><Relationship Id="rId1" Type="http://schemas.openxmlformats.org/officeDocument/2006/relationships/slideLayout" Target="../slideLayouts/slideLayout36.xml"/><Relationship Id="rId4" Type="http://schemas.openxmlformats.org/officeDocument/2006/relationships/image" Target="../media/image32.jpeg"/></Relationships>
</file>

<file path=ppt/slides/_rels/slide18.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6.jpeg"/></Relationships>
</file>

<file path=ppt/slides/_rels/slide20.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image" Target="../media/image36.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notesSlide" Target="../notesSlides/notesSlide9.xml"/><Relationship Id="rId1" Type="http://schemas.openxmlformats.org/officeDocument/2006/relationships/slideLayout" Target="../slideLayouts/slideLayout36.xml"/></Relationships>
</file>

<file path=ppt/slides/_rels/slide23.xml.rels><?xml version="1.0" encoding="UTF-8" standalone="yes"?>
<Relationships xmlns="http://schemas.openxmlformats.org/package/2006/relationships"><Relationship Id="rId2" Type="http://schemas.openxmlformats.org/officeDocument/2006/relationships/image" Target="../media/image39.gif"/><Relationship Id="rId1" Type="http://schemas.openxmlformats.org/officeDocument/2006/relationships/slideLayout" Target="../slideLayouts/slideLayout36.xml"/></Relationships>
</file>

<file path=ppt/slides/_rels/slide24.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42.jpeg"/></Relationships>
</file>

<file path=ppt/slides/_rels/slide26.xml.rels><?xml version="1.0" encoding="UTF-8" standalone="yes"?>
<Relationships xmlns="http://schemas.openxmlformats.org/package/2006/relationships"><Relationship Id="rId3" Type="http://schemas.openxmlformats.org/officeDocument/2006/relationships/image" Target="../media/image43.jpe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44.jpeg"/></Relationships>
</file>

<file path=ppt/slides/_rels/slide27.xml.rels><?xml version="1.0" encoding="UTF-8" standalone="yes"?>
<Relationships xmlns="http://schemas.openxmlformats.org/package/2006/relationships"><Relationship Id="rId3" Type="http://schemas.openxmlformats.org/officeDocument/2006/relationships/image" Target="../media/image45.jpe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46.jpeg"/><Relationship Id="rId1" Type="http://schemas.openxmlformats.org/officeDocument/2006/relationships/slideLayout" Target="../slideLayouts/slideLayout36.xml"/></Relationships>
</file>

<file path=ppt/slides/_rels/slide29.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14.xml"/><Relationship Id="rId1" Type="http://schemas.openxmlformats.org/officeDocument/2006/relationships/slideLayout" Target="../slideLayouts/slideLayout36.xml"/></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9.jpeg"/><Relationship Id="rId4" Type="http://schemas.openxmlformats.org/officeDocument/2006/relationships/image" Target="../media/image8.jpeg"/></Relationships>
</file>

<file path=ppt/slides/_rels/slide30.xml.rels><?xml version="1.0" encoding="UTF-8" standalone="yes"?>
<Relationships xmlns="http://schemas.openxmlformats.org/package/2006/relationships"><Relationship Id="rId3" Type="http://schemas.openxmlformats.org/officeDocument/2006/relationships/image" Target="../media/image48.jpeg"/><Relationship Id="rId2" Type="http://schemas.openxmlformats.org/officeDocument/2006/relationships/notesSlide" Target="../notesSlides/notesSlide15.xml"/><Relationship Id="rId1" Type="http://schemas.openxmlformats.org/officeDocument/2006/relationships/slideLayout" Target="../slideLayouts/slideLayout36.xml"/></Relationships>
</file>

<file path=ppt/slides/_rels/slide31.xml.rels><?xml version="1.0" encoding="UTF-8" standalone="yes"?>
<Relationships xmlns="http://schemas.openxmlformats.org/package/2006/relationships"><Relationship Id="rId2" Type="http://schemas.openxmlformats.org/officeDocument/2006/relationships/image" Target="../media/image49.jpe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3.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58.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4.xml"/></Relationships>
</file>

<file path=ppt/slides/_rels/slide36.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notesSlide" Target="../notesSlides/notesSlide18.xml"/><Relationship Id="rId1" Type="http://schemas.openxmlformats.org/officeDocument/2006/relationships/slideLayout" Target="../slideLayouts/slideLayout29.xml"/></Relationships>
</file>

<file path=ppt/slides/_rels/slide37.xml.rels><?xml version="1.0" encoding="UTF-8" standalone="yes"?>
<Relationships xmlns="http://schemas.openxmlformats.org/package/2006/relationships"><Relationship Id="rId2" Type="http://schemas.openxmlformats.org/officeDocument/2006/relationships/image" Target="../media/image51.gif"/><Relationship Id="rId1" Type="http://schemas.openxmlformats.org/officeDocument/2006/relationships/slideLayout" Target="../slideLayouts/slideLayout24.xml"/></Relationships>
</file>

<file path=ppt/slides/_rels/slide38.xml.rels><?xml version="1.0" encoding="UTF-8" standalone="yes"?>
<Relationships xmlns="http://schemas.openxmlformats.org/package/2006/relationships"><Relationship Id="rId3" Type="http://schemas.openxmlformats.org/officeDocument/2006/relationships/image" Target="../media/image52.jpeg"/><Relationship Id="rId2" Type="http://schemas.openxmlformats.org/officeDocument/2006/relationships/notesSlide" Target="../notesSlides/notesSlide19.xml"/><Relationship Id="rId1" Type="http://schemas.openxmlformats.org/officeDocument/2006/relationships/slideLayout" Target="../slideLayouts/slideLayout24.xml"/><Relationship Id="rId6" Type="http://schemas.openxmlformats.org/officeDocument/2006/relationships/image" Target="../media/image55.jpeg"/><Relationship Id="rId5" Type="http://schemas.openxmlformats.org/officeDocument/2006/relationships/image" Target="../media/image54.jpeg"/><Relationship Id="rId4" Type="http://schemas.openxmlformats.org/officeDocument/2006/relationships/image" Target="../media/image53.jpeg"/></Relationships>
</file>

<file path=ppt/slides/_rels/slide39.xml.rels><?xml version="1.0" encoding="UTF-8" standalone="yes"?>
<Relationships xmlns="http://schemas.openxmlformats.org/package/2006/relationships"><Relationship Id="rId2" Type="http://schemas.openxmlformats.org/officeDocument/2006/relationships/image" Target="../media/image51.gif"/><Relationship Id="rId1" Type="http://schemas.openxmlformats.org/officeDocument/2006/relationships/slideLayout" Target="../slideLayouts/slideLayout24.xml"/></Relationships>
</file>

<file path=ppt/slides/_rels/slide4.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56.jpeg"/><Relationship Id="rId2" Type="http://schemas.openxmlformats.org/officeDocument/2006/relationships/notesSlide" Target="../notesSlides/notesSlide20.xml"/><Relationship Id="rId1" Type="http://schemas.openxmlformats.org/officeDocument/2006/relationships/slideLayout" Target="../slideLayouts/slideLayout24.xml"/></Relationships>
</file>

<file path=ppt/slides/_rels/slide41.xml.rels><?xml version="1.0" encoding="UTF-8" standalone="yes"?>
<Relationships xmlns="http://schemas.openxmlformats.org/package/2006/relationships"><Relationship Id="rId3" Type="http://schemas.openxmlformats.org/officeDocument/2006/relationships/image" Target="../media/image57.jpe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59.jpeg"/><Relationship Id="rId2" Type="http://schemas.openxmlformats.org/officeDocument/2006/relationships/image" Target="../media/image58.jpeg"/><Relationship Id="rId1" Type="http://schemas.openxmlformats.org/officeDocument/2006/relationships/slideLayout" Target="../slideLayouts/slideLayout2.xml"/><Relationship Id="rId4" Type="http://schemas.openxmlformats.org/officeDocument/2006/relationships/image" Target="../media/image60.jpeg"/></Relationships>
</file>

<file path=ppt/slides/_rels/slide43.xml.rels><?xml version="1.0" encoding="UTF-8" standalone="yes"?>
<Relationships xmlns="http://schemas.openxmlformats.org/package/2006/relationships"><Relationship Id="rId3" Type="http://schemas.openxmlformats.org/officeDocument/2006/relationships/image" Target="../media/image62.jpeg"/><Relationship Id="rId2" Type="http://schemas.openxmlformats.org/officeDocument/2006/relationships/image" Target="../media/image61.jpeg"/><Relationship Id="rId1" Type="http://schemas.openxmlformats.org/officeDocument/2006/relationships/slideLayout" Target="../slideLayouts/slideLayout2.xml"/><Relationship Id="rId4" Type="http://schemas.openxmlformats.org/officeDocument/2006/relationships/image" Target="../media/image63.jpeg"/></Relationships>
</file>

<file path=ppt/slides/_rels/slide44.xml.rels><?xml version="1.0" encoding="UTF-8" standalone="yes"?>
<Relationships xmlns="http://schemas.openxmlformats.org/package/2006/relationships"><Relationship Id="rId2" Type="http://schemas.openxmlformats.org/officeDocument/2006/relationships/image" Target="../media/image64.jpe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65.gif"/><Relationship Id="rId2" Type="http://schemas.openxmlformats.org/officeDocument/2006/relationships/image" Target="../media/image64.jpe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66.jpeg"/><Relationship Id="rId1" Type="http://schemas.openxmlformats.org/officeDocument/2006/relationships/slideLayout" Target="../slideLayouts/slideLayout24.xml"/></Relationships>
</file>

<file path=ppt/slides/_rels/slide47.xml.rels><?xml version="1.0" encoding="UTF-8" standalone="yes"?>
<Relationships xmlns="http://schemas.openxmlformats.org/package/2006/relationships"><Relationship Id="rId2" Type="http://schemas.openxmlformats.org/officeDocument/2006/relationships/image" Target="../media/image67.jpeg"/><Relationship Id="rId1" Type="http://schemas.openxmlformats.org/officeDocument/2006/relationships/slideLayout" Target="../slideLayouts/slideLayout24.xml"/></Relationships>
</file>

<file path=ppt/slides/_rels/slide48.xml.rels><?xml version="1.0" encoding="UTF-8" standalone="yes"?>
<Relationships xmlns="http://schemas.openxmlformats.org/package/2006/relationships"><Relationship Id="rId2" Type="http://schemas.openxmlformats.org/officeDocument/2006/relationships/image" Target="../media/image68.jpeg"/><Relationship Id="rId1" Type="http://schemas.openxmlformats.org/officeDocument/2006/relationships/slideLayout" Target="../slideLayouts/slideLayout24.xml"/></Relationships>
</file>

<file path=ppt/slides/_rels/slide49.xml.rels><?xml version="1.0" encoding="UTF-8" standalone="yes"?>
<Relationships xmlns="http://schemas.openxmlformats.org/package/2006/relationships"><Relationship Id="rId2" Type="http://schemas.openxmlformats.org/officeDocument/2006/relationships/image" Target="../media/image69.png"/><Relationship Id="rId1" Type="http://schemas.openxmlformats.org/officeDocument/2006/relationships/slideLayout" Target="../slideLayouts/slideLayout24.xml"/></Relationships>
</file>

<file path=ppt/slides/_rels/slide5.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70.jpeg"/><Relationship Id="rId1" Type="http://schemas.openxmlformats.org/officeDocument/2006/relationships/slideLayout" Target="../slideLayouts/slideLayout24.xml"/></Relationships>
</file>

<file path=ppt/slides/_rels/slide6.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gif"/><Relationship Id="rId1" Type="http://schemas.openxmlformats.org/officeDocument/2006/relationships/slideLayout" Target="../slideLayouts/slideLayout2.xml"/><Relationship Id="rId4" Type="http://schemas.openxmlformats.org/officeDocument/2006/relationships/image" Target="../media/image16.jpeg"/></Relationships>
</file>

<file path=ppt/slides/_rels/slide8.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5.xml"/><Relationship Id="rId1" Type="http://schemas.openxmlformats.org/officeDocument/2006/relationships/slideLayout" Target="../slideLayouts/slideLayout36.xml"/><Relationship Id="rId5" Type="http://schemas.openxmlformats.org/officeDocument/2006/relationships/image" Target="../media/image20.jpeg"/><Relationship Id="rId4" Type="http://schemas.openxmlformats.org/officeDocument/2006/relationships/image" Target="../media/image19.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lumMod val="65000"/>
          </a:schemeClr>
        </a:solidFill>
        <a:effectLst/>
      </p:bgPr>
    </p:bg>
    <p:spTree>
      <p:nvGrpSpPr>
        <p:cNvPr id="1" name=""/>
        <p:cNvGrpSpPr/>
        <p:nvPr/>
      </p:nvGrpSpPr>
      <p:grpSpPr>
        <a:xfrm>
          <a:off x="0" y="0"/>
          <a:ext cx="0" cy="0"/>
          <a:chOff x="0" y="0"/>
          <a:chExt cx="0" cy="0"/>
        </a:xfrm>
      </p:grpSpPr>
      <p:pic>
        <p:nvPicPr>
          <p:cNvPr id="1026" name="Picture 2" descr="http://api.ning.com/files/7cuvsquBbLvL8HD*7zGnXnerpzULeNs24a3uhIzCaKXd3c4ApGDO48oAFVbPecatuhn0apG-PHPtsJmbFdV05IBSnK2HSMfg/blackandwhiteandcolorchangeperception.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802730"/>
            <a:ext cx="9144000" cy="6089906"/>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a:xfrm>
            <a:off x="457200" y="802730"/>
            <a:ext cx="8229600" cy="1143000"/>
          </a:xfrm>
        </p:spPr>
        <p:txBody>
          <a:bodyPr>
            <a:noAutofit/>
          </a:bodyPr>
          <a:lstStyle/>
          <a:p>
            <a:r>
              <a:rPr lang="en-US" sz="8000" dirty="0" smtClean="0"/>
              <a:t>Reality or Illusion?</a:t>
            </a:r>
            <a:br>
              <a:rPr lang="en-US" sz="8000" dirty="0" smtClean="0"/>
            </a:br>
            <a:r>
              <a:rPr lang="en-US" sz="8000" dirty="0" smtClean="0"/>
              <a:t>Make a choice</a:t>
            </a:r>
            <a:endParaRPr lang="en-US" sz="8000" dirty="0"/>
          </a:p>
        </p:txBody>
      </p:sp>
      <p:sp>
        <p:nvSpPr>
          <p:cNvPr id="3" name="Content Placeholder 2"/>
          <p:cNvSpPr>
            <a:spLocks noGrp="1"/>
          </p:cNvSpPr>
          <p:nvPr>
            <p:ph idx="1"/>
          </p:nvPr>
        </p:nvSpPr>
        <p:spPr/>
        <p:txBody>
          <a:bodyPr/>
          <a:lstStyle/>
          <a:p>
            <a:endParaRPr lang="en-US" dirty="0"/>
          </a:p>
        </p:txBody>
      </p:sp>
    </p:spTree>
    <p:extLst>
      <p:ext uri="{BB962C8B-B14F-4D97-AF65-F5344CB8AC3E}">
        <p14:creationId xmlns:p14="http://schemas.microsoft.com/office/powerpoint/2010/main" val="237872132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pPr algn="ctr">
              <a:buNone/>
            </a:pPr>
            <a:r>
              <a:rPr lang="en-US" sz="4400" dirty="0" smtClean="0">
                <a:latin typeface="Goudy Stout" pitchFamily="18" charset="0"/>
              </a:rPr>
              <a:t>That is what we call</a:t>
            </a:r>
          </a:p>
          <a:p>
            <a:pPr algn="ctr">
              <a:buNone/>
            </a:pPr>
            <a:endParaRPr lang="en-US" sz="4400" dirty="0" smtClean="0">
              <a:latin typeface="Goudy Stout" pitchFamily="18" charset="0"/>
            </a:endParaRPr>
          </a:p>
          <a:p>
            <a:pPr algn="ctr">
              <a:buNone/>
            </a:pPr>
            <a:r>
              <a:rPr lang="en-US" sz="7200" dirty="0" smtClean="0">
                <a:solidFill>
                  <a:srgbClr val="CC0066"/>
                </a:solidFill>
                <a:latin typeface="Goudy Stout" pitchFamily="18" charset="0"/>
              </a:rPr>
              <a:t>REALITY</a:t>
            </a:r>
            <a:endParaRPr lang="en-US" sz="7200" dirty="0">
              <a:solidFill>
                <a:srgbClr val="CC0066"/>
              </a:solidFill>
              <a:latin typeface="Goudy Stout" pitchFamily="18" charset="0"/>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600" dirty="0" smtClean="0"/>
              <a:t>But we see there is a lot of confusion and misunderstanding about reality … lets see some examples</a:t>
            </a:r>
            <a:endParaRPr lang="en-US" sz="3600" dirty="0"/>
          </a:p>
        </p:txBody>
      </p:sp>
      <p:sp>
        <p:nvSpPr>
          <p:cNvPr id="3" name="Content Placeholder 2"/>
          <p:cNvSpPr>
            <a:spLocks noGrp="1"/>
          </p:cNvSpPr>
          <p:nvPr>
            <p:ph idx="1"/>
          </p:nvPr>
        </p:nvSpPr>
        <p:spPr/>
        <p:txBody>
          <a:bodyPr/>
          <a:lstStyle/>
          <a:p>
            <a:endParaRPr lang="en-US" dirty="0"/>
          </a:p>
        </p:txBody>
      </p:sp>
      <p:pic>
        <p:nvPicPr>
          <p:cNvPr id="208898" name="Picture 2" descr="http://www.searchenginepeople.com/blog/wp-content/uploads/2008/04/confusion.jpg"/>
          <p:cNvPicPr>
            <a:picLocks noChangeAspect="1" noChangeArrowheads="1"/>
          </p:cNvPicPr>
          <p:nvPr/>
        </p:nvPicPr>
        <p:blipFill>
          <a:blip r:embed="rId3"/>
          <a:srcRect/>
          <a:stretch>
            <a:fillRect/>
          </a:stretch>
        </p:blipFill>
        <p:spPr bwMode="auto">
          <a:xfrm>
            <a:off x="2362200" y="1752600"/>
            <a:ext cx="4073476" cy="4305300"/>
          </a:xfrm>
          <a:prstGeom prst="rect">
            <a:avLst/>
          </a:prstGeom>
          <a:noFill/>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47000"/>
            <a:lum/>
          </a:blip>
          <a:srcRect/>
          <a:stretch>
            <a:fillRect l="-11000" t="-11000" r="-11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normAutofit/>
          </a:bodyPr>
          <a:lstStyle/>
          <a:p>
            <a:pPr algn="ctr">
              <a:buNone/>
            </a:pPr>
            <a:r>
              <a:rPr lang="en-US" sz="7200" b="1" dirty="0" smtClean="0">
                <a:latin typeface="Lucida Handwriting" pitchFamily="66" charset="0"/>
              </a:rPr>
              <a:t>What we hear can be misleading</a:t>
            </a:r>
            <a:endParaRPr lang="en-US" sz="7200" b="1" dirty="0">
              <a:latin typeface="Lucida Handwriting" pitchFamily="66" charset="0"/>
            </a:endParaRP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92D05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1026" name="Picture 2" descr="http://pro.corbis.com/images/70849-150.jpg?size=67&amp;uid=%7b8222eeb7-ffca-4963-aee9-865c4f4c3bf4%7d"/>
          <p:cNvPicPr>
            <a:picLocks noChangeAspect="1" noChangeArrowheads="1"/>
          </p:cNvPicPr>
          <p:nvPr/>
        </p:nvPicPr>
        <p:blipFill>
          <a:blip r:embed="rId2"/>
          <a:srcRect/>
          <a:stretch>
            <a:fillRect/>
          </a:stretch>
        </p:blipFill>
        <p:spPr bwMode="auto">
          <a:xfrm>
            <a:off x="304800" y="533400"/>
            <a:ext cx="5562600" cy="3433168"/>
          </a:xfrm>
          <a:prstGeom prst="rect">
            <a:avLst/>
          </a:prstGeom>
          <a:noFill/>
          <a:scene3d>
            <a:camera prst="isometricOffAxis2Left"/>
            <a:lightRig rig="threePt" dir="t"/>
          </a:scene3d>
          <a:sp3d>
            <a:bevelT prst="angle"/>
          </a:sp3d>
        </p:spPr>
      </p:pic>
      <p:pic>
        <p:nvPicPr>
          <p:cNvPr id="97282" name="Picture 2" descr="http://pro.corbis.com/images/80849-276.jpg?size=67&amp;uid=%7b3773e74c-c2ce-4e6e-9f58-15cedc0cd041%7d"/>
          <p:cNvPicPr>
            <a:picLocks noChangeAspect="1" noChangeArrowheads="1"/>
          </p:cNvPicPr>
          <p:nvPr/>
        </p:nvPicPr>
        <p:blipFill>
          <a:blip r:embed="rId3"/>
          <a:srcRect l="5875" t="4652" r="5998" b="4651"/>
          <a:stretch>
            <a:fillRect/>
          </a:stretch>
        </p:blipFill>
        <p:spPr bwMode="auto">
          <a:xfrm>
            <a:off x="1752600" y="3733800"/>
            <a:ext cx="2286000" cy="2971800"/>
          </a:xfrm>
          <a:prstGeom prst="rect">
            <a:avLst/>
          </a:prstGeom>
          <a:noFill/>
          <a:scene3d>
            <a:camera prst="isometricOffAxis1Right"/>
            <a:lightRig rig="threePt" dir="t"/>
          </a:scene3d>
          <a:sp3d>
            <a:bevelT prst="angle"/>
          </a:sp3d>
        </p:spPr>
      </p:pic>
      <p:pic>
        <p:nvPicPr>
          <p:cNvPr id="6" name="Picture 2" descr="http://pro.corbis.com/images/42-18121319.jpg?size=67&amp;uid=%7bf9cba5cb-ca5d-4299-80b8-912422abe987%7d"/>
          <p:cNvPicPr>
            <a:picLocks noChangeAspect="1" noChangeArrowheads="1"/>
          </p:cNvPicPr>
          <p:nvPr/>
        </p:nvPicPr>
        <p:blipFill>
          <a:blip r:embed="rId4"/>
          <a:srcRect/>
          <a:stretch>
            <a:fillRect/>
          </a:stretch>
        </p:blipFill>
        <p:spPr bwMode="auto">
          <a:xfrm>
            <a:off x="5562600" y="1905000"/>
            <a:ext cx="3190875" cy="4572000"/>
          </a:xfrm>
          <a:prstGeom prst="rect">
            <a:avLst/>
          </a:prstGeom>
          <a:noFill/>
          <a:scene3d>
            <a:camera prst="isometricOffAxis2Left"/>
            <a:lightRig rig="threePt" dir="t"/>
          </a:scene3d>
          <a:sp3d>
            <a:bevelT prst="angle"/>
          </a:sp3d>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84000"/>
            <a:lum/>
          </a:blip>
          <a:srcRect/>
          <a:stretch>
            <a:fillRect t="-25000" b="-25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a:bodyPr>
          <a:lstStyle/>
          <a:p>
            <a:pPr>
              <a:buNone/>
            </a:pPr>
            <a:r>
              <a:rPr lang="en-US" sz="6600" b="1" dirty="0" smtClean="0">
                <a:latin typeface="Lucida Handwriting" pitchFamily="66" charset="0"/>
              </a:rPr>
              <a:t> </a:t>
            </a:r>
            <a:r>
              <a:rPr lang="en-US" sz="6600" b="1" dirty="0" smtClean="0">
                <a:solidFill>
                  <a:srgbClr val="FF0000"/>
                </a:solidFill>
                <a:latin typeface="Lucida Handwriting" pitchFamily="66" charset="0"/>
              </a:rPr>
              <a:t>What we see can be deceiving </a:t>
            </a:r>
            <a:endParaRPr lang="en-US" sz="6600" b="1" dirty="0">
              <a:solidFill>
                <a:srgbClr val="FF0000"/>
              </a:solidFill>
              <a:latin typeface="Lucida Handwriting" pitchFamily="66" charset="0"/>
            </a:endParaRP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dirty="0"/>
          </a:p>
        </p:txBody>
      </p:sp>
      <p:pic>
        <p:nvPicPr>
          <p:cNvPr id="1026" name="Picture 2" descr="C:\Users\Nosheen\Dropbox\Camera Uploads\2015-03-25 16.04.58.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a:extLst/>
        </p:spPr>
      </p:pic>
    </p:spTree>
    <p:extLst>
      <p:ext uri="{BB962C8B-B14F-4D97-AF65-F5344CB8AC3E}">
        <p14:creationId xmlns:p14="http://schemas.microsoft.com/office/powerpoint/2010/main" val="688009963"/>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7170" name="Picture 2" descr="rotsnake"/>
          <p:cNvPicPr>
            <a:picLocks noChangeAspect="1" noChangeArrowheads="1"/>
          </p:cNvPicPr>
          <p:nvPr/>
        </p:nvPicPr>
        <p:blipFill>
          <a:blip r:embed="rId3"/>
          <a:srcRect/>
          <a:stretch>
            <a:fillRect/>
          </a:stretch>
        </p:blipFill>
        <p:spPr bwMode="auto">
          <a:xfrm>
            <a:off x="0" y="0"/>
            <a:ext cx="9144000" cy="6858000"/>
          </a:xfrm>
          <a:prstGeom prst="rect">
            <a:avLst/>
          </a:prstGeom>
          <a:noFill/>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rgbClr val="FFFF00"/>
        </a:solidFill>
        <a:effectLst/>
      </p:bgPr>
    </p:bg>
    <p:spTree>
      <p:nvGrpSpPr>
        <p:cNvPr id="1" name=""/>
        <p:cNvGrpSpPr/>
        <p:nvPr/>
      </p:nvGrpSpPr>
      <p:grpSpPr>
        <a:xfrm>
          <a:off x="0" y="0"/>
          <a:ext cx="0" cy="0"/>
          <a:chOff x="0" y="0"/>
          <a:chExt cx="0" cy="0"/>
        </a:xfrm>
      </p:grpSpPr>
      <p:sp>
        <p:nvSpPr>
          <p:cNvPr id="36866" name="Rectangle 2"/>
          <p:cNvSpPr>
            <a:spLocks noGrp="1" noChangeArrowheads="1"/>
          </p:cNvSpPr>
          <p:nvPr>
            <p:ph type="title"/>
          </p:nvPr>
        </p:nvSpPr>
        <p:spPr/>
        <p:txBody>
          <a:bodyPr/>
          <a:lstStyle/>
          <a:p>
            <a:pPr eaLnBrk="1" hangingPunct="1"/>
            <a:endParaRPr lang="en-US" smtClean="0"/>
          </a:p>
        </p:txBody>
      </p:sp>
      <p:sp>
        <p:nvSpPr>
          <p:cNvPr id="36867" name="Rectangle 3"/>
          <p:cNvSpPr>
            <a:spLocks noGrp="1" noChangeArrowheads="1"/>
          </p:cNvSpPr>
          <p:nvPr>
            <p:ph type="body" idx="1"/>
          </p:nvPr>
        </p:nvSpPr>
        <p:spPr/>
        <p:txBody>
          <a:bodyPr/>
          <a:lstStyle/>
          <a:p>
            <a:pPr eaLnBrk="1" hangingPunct="1"/>
            <a:endParaRPr lang="en-US" smtClean="0"/>
          </a:p>
        </p:txBody>
      </p:sp>
      <p:pic>
        <p:nvPicPr>
          <p:cNvPr id="87044" name="Picture 4" descr="crazy_mirror"/>
          <p:cNvPicPr>
            <a:picLocks noChangeAspect="1" noChangeArrowheads="1"/>
          </p:cNvPicPr>
          <p:nvPr/>
        </p:nvPicPr>
        <p:blipFill>
          <a:blip r:embed="rId3"/>
          <a:srcRect/>
          <a:stretch>
            <a:fillRect/>
          </a:stretch>
        </p:blipFill>
        <p:spPr bwMode="auto">
          <a:xfrm>
            <a:off x="5003800" y="981075"/>
            <a:ext cx="3300413" cy="4962525"/>
          </a:xfrm>
          <a:prstGeom prst="rect">
            <a:avLst/>
          </a:prstGeom>
          <a:noFill/>
          <a:ln w="9525">
            <a:noFill/>
            <a:miter lim="800000"/>
            <a:headEnd/>
            <a:tailEnd/>
          </a:ln>
        </p:spPr>
      </p:pic>
      <p:pic>
        <p:nvPicPr>
          <p:cNvPr id="87045" name="Picture 5" descr="show-image"/>
          <p:cNvPicPr>
            <a:picLocks noChangeAspect="1" noChangeArrowheads="1"/>
          </p:cNvPicPr>
          <p:nvPr/>
        </p:nvPicPr>
        <p:blipFill>
          <a:blip r:embed="rId4"/>
          <a:srcRect/>
          <a:stretch>
            <a:fillRect/>
          </a:stretch>
        </p:blipFill>
        <p:spPr bwMode="auto">
          <a:xfrm>
            <a:off x="755650" y="1052513"/>
            <a:ext cx="3605213" cy="480695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iterate type="lt">
                                    <p:tmPct val="5000"/>
                                  </p:iterate>
                                  <p:childTnLst>
                                    <p:set>
                                      <p:cBhvr>
                                        <p:cTn id="6" dur="1" fill="hold">
                                          <p:stCondLst>
                                            <p:cond delay="0"/>
                                          </p:stCondLst>
                                        </p:cTn>
                                        <p:tgtEl>
                                          <p:spTgt spid="87045"/>
                                        </p:tgtEl>
                                        <p:attrNameLst>
                                          <p:attrName>style.visibility</p:attrName>
                                        </p:attrNameLst>
                                      </p:cBhvr>
                                      <p:to>
                                        <p:strVal val="visible"/>
                                      </p:to>
                                    </p:set>
                                    <p:anim calcmode="lin" valueType="num">
                                      <p:cBhvr>
                                        <p:cTn id="7" dur="1000" fill="hold"/>
                                        <p:tgtEl>
                                          <p:spTgt spid="87045"/>
                                        </p:tgtEl>
                                        <p:attrNameLst>
                                          <p:attrName>ppt_w</p:attrName>
                                        </p:attrNameLst>
                                      </p:cBhvr>
                                      <p:tavLst>
                                        <p:tav tm="0">
                                          <p:val>
                                            <p:fltVal val="0"/>
                                          </p:val>
                                        </p:tav>
                                        <p:tav tm="100000">
                                          <p:val>
                                            <p:strVal val="#ppt_w"/>
                                          </p:val>
                                        </p:tav>
                                      </p:tavLst>
                                    </p:anim>
                                    <p:anim calcmode="lin" valueType="num">
                                      <p:cBhvr>
                                        <p:cTn id="8" dur="1000" fill="hold"/>
                                        <p:tgtEl>
                                          <p:spTgt spid="87045"/>
                                        </p:tgtEl>
                                        <p:attrNameLst>
                                          <p:attrName>ppt_h</p:attrName>
                                        </p:attrNameLst>
                                      </p:cBhvr>
                                      <p:tavLst>
                                        <p:tav tm="0">
                                          <p:val>
                                            <p:fltVal val="0"/>
                                          </p:val>
                                        </p:tav>
                                        <p:tav tm="100000">
                                          <p:val>
                                            <p:strVal val="#ppt_h"/>
                                          </p:val>
                                        </p:tav>
                                      </p:tavLst>
                                    </p:anim>
                                    <p:anim calcmode="lin" valueType="num">
                                      <p:cBhvr>
                                        <p:cTn id="9" dur="1000" fill="hold"/>
                                        <p:tgtEl>
                                          <p:spTgt spid="87045"/>
                                        </p:tgtEl>
                                        <p:attrNameLst>
                                          <p:attrName>style.rotation</p:attrName>
                                        </p:attrNameLst>
                                      </p:cBhvr>
                                      <p:tavLst>
                                        <p:tav tm="0">
                                          <p:val>
                                            <p:fltVal val="90"/>
                                          </p:val>
                                        </p:tav>
                                        <p:tav tm="100000">
                                          <p:val>
                                            <p:fltVal val="0"/>
                                          </p:val>
                                        </p:tav>
                                      </p:tavLst>
                                    </p:anim>
                                    <p:animEffect transition="in" filter="fade">
                                      <p:cBhvr>
                                        <p:cTn id="10" dur="1000"/>
                                        <p:tgtEl>
                                          <p:spTgt spid="87045"/>
                                        </p:tgtEl>
                                      </p:cBhvr>
                                    </p:animEffect>
                                  </p:childTnLst>
                                </p:cTn>
                              </p:par>
                            </p:childTnLst>
                          </p:cTn>
                        </p:par>
                      </p:childTnLst>
                    </p:cTn>
                  </p:par>
                  <p:par>
                    <p:cTn id="11" fill="hold">
                      <p:stCondLst>
                        <p:cond delay="indefinite"/>
                      </p:stCondLst>
                      <p:childTnLst>
                        <p:par>
                          <p:cTn id="12" fill="hold">
                            <p:stCondLst>
                              <p:cond delay="0"/>
                            </p:stCondLst>
                            <p:childTnLst>
                              <p:par>
                                <p:cTn id="13" presetID="31" presetClass="entr" presetSubtype="0" fill="hold" nodeType="clickEffect">
                                  <p:stCondLst>
                                    <p:cond delay="0"/>
                                  </p:stCondLst>
                                  <p:iterate type="lt">
                                    <p:tmPct val="5000"/>
                                  </p:iterate>
                                  <p:childTnLst>
                                    <p:set>
                                      <p:cBhvr>
                                        <p:cTn id="14" dur="1" fill="hold">
                                          <p:stCondLst>
                                            <p:cond delay="0"/>
                                          </p:stCondLst>
                                        </p:cTn>
                                        <p:tgtEl>
                                          <p:spTgt spid="87044"/>
                                        </p:tgtEl>
                                        <p:attrNameLst>
                                          <p:attrName>style.visibility</p:attrName>
                                        </p:attrNameLst>
                                      </p:cBhvr>
                                      <p:to>
                                        <p:strVal val="visible"/>
                                      </p:to>
                                    </p:set>
                                    <p:anim calcmode="lin" valueType="num">
                                      <p:cBhvr>
                                        <p:cTn id="15" dur="1000" fill="hold"/>
                                        <p:tgtEl>
                                          <p:spTgt spid="87044"/>
                                        </p:tgtEl>
                                        <p:attrNameLst>
                                          <p:attrName>ppt_w</p:attrName>
                                        </p:attrNameLst>
                                      </p:cBhvr>
                                      <p:tavLst>
                                        <p:tav tm="0">
                                          <p:val>
                                            <p:fltVal val="0"/>
                                          </p:val>
                                        </p:tav>
                                        <p:tav tm="100000">
                                          <p:val>
                                            <p:strVal val="#ppt_w"/>
                                          </p:val>
                                        </p:tav>
                                      </p:tavLst>
                                    </p:anim>
                                    <p:anim calcmode="lin" valueType="num">
                                      <p:cBhvr>
                                        <p:cTn id="16" dur="1000" fill="hold"/>
                                        <p:tgtEl>
                                          <p:spTgt spid="87044"/>
                                        </p:tgtEl>
                                        <p:attrNameLst>
                                          <p:attrName>ppt_h</p:attrName>
                                        </p:attrNameLst>
                                      </p:cBhvr>
                                      <p:tavLst>
                                        <p:tav tm="0">
                                          <p:val>
                                            <p:fltVal val="0"/>
                                          </p:val>
                                        </p:tav>
                                        <p:tav tm="100000">
                                          <p:val>
                                            <p:strVal val="#ppt_h"/>
                                          </p:val>
                                        </p:tav>
                                      </p:tavLst>
                                    </p:anim>
                                    <p:anim calcmode="lin" valueType="num">
                                      <p:cBhvr>
                                        <p:cTn id="17" dur="1000" fill="hold"/>
                                        <p:tgtEl>
                                          <p:spTgt spid="87044"/>
                                        </p:tgtEl>
                                        <p:attrNameLst>
                                          <p:attrName>style.rotation</p:attrName>
                                        </p:attrNameLst>
                                      </p:cBhvr>
                                      <p:tavLst>
                                        <p:tav tm="0">
                                          <p:val>
                                            <p:fltVal val="90"/>
                                          </p:val>
                                        </p:tav>
                                        <p:tav tm="100000">
                                          <p:val>
                                            <p:fltVal val="0"/>
                                          </p:val>
                                        </p:tav>
                                      </p:tavLst>
                                    </p:anim>
                                    <p:animEffect transition="in" filter="fade">
                                      <p:cBhvr>
                                        <p:cTn id="18" dur="1000"/>
                                        <p:tgtEl>
                                          <p:spTgt spid="8704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a:p>
        </p:txBody>
      </p:sp>
      <p:sp>
        <p:nvSpPr>
          <p:cNvPr id="3" name="Subtitle 2"/>
          <p:cNvSpPr>
            <a:spLocks noGrp="1"/>
          </p:cNvSpPr>
          <p:nvPr>
            <p:ph type="subTitle" idx="1"/>
          </p:nvPr>
        </p:nvSpPr>
        <p:spPr/>
        <p:txBody>
          <a:bodyPr/>
          <a:lstStyle/>
          <a:p>
            <a:endParaRPr lang="en-US"/>
          </a:p>
        </p:txBody>
      </p:sp>
      <p:pic>
        <p:nvPicPr>
          <p:cNvPr id="13314" name="Picture 2" descr="http://fatman.lightstar1.com/downloads/Blurred_Perceptions.jpg"/>
          <p:cNvPicPr>
            <a:picLocks noChangeAspect="1" noChangeArrowheads="1"/>
          </p:cNvPicPr>
          <p:nvPr/>
        </p:nvPicPr>
        <p:blipFill>
          <a:blip r:embed="rId3"/>
          <a:srcRect b="7737"/>
          <a:stretch>
            <a:fillRect/>
          </a:stretch>
        </p:blipFill>
        <p:spPr bwMode="auto">
          <a:xfrm>
            <a:off x="0" y="0"/>
            <a:ext cx="9144000" cy="6858000"/>
          </a:xfrm>
          <a:prstGeom prst="rect">
            <a:avLst/>
          </a:prstGeom>
          <a:noFill/>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dirty="0"/>
          </a:p>
        </p:txBody>
      </p:sp>
      <p:pic>
        <p:nvPicPr>
          <p:cNvPr id="4" name="Picture 2" descr="http://www.thismakesmelaugh.com/Photos/Animals/large/One_confused_camel_179.jpg"/>
          <p:cNvPicPr>
            <a:picLocks noChangeAspect="1" noChangeArrowheads="1"/>
          </p:cNvPicPr>
          <p:nvPr/>
        </p:nvPicPr>
        <p:blipFill>
          <a:blip r:embed="rId2"/>
          <a:srcRect b="8817"/>
          <a:stretch>
            <a:fillRect/>
          </a:stretch>
        </p:blipFill>
        <p:spPr bwMode="auto">
          <a:xfrm>
            <a:off x="1" y="0"/>
            <a:ext cx="9165566" cy="6858000"/>
          </a:xfrm>
          <a:prstGeom prst="rect">
            <a:avLst/>
          </a:prstGeom>
          <a:noFill/>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24000" b="-24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28596" y="500042"/>
            <a:ext cx="8229600" cy="1143000"/>
          </a:xfrm>
        </p:spPr>
        <p:txBody>
          <a:bodyPr>
            <a:noAutofit/>
          </a:bodyPr>
          <a:lstStyle/>
          <a:p>
            <a:r>
              <a:rPr lang="en-US" sz="6000" dirty="0" smtClean="0">
                <a:latin typeface="Comic Sans MS" pitchFamily="66" charset="0"/>
              </a:rPr>
              <a:t>We live in a world of Information</a:t>
            </a:r>
            <a:endParaRPr lang="en-US" sz="6000" dirty="0">
              <a:latin typeface="Comic Sans MS" pitchFamily="66" charset="0"/>
            </a:endParaRPr>
          </a:p>
        </p:txBody>
      </p:sp>
      <p:pic>
        <p:nvPicPr>
          <p:cNvPr id="4" name="Content Placeholder 3" descr="Multimedia 10.jpg"/>
          <p:cNvPicPr>
            <a:picLocks noGrp="1" noChangeAspect="1"/>
          </p:cNvPicPr>
          <p:nvPr>
            <p:ph idx="1"/>
          </p:nvPr>
        </p:nvPicPr>
        <p:blipFill>
          <a:blip r:embed="rId4"/>
          <a:srcRect t="12926"/>
          <a:stretch>
            <a:fillRect/>
          </a:stretch>
        </p:blipFill>
        <p:spPr>
          <a:xfrm>
            <a:off x="0" y="2500306"/>
            <a:ext cx="9144000" cy="3501775"/>
          </a:xfr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4" presetClass="emph" presetSubtype="0" fill="hold" nodeType="clickEffect">
                                  <p:stCondLst>
                                    <p:cond delay="0"/>
                                  </p:stCondLst>
                                  <p:iterate type="lt">
                                    <p:tmPct val="10000"/>
                                  </p:iterate>
                                  <p:childTnLst>
                                    <p:animMotion origin="layout" path="M 0.0 0.0 L 0.0 -0.07213" pathEditMode="relative" ptsTypes="">
                                      <p:cBhvr>
                                        <p:cTn id="6" dur="250" accel="50000" decel="50000" autoRev="1" fill="hold">
                                          <p:stCondLst>
                                            <p:cond delay="0"/>
                                          </p:stCondLst>
                                        </p:cTn>
                                        <p:tgtEl>
                                          <p:spTgt spid="4"/>
                                        </p:tgtEl>
                                        <p:attrNameLst>
                                          <p:attrName>ppt_x</p:attrName>
                                          <p:attrName>ppt_y</p:attrName>
                                        </p:attrNameLst>
                                      </p:cBhvr>
                                    </p:animMotion>
                                    <p:animRot by="1500000">
                                      <p:cBhvr>
                                        <p:cTn id="7" dur="125" fill="hold">
                                          <p:stCondLst>
                                            <p:cond delay="0"/>
                                          </p:stCondLst>
                                        </p:cTn>
                                        <p:tgtEl>
                                          <p:spTgt spid="4"/>
                                        </p:tgtEl>
                                        <p:attrNameLst>
                                          <p:attrName>r</p:attrName>
                                        </p:attrNameLst>
                                      </p:cBhvr>
                                    </p:animRot>
                                    <p:animRot by="-1500000">
                                      <p:cBhvr>
                                        <p:cTn id="8" dur="125" fill="hold">
                                          <p:stCondLst>
                                            <p:cond delay="125"/>
                                          </p:stCondLst>
                                        </p:cTn>
                                        <p:tgtEl>
                                          <p:spTgt spid="4"/>
                                        </p:tgtEl>
                                        <p:attrNameLst>
                                          <p:attrName>r</p:attrName>
                                        </p:attrNameLst>
                                      </p:cBhvr>
                                    </p:animRot>
                                    <p:animRot by="-1500000">
                                      <p:cBhvr>
                                        <p:cTn id="9" dur="125" fill="hold">
                                          <p:stCondLst>
                                            <p:cond delay="250"/>
                                          </p:stCondLst>
                                        </p:cTn>
                                        <p:tgtEl>
                                          <p:spTgt spid="4"/>
                                        </p:tgtEl>
                                        <p:attrNameLst>
                                          <p:attrName>r</p:attrName>
                                        </p:attrNameLst>
                                      </p:cBhvr>
                                    </p:animRot>
                                    <p:animRot by="1500000">
                                      <p:cBhvr>
                                        <p:cTn id="10" dur="125" fill="hold">
                                          <p:stCondLst>
                                            <p:cond delay="375"/>
                                          </p:stCondLst>
                                        </p:cTn>
                                        <p:tgtEl>
                                          <p:spTgt spid="4"/>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0" b="-50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a:bodyPr>
          <a:lstStyle/>
          <a:p>
            <a:pPr algn="ctr">
              <a:buNone/>
            </a:pPr>
            <a:r>
              <a:rPr lang="en-US" sz="6600" b="1" dirty="0" smtClean="0">
                <a:latin typeface="Lucida Handwriting" pitchFamily="66" charset="0"/>
              </a:rPr>
              <a:t>	</a:t>
            </a:r>
          </a:p>
          <a:p>
            <a:pPr algn="ctr">
              <a:buNone/>
            </a:pPr>
            <a:r>
              <a:rPr lang="en-US" sz="6600" b="1" dirty="0" smtClean="0">
                <a:solidFill>
                  <a:srgbClr val="FFFF00"/>
                </a:solidFill>
                <a:latin typeface="Lucida Handwriting" pitchFamily="66" charset="0"/>
              </a:rPr>
              <a:t>What we feel can be confusing</a:t>
            </a:r>
            <a:endParaRPr lang="en-US" sz="6600" b="1" dirty="0">
              <a:solidFill>
                <a:srgbClr val="FFFF00"/>
              </a:solidFill>
              <a:latin typeface="Lucida Handwriting" pitchFamily="66" charset="0"/>
            </a:endParaRP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solidFill>
          <a:srgbClr val="FFFF0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1028" name="Picture 4" descr="http://ccfinancialsolutions.org/images/ist2_384368_confused.jpg"/>
          <p:cNvPicPr>
            <a:picLocks noChangeAspect="1" noChangeArrowheads="1"/>
          </p:cNvPicPr>
          <p:nvPr/>
        </p:nvPicPr>
        <p:blipFill>
          <a:blip r:embed="rId2"/>
          <a:srcRect/>
          <a:stretch>
            <a:fillRect/>
          </a:stretch>
        </p:blipFill>
        <p:spPr bwMode="auto">
          <a:xfrm>
            <a:off x="4724400" y="1143000"/>
            <a:ext cx="4003307" cy="4724400"/>
          </a:xfrm>
          <a:prstGeom prst="rect">
            <a:avLst/>
          </a:prstGeom>
          <a:noFill/>
          <a:scene3d>
            <a:camera prst="isometricOffAxis2Left"/>
            <a:lightRig rig="threePt" dir="t"/>
          </a:scene3d>
          <a:sp3d>
            <a:bevelT prst="angle"/>
          </a:sp3d>
        </p:spPr>
      </p:pic>
      <p:pic>
        <p:nvPicPr>
          <p:cNvPr id="1030" name="Picture 6" descr="http://yellowrosesgarden.com/wp-content/uploads/2006/11/confused.jpg"/>
          <p:cNvPicPr>
            <a:picLocks noChangeAspect="1" noChangeArrowheads="1"/>
          </p:cNvPicPr>
          <p:nvPr/>
        </p:nvPicPr>
        <p:blipFill>
          <a:blip r:embed="rId3"/>
          <a:srcRect/>
          <a:stretch>
            <a:fillRect/>
          </a:stretch>
        </p:blipFill>
        <p:spPr bwMode="auto">
          <a:xfrm>
            <a:off x="457200" y="304800"/>
            <a:ext cx="3352800" cy="3352800"/>
          </a:xfrm>
          <a:prstGeom prst="rect">
            <a:avLst/>
          </a:prstGeom>
          <a:noFill/>
          <a:effectLst>
            <a:reflection blurRad="6350" stA="50000" endA="300" endPos="90000" dir="5400000" sy="-100000" algn="bl" rotWithShape="0"/>
          </a:effectLst>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11000" r="-11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pPr algn="ctr">
              <a:buNone/>
            </a:pPr>
            <a:endParaRPr lang="en-US" dirty="0" smtClean="0"/>
          </a:p>
          <a:p>
            <a:pPr algn="ctr">
              <a:buNone/>
            </a:pPr>
            <a:endParaRPr lang="en-US" dirty="0" smtClean="0"/>
          </a:p>
          <a:p>
            <a:pPr algn="ctr">
              <a:buNone/>
            </a:pPr>
            <a:r>
              <a:rPr lang="en-US" sz="6000" b="1" dirty="0" smtClean="0"/>
              <a:t>				</a:t>
            </a:r>
            <a:endParaRPr lang="en-US" sz="6000" b="1" dirty="0"/>
          </a:p>
        </p:txBody>
      </p:sp>
      <p:sp>
        <p:nvSpPr>
          <p:cNvPr id="4" name="Down Arrow 3"/>
          <p:cNvSpPr/>
          <p:nvPr/>
        </p:nvSpPr>
        <p:spPr>
          <a:xfrm rot="14795999">
            <a:off x="4452237" y="741731"/>
            <a:ext cx="484632" cy="1614153"/>
          </a:xfrm>
          <a:prstGeom prst="downArrow">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Down Arrow 4"/>
          <p:cNvSpPr/>
          <p:nvPr/>
        </p:nvSpPr>
        <p:spPr>
          <a:xfrm rot="18841302">
            <a:off x="4447489" y="3882310"/>
            <a:ext cx="484632" cy="1448843"/>
          </a:xfrm>
          <a:prstGeom prst="downArrow">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p:cNvSpPr txBox="1"/>
          <p:nvPr/>
        </p:nvSpPr>
        <p:spPr>
          <a:xfrm>
            <a:off x="5643570" y="642918"/>
            <a:ext cx="1981633" cy="1015663"/>
          </a:xfrm>
          <a:prstGeom prst="rect">
            <a:avLst/>
          </a:prstGeom>
          <a:noFill/>
        </p:spPr>
        <p:txBody>
          <a:bodyPr wrap="none" rtlCol="0">
            <a:spAutoFit/>
          </a:bodyPr>
          <a:lstStyle/>
          <a:p>
            <a:r>
              <a:rPr lang="en-US" sz="6000" dirty="0" smtClean="0"/>
              <a:t>Seen</a:t>
            </a:r>
            <a:endParaRPr lang="en-US" sz="6000" dirty="0"/>
          </a:p>
        </p:txBody>
      </p:sp>
      <p:sp>
        <p:nvSpPr>
          <p:cNvPr id="7" name="TextBox 6"/>
          <p:cNvSpPr txBox="1"/>
          <p:nvPr/>
        </p:nvSpPr>
        <p:spPr>
          <a:xfrm>
            <a:off x="5500694" y="5143512"/>
            <a:ext cx="2837636" cy="1015663"/>
          </a:xfrm>
          <a:prstGeom prst="rect">
            <a:avLst/>
          </a:prstGeom>
          <a:noFill/>
        </p:spPr>
        <p:txBody>
          <a:bodyPr wrap="none" rtlCol="0">
            <a:spAutoFit/>
          </a:bodyPr>
          <a:lstStyle/>
          <a:p>
            <a:r>
              <a:rPr lang="en-US" sz="6000" dirty="0" smtClean="0"/>
              <a:t>Unseen</a:t>
            </a:r>
            <a:endParaRPr lang="en-US" sz="60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Scale>
                                      <p:cBhvr>
                                        <p:cTn id="7" dur="1000" decel="50000" fill="hold">
                                          <p:stCondLst>
                                            <p:cond delay="0"/>
                                          </p:stCondLst>
                                        </p:cTn>
                                        <p:tgtEl>
                                          <p:spTgt spid="4"/>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8" dur="1000" decel="50000" fill="hold">
                                          <p:stCondLst>
                                            <p:cond delay="0"/>
                                          </p:stCondLst>
                                        </p:cTn>
                                        <p:tgtEl>
                                          <p:spTgt spid="4"/>
                                        </p:tgtEl>
                                        <p:attrNameLst>
                                          <p:attrName>ppt_x</p:attrName>
                                          <p:attrName>ppt_y</p:attrName>
                                        </p:attrNameLst>
                                      </p:cBhvr>
                                    </p:animMotion>
                                    <p:animEffect transition="in" filter="fade">
                                      <p:cBhvr>
                                        <p:cTn id="9" dur="1000"/>
                                        <p:tgtEl>
                                          <p:spTgt spid="4"/>
                                        </p:tgtEl>
                                      </p:cBhvr>
                                    </p:animEffect>
                                  </p:childTnLst>
                                </p:cTn>
                              </p:par>
                            </p:childTnLst>
                          </p:cTn>
                        </p:par>
                      </p:childTnLst>
                    </p:cTn>
                  </p:par>
                  <p:par>
                    <p:cTn id="10" fill="hold">
                      <p:stCondLst>
                        <p:cond delay="indefinite"/>
                      </p:stCondLst>
                      <p:childTnLst>
                        <p:par>
                          <p:cTn id="11" fill="hold">
                            <p:stCondLst>
                              <p:cond delay="0"/>
                            </p:stCondLst>
                            <p:childTnLst>
                              <p:par>
                                <p:cTn id="12" presetID="17" presetClass="entr" presetSubtype="10" fill="hold" grpId="0" nodeType="clickEffect">
                                  <p:stCondLst>
                                    <p:cond delay="0"/>
                                  </p:stCondLst>
                                  <p:childTnLst>
                                    <p:set>
                                      <p:cBhvr>
                                        <p:cTn id="13" dur="1" fill="hold">
                                          <p:stCondLst>
                                            <p:cond delay="0"/>
                                          </p:stCondLst>
                                        </p:cTn>
                                        <p:tgtEl>
                                          <p:spTgt spid="6"/>
                                        </p:tgtEl>
                                        <p:attrNameLst>
                                          <p:attrName>style.visibility</p:attrName>
                                        </p:attrNameLst>
                                      </p:cBhvr>
                                      <p:to>
                                        <p:strVal val="visible"/>
                                      </p:to>
                                    </p:set>
                                    <p:anim calcmode="lin" valueType="num">
                                      <p:cBhvr>
                                        <p:cTn id="14" dur="500" fill="hold"/>
                                        <p:tgtEl>
                                          <p:spTgt spid="6"/>
                                        </p:tgtEl>
                                        <p:attrNameLst>
                                          <p:attrName>ppt_w</p:attrName>
                                        </p:attrNameLst>
                                      </p:cBhvr>
                                      <p:tavLst>
                                        <p:tav tm="0">
                                          <p:val>
                                            <p:fltVal val="0"/>
                                          </p:val>
                                        </p:tav>
                                        <p:tav tm="100000">
                                          <p:val>
                                            <p:strVal val="#ppt_w"/>
                                          </p:val>
                                        </p:tav>
                                      </p:tavLst>
                                    </p:anim>
                                    <p:anim calcmode="lin" valueType="num">
                                      <p:cBhvr>
                                        <p:cTn id="15" dur="500" fill="hold"/>
                                        <p:tgtEl>
                                          <p:spTgt spid="6"/>
                                        </p:tgtEl>
                                        <p:attrNameLst>
                                          <p:attrName>ppt_h</p:attrName>
                                        </p:attrNameLst>
                                      </p:cBhvr>
                                      <p:tavLst>
                                        <p:tav tm="0">
                                          <p:val>
                                            <p:strVal val="#ppt_h"/>
                                          </p:val>
                                        </p:tav>
                                        <p:tav tm="100000">
                                          <p:val>
                                            <p:strVal val="#ppt_h"/>
                                          </p:val>
                                        </p:tav>
                                      </p:tavLst>
                                    </p:anim>
                                  </p:childTnLst>
                                </p:cTn>
                              </p:par>
                            </p:childTnLst>
                          </p:cTn>
                        </p:par>
                      </p:childTnLst>
                    </p:cTn>
                  </p:par>
                  <p:par>
                    <p:cTn id="16" fill="hold">
                      <p:stCondLst>
                        <p:cond delay="indefinite"/>
                      </p:stCondLst>
                      <p:childTnLst>
                        <p:par>
                          <p:cTn id="17" fill="hold">
                            <p:stCondLst>
                              <p:cond delay="0"/>
                            </p:stCondLst>
                            <p:childTnLst>
                              <p:par>
                                <p:cTn id="18" presetID="52" presetClass="entr" presetSubtype="0" fill="hold" grpId="0" nodeType="clickEffect">
                                  <p:stCondLst>
                                    <p:cond delay="0"/>
                                  </p:stCondLst>
                                  <p:childTnLst>
                                    <p:set>
                                      <p:cBhvr>
                                        <p:cTn id="19" dur="1" fill="hold">
                                          <p:stCondLst>
                                            <p:cond delay="0"/>
                                          </p:stCondLst>
                                        </p:cTn>
                                        <p:tgtEl>
                                          <p:spTgt spid="5"/>
                                        </p:tgtEl>
                                        <p:attrNameLst>
                                          <p:attrName>style.visibility</p:attrName>
                                        </p:attrNameLst>
                                      </p:cBhvr>
                                      <p:to>
                                        <p:strVal val="visible"/>
                                      </p:to>
                                    </p:set>
                                    <p:animScale>
                                      <p:cBhvr>
                                        <p:cTn id="20" dur="1000" decel="50000" fill="hold">
                                          <p:stCondLst>
                                            <p:cond delay="0"/>
                                          </p:stCondLst>
                                        </p:cTn>
                                        <p:tgtEl>
                                          <p:spTgt spid="5"/>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21" dur="1000" decel="50000" fill="hold">
                                          <p:stCondLst>
                                            <p:cond delay="0"/>
                                          </p:stCondLst>
                                        </p:cTn>
                                        <p:tgtEl>
                                          <p:spTgt spid="5"/>
                                        </p:tgtEl>
                                        <p:attrNameLst>
                                          <p:attrName>ppt_x</p:attrName>
                                          <p:attrName>ppt_y</p:attrName>
                                        </p:attrNameLst>
                                      </p:cBhvr>
                                    </p:animMotion>
                                    <p:animEffect transition="in" filter="fade">
                                      <p:cBhvr>
                                        <p:cTn id="22" dur="1000"/>
                                        <p:tgtEl>
                                          <p:spTgt spid="5"/>
                                        </p:tgtEl>
                                      </p:cBhvr>
                                    </p:animEffect>
                                  </p:childTnLst>
                                </p:cTn>
                              </p:par>
                            </p:childTnLst>
                          </p:cTn>
                        </p:par>
                      </p:childTnLst>
                    </p:cTn>
                  </p:par>
                  <p:par>
                    <p:cTn id="23" fill="hold">
                      <p:stCondLst>
                        <p:cond delay="indefinite"/>
                      </p:stCondLst>
                      <p:childTnLst>
                        <p:par>
                          <p:cTn id="24" fill="hold">
                            <p:stCondLst>
                              <p:cond delay="0"/>
                            </p:stCondLst>
                            <p:childTnLst>
                              <p:par>
                                <p:cTn id="25" presetID="17" presetClass="entr" presetSubtype="10" fill="hold" grpId="0" nodeType="clickEffect">
                                  <p:stCondLst>
                                    <p:cond delay="0"/>
                                  </p:stCondLst>
                                  <p:childTnLst>
                                    <p:set>
                                      <p:cBhvr>
                                        <p:cTn id="26" dur="1" fill="hold">
                                          <p:stCondLst>
                                            <p:cond delay="0"/>
                                          </p:stCondLst>
                                        </p:cTn>
                                        <p:tgtEl>
                                          <p:spTgt spid="7"/>
                                        </p:tgtEl>
                                        <p:attrNameLst>
                                          <p:attrName>style.visibility</p:attrName>
                                        </p:attrNameLst>
                                      </p:cBhvr>
                                      <p:to>
                                        <p:strVal val="visible"/>
                                      </p:to>
                                    </p:set>
                                    <p:anim calcmode="lin" valueType="num">
                                      <p:cBhvr>
                                        <p:cTn id="27" dur="500" fill="hold"/>
                                        <p:tgtEl>
                                          <p:spTgt spid="7"/>
                                        </p:tgtEl>
                                        <p:attrNameLst>
                                          <p:attrName>ppt_w</p:attrName>
                                        </p:attrNameLst>
                                      </p:cBhvr>
                                      <p:tavLst>
                                        <p:tav tm="0">
                                          <p:val>
                                            <p:fltVal val="0"/>
                                          </p:val>
                                        </p:tav>
                                        <p:tav tm="100000">
                                          <p:val>
                                            <p:strVal val="#ppt_w"/>
                                          </p:val>
                                        </p:tav>
                                      </p:tavLst>
                                    </p:anim>
                                    <p:anim calcmode="lin" valueType="num">
                                      <p:cBhvr>
                                        <p:cTn id="28" dur="500" fill="hold"/>
                                        <p:tgtEl>
                                          <p:spTgt spid="7"/>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p:bldP spid="7"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pic>
        <p:nvPicPr>
          <p:cNvPr id="4" name="Picture 2" descr="http://www.chariho.k12.ri.us/Ric/classpages/bsensespm/Senses1.GIF"/>
          <p:cNvPicPr>
            <a:picLocks noChangeAspect="1" noChangeArrowheads="1"/>
          </p:cNvPicPr>
          <p:nvPr/>
        </p:nvPicPr>
        <p:blipFill>
          <a:blip r:embed="rId2"/>
          <a:srcRect/>
          <a:stretch>
            <a:fillRect/>
          </a:stretch>
        </p:blipFill>
        <p:spPr bwMode="auto">
          <a:xfrm>
            <a:off x="0" y="214290"/>
            <a:ext cx="6024933" cy="6643710"/>
          </a:xfrm>
          <a:prstGeom prst="rect">
            <a:avLst/>
          </a:prstGeom>
          <a:noFill/>
        </p:spPr>
      </p:pic>
      <p:sp>
        <p:nvSpPr>
          <p:cNvPr id="8" name="TextBox 7"/>
          <p:cNvSpPr txBox="1"/>
          <p:nvPr/>
        </p:nvSpPr>
        <p:spPr>
          <a:xfrm>
            <a:off x="6357950" y="2143116"/>
            <a:ext cx="2610010" cy="3170099"/>
          </a:xfrm>
          <a:prstGeom prst="rect">
            <a:avLst/>
          </a:prstGeom>
          <a:noFill/>
        </p:spPr>
        <p:txBody>
          <a:bodyPr wrap="square" rtlCol="0">
            <a:spAutoFit/>
          </a:bodyPr>
          <a:lstStyle/>
          <a:p>
            <a:pPr algn="ctr"/>
            <a:r>
              <a:rPr lang="en-US" sz="4000" b="1" dirty="0" smtClean="0">
                <a:solidFill>
                  <a:srgbClr val="FF0000"/>
                </a:solidFill>
              </a:rPr>
              <a:t>Primary </a:t>
            </a:r>
          </a:p>
          <a:p>
            <a:pPr algn="ctr"/>
            <a:r>
              <a:rPr lang="en-US" sz="4000" b="1" dirty="0" smtClean="0">
                <a:solidFill>
                  <a:srgbClr val="FF0000"/>
                </a:solidFill>
              </a:rPr>
              <a:t>Receivers</a:t>
            </a:r>
          </a:p>
          <a:p>
            <a:pPr algn="ctr"/>
            <a:r>
              <a:rPr lang="en-US" sz="4000" b="1" dirty="0" smtClean="0">
                <a:solidFill>
                  <a:srgbClr val="FF0000"/>
                </a:solidFill>
              </a:rPr>
              <a:t> of </a:t>
            </a:r>
          </a:p>
          <a:p>
            <a:pPr algn="ctr"/>
            <a:r>
              <a:rPr lang="en-US" sz="4000" b="1" dirty="0" smtClean="0">
                <a:solidFill>
                  <a:srgbClr val="FF0000"/>
                </a:solidFill>
              </a:rPr>
              <a:t>Seen</a:t>
            </a:r>
          </a:p>
          <a:p>
            <a:pPr algn="ctr"/>
            <a:r>
              <a:rPr lang="en-US" sz="4000" b="1" dirty="0" smtClean="0">
                <a:solidFill>
                  <a:srgbClr val="FF0000"/>
                </a:solidFill>
              </a:rPr>
              <a:t>reality</a:t>
            </a:r>
            <a:endParaRPr lang="en-US" sz="4000" b="1" dirty="0">
              <a:solidFill>
                <a:srgbClr val="FF0000"/>
              </a:solidFill>
            </a:endParaRP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solidFill>
          <a:srgbClr val="FFC00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latin typeface="Comic Sans MS" pitchFamily="66" charset="0"/>
              </a:rPr>
              <a:t>When we rely only on</a:t>
            </a:r>
            <a:br>
              <a:rPr lang="en-US" dirty="0" smtClean="0">
                <a:latin typeface="Comic Sans MS" pitchFamily="66" charset="0"/>
              </a:rPr>
            </a:br>
            <a:r>
              <a:rPr lang="en-US" dirty="0" smtClean="0">
                <a:latin typeface="Comic Sans MS" pitchFamily="66" charset="0"/>
              </a:rPr>
              <a:t> “seen” reality</a:t>
            </a:r>
            <a:endParaRPr lang="en-US" dirty="0">
              <a:latin typeface="Comic Sans MS" pitchFamily="66" charset="0"/>
            </a:endParaRPr>
          </a:p>
        </p:txBody>
      </p:sp>
      <p:sp>
        <p:nvSpPr>
          <p:cNvPr id="3" name="Content Placeholder 2"/>
          <p:cNvSpPr>
            <a:spLocks noGrp="1"/>
          </p:cNvSpPr>
          <p:nvPr>
            <p:ph idx="1"/>
          </p:nvPr>
        </p:nvSpPr>
        <p:spPr/>
        <p:txBody>
          <a:bodyPr/>
          <a:lstStyle/>
          <a:p>
            <a:endParaRPr lang="en-US"/>
          </a:p>
        </p:txBody>
      </p:sp>
      <p:pic>
        <p:nvPicPr>
          <p:cNvPr id="61442" name="Picture 2" descr="http://www.avidimages.com/preview/2007/03/17/kids_watching_tv_avidimages_1742_prev.jpg"/>
          <p:cNvPicPr>
            <a:picLocks noChangeAspect="1" noChangeArrowheads="1"/>
          </p:cNvPicPr>
          <p:nvPr/>
        </p:nvPicPr>
        <p:blipFill>
          <a:blip r:embed="rId3"/>
          <a:srcRect/>
          <a:stretch>
            <a:fillRect/>
          </a:stretch>
        </p:blipFill>
        <p:spPr bwMode="auto">
          <a:xfrm>
            <a:off x="762000" y="1524000"/>
            <a:ext cx="7696200" cy="5141062"/>
          </a:xfrm>
          <a:prstGeom prst="rect">
            <a:avLst/>
          </a:prstGeom>
          <a:noFill/>
        </p:spPr>
      </p:pic>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33400"/>
            <a:ext cx="8229600" cy="1143000"/>
          </a:xfrm>
        </p:spPr>
        <p:txBody>
          <a:bodyPr>
            <a:normAutofit fontScale="90000"/>
          </a:bodyPr>
          <a:lstStyle/>
          <a:p>
            <a:r>
              <a:rPr lang="en-US" sz="6700" dirty="0" smtClean="0"/>
              <a:t>This is what happens … </a:t>
            </a:r>
            <a:r>
              <a:rPr lang="en-US" dirty="0" smtClean="0"/>
              <a:t/>
            </a:r>
            <a:br>
              <a:rPr lang="en-US" dirty="0" smtClean="0"/>
            </a:br>
            <a:endParaRPr lang="en-US" dirty="0"/>
          </a:p>
        </p:txBody>
      </p:sp>
      <p:sp>
        <p:nvSpPr>
          <p:cNvPr id="3" name="Content Placeholder 2"/>
          <p:cNvSpPr>
            <a:spLocks noGrp="1"/>
          </p:cNvSpPr>
          <p:nvPr>
            <p:ph idx="1"/>
          </p:nvPr>
        </p:nvSpPr>
        <p:spPr/>
        <p:txBody>
          <a:bodyPr/>
          <a:lstStyle/>
          <a:p>
            <a:endParaRPr lang="en-US" dirty="0"/>
          </a:p>
        </p:txBody>
      </p:sp>
      <p:pic>
        <p:nvPicPr>
          <p:cNvPr id="5" name="Picture 4" descr="http://www.uaa.alaska.edu/dss/information/images/ReelEyes.jpg"/>
          <p:cNvPicPr>
            <a:picLocks noChangeAspect="1" noChangeArrowheads="1"/>
          </p:cNvPicPr>
          <p:nvPr/>
        </p:nvPicPr>
        <p:blipFill>
          <a:blip r:embed="rId3"/>
          <a:srcRect/>
          <a:stretch>
            <a:fillRect/>
          </a:stretch>
        </p:blipFill>
        <p:spPr bwMode="auto">
          <a:xfrm>
            <a:off x="152400" y="1905000"/>
            <a:ext cx="3886200" cy="2695575"/>
          </a:xfrm>
          <a:prstGeom prst="rect">
            <a:avLst/>
          </a:prstGeom>
          <a:noFill/>
        </p:spPr>
      </p:pic>
      <p:pic>
        <p:nvPicPr>
          <p:cNvPr id="62466" name="Picture 2" descr="http://i202.photobucket.com/albums/aa224/foxysugerr09/brainwashed.jpg"/>
          <p:cNvPicPr>
            <a:picLocks noChangeAspect="1" noChangeArrowheads="1"/>
          </p:cNvPicPr>
          <p:nvPr/>
        </p:nvPicPr>
        <p:blipFill>
          <a:blip r:embed="rId4"/>
          <a:srcRect/>
          <a:stretch>
            <a:fillRect/>
          </a:stretch>
        </p:blipFill>
        <p:spPr bwMode="auto">
          <a:xfrm>
            <a:off x="3962400" y="3048000"/>
            <a:ext cx="5029200" cy="3394710"/>
          </a:xfrm>
          <a:prstGeom prst="rect">
            <a:avLst/>
          </a:prstGeom>
          <a:noFill/>
          <a:scene3d>
            <a:camera prst="isometricOffAxis2Left"/>
            <a:lightRig rig="threePt" dir="t"/>
          </a:scene3d>
          <a:sp3d>
            <a:bevelT prst="angle"/>
          </a:sp3d>
        </p:spPr>
      </p:pic>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4000" b="-36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28600" y="274638"/>
            <a:ext cx="8686800" cy="1143000"/>
          </a:xfrm>
        </p:spPr>
        <p:txBody>
          <a:bodyPr>
            <a:normAutofit fontScale="90000"/>
          </a:bodyPr>
          <a:lstStyle/>
          <a:p>
            <a:r>
              <a:rPr lang="en-US" sz="3600" b="1" dirty="0" smtClean="0"/>
              <a:t> </a:t>
            </a:r>
            <a:r>
              <a:rPr lang="en-US" sz="3600" b="1" dirty="0" smtClean="0"/>
              <a:t>we start thinking -  all the world is a stage …</a:t>
            </a:r>
            <a:r>
              <a:rPr lang="en-US" sz="6000" dirty="0" smtClean="0"/>
              <a:t/>
            </a:r>
            <a:br>
              <a:rPr lang="en-US" sz="6000" dirty="0" smtClean="0"/>
            </a:br>
            <a:r>
              <a:rPr lang="en-US" sz="6000" b="1" dirty="0" smtClean="0">
                <a:solidFill>
                  <a:srgbClr val="FF0000"/>
                </a:solidFill>
              </a:rPr>
              <a:t>Lights, Camera, Action ….</a:t>
            </a:r>
            <a:endParaRPr lang="en-US" sz="6000" b="1" dirty="0">
              <a:solidFill>
                <a:srgbClr val="FF0000"/>
              </a:solidFill>
            </a:endParaRPr>
          </a:p>
        </p:txBody>
      </p:sp>
      <p:sp>
        <p:nvSpPr>
          <p:cNvPr id="3" name="Content Placeholder 2"/>
          <p:cNvSpPr>
            <a:spLocks noGrp="1"/>
          </p:cNvSpPr>
          <p:nvPr>
            <p:ph idx="1"/>
          </p:nvPr>
        </p:nvSpPr>
        <p:spPr/>
        <p:txBody>
          <a:bodyPr/>
          <a:lstStyle/>
          <a:p>
            <a:endParaRPr lang="en-US" dirty="0"/>
          </a:p>
        </p:txBody>
      </p:sp>
      <p:pic>
        <p:nvPicPr>
          <p:cNvPr id="34818" name="Picture 2" descr="http://pro.corbis.com/images/42-17761611.jpg?size=572&amp;uid=%7b7774afa8-08ca-4db2-aa14-3c7b4e6af878%7d"/>
          <p:cNvPicPr>
            <a:picLocks noChangeAspect="1" noChangeArrowheads="1"/>
          </p:cNvPicPr>
          <p:nvPr/>
        </p:nvPicPr>
        <p:blipFill>
          <a:blip r:embed="rId4"/>
          <a:srcRect t="7194"/>
          <a:stretch>
            <a:fillRect/>
          </a:stretch>
        </p:blipFill>
        <p:spPr bwMode="auto">
          <a:xfrm>
            <a:off x="1752600" y="1676400"/>
            <a:ext cx="3370499" cy="4830903"/>
          </a:xfrm>
          <a:prstGeom prst="rect">
            <a:avLst/>
          </a:prstGeom>
          <a:ln>
            <a:noFill/>
          </a:ln>
          <a:effectLst>
            <a:outerShdw blurRad="292100" dist="139700" dir="2700000" algn="tl" rotWithShape="0">
              <a:srgbClr val="333333">
                <a:alpha val="65000"/>
              </a:srgbClr>
            </a:outerShdw>
          </a:effectLst>
        </p:spPr>
      </p:pic>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bg>
      <p:bgPr>
        <a:solidFill>
          <a:srgbClr val="FF000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533400"/>
            <a:ext cx="8229600" cy="1143000"/>
          </a:xfrm>
        </p:spPr>
        <p:txBody>
          <a:bodyPr>
            <a:normAutofit fontScale="90000"/>
          </a:bodyPr>
          <a:lstStyle/>
          <a:p>
            <a:r>
              <a:rPr lang="en-US" sz="4000" b="1" dirty="0" smtClean="0"/>
              <a:t>We become like this donkey – over loaded and over whelmed with “information”</a:t>
            </a:r>
            <a:r>
              <a:rPr lang="en-US" dirty="0" smtClean="0"/>
              <a:t/>
            </a:r>
            <a:br>
              <a:rPr lang="en-US" dirty="0" smtClean="0"/>
            </a:br>
            <a:endParaRPr lang="en-US" dirty="0"/>
          </a:p>
        </p:txBody>
      </p:sp>
      <p:sp>
        <p:nvSpPr>
          <p:cNvPr id="3" name="Content Placeholder 2"/>
          <p:cNvSpPr>
            <a:spLocks noGrp="1"/>
          </p:cNvSpPr>
          <p:nvPr>
            <p:ph idx="1"/>
          </p:nvPr>
        </p:nvSpPr>
        <p:spPr/>
        <p:txBody>
          <a:bodyPr/>
          <a:lstStyle/>
          <a:p>
            <a:endParaRPr lang="en-US" dirty="0"/>
          </a:p>
        </p:txBody>
      </p:sp>
      <p:pic>
        <p:nvPicPr>
          <p:cNvPr id="99330" name="Picture 2" descr="http://leejagers.files.wordpress.com/2006/05/overload-your-trailer.jpg"/>
          <p:cNvPicPr>
            <a:picLocks noChangeAspect="1" noChangeArrowheads="1"/>
          </p:cNvPicPr>
          <p:nvPr/>
        </p:nvPicPr>
        <p:blipFill>
          <a:blip r:embed="rId3"/>
          <a:srcRect/>
          <a:stretch>
            <a:fillRect/>
          </a:stretch>
        </p:blipFill>
        <p:spPr bwMode="auto">
          <a:xfrm>
            <a:off x="1524000" y="1752600"/>
            <a:ext cx="6324600" cy="4881103"/>
          </a:xfrm>
          <a:prstGeom prst="rect">
            <a:avLst/>
          </a:prstGeom>
          <a:ln w="228600" cap="sq" cmpd="thickThin">
            <a:solidFill>
              <a:srgbClr val="000000"/>
            </a:solidFill>
            <a:prstDash val="solid"/>
            <a:miter lim="800000"/>
          </a:ln>
          <a:effectLst>
            <a:innerShdw blurRad="76200">
              <a:srgbClr val="000000"/>
            </a:innerShdw>
          </a:effectLst>
        </p:spPr>
      </p:pic>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bg>
      <p:bgPr>
        <a:solidFill>
          <a:srgbClr val="FFC00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6600" dirty="0" smtClean="0">
                <a:latin typeface="Arabic Typesetting" pitchFamily="66" charset="-78"/>
                <a:cs typeface="Arabic Typesetting" pitchFamily="66" charset="-78"/>
              </a:rPr>
              <a:t>Only Source of “Unseen Reality”</a:t>
            </a:r>
            <a:endParaRPr lang="en-US" sz="6600" dirty="0">
              <a:latin typeface="Arabic Typesetting" pitchFamily="66" charset="-78"/>
              <a:cs typeface="Arabic Typesetting" pitchFamily="66" charset="-78"/>
            </a:endParaRPr>
          </a:p>
        </p:txBody>
      </p:sp>
      <p:sp>
        <p:nvSpPr>
          <p:cNvPr id="3" name="Content Placeholder 2"/>
          <p:cNvSpPr>
            <a:spLocks noGrp="1"/>
          </p:cNvSpPr>
          <p:nvPr>
            <p:ph idx="1"/>
          </p:nvPr>
        </p:nvSpPr>
        <p:spPr/>
        <p:txBody>
          <a:bodyPr/>
          <a:lstStyle/>
          <a:p>
            <a:endParaRPr lang="en-US"/>
          </a:p>
        </p:txBody>
      </p:sp>
      <p:pic>
        <p:nvPicPr>
          <p:cNvPr id="4" name="Picture 2" descr="http://fajr.files.wordpress.com/2007/04/quran12.jpg"/>
          <p:cNvPicPr>
            <a:picLocks noChangeAspect="1" noChangeArrowheads="1"/>
          </p:cNvPicPr>
          <p:nvPr/>
        </p:nvPicPr>
        <p:blipFill>
          <a:blip r:embed="rId2"/>
          <a:srcRect/>
          <a:stretch>
            <a:fillRect/>
          </a:stretch>
        </p:blipFill>
        <p:spPr bwMode="auto">
          <a:xfrm>
            <a:off x="990600" y="1600200"/>
            <a:ext cx="7215238" cy="4795928"/>
          </a:xfrm>
          <a:prstGeom prst="rect">
            <a:avLst/>
          </a:prstGeom>
          <a:ln w="228600" cap="sq" cmpd="thickThin">
            <a:solidFill>
              <a:srgbClr val="000000"/>
            </a:solidFill>
            <a:prstDash val="solid"/>
            <a:miter lim="800000"/>
          </a:ln>
          <a:effectLst>
            <a:innerShdw blurRad="76200">
              <a:srgbClr val="000000"/>
            </a:innerShdw>
          </a:effectLst>
        </p:spPr>
      </p:pic>
      <p:sp>
        <p:nvSpPr>
          <p:cNvPr id="5" name="TextBox 4"/>
          <p:cNvSpPr txBox="1"/>
          <p:nvPr/>
        </p:nvSpPr>
        <p:spPr>
          <a:xfrm>
            <a:off x="2209800" y="5029200"/>
            <a:ext cx="4801314" cy="1200329"/>
          </a:xfrm>
          <a:prstGeom prst="rect">
            <a:avLst/>
          </a:prstGeom>
          <a:noFill/>
        </p:spPr>
        <p:txBody>
          <a:bodyPr wrap="none" rtlCol="0">
            <a:spAutoFit/>
          </a:bodyPr>
          <a:lstStyle/>
          <a:p>
            <a:r>
              <a:rPr lang="en-US" sz="7200" b="1" dirty="0" smtClean="0"/>
              <a:t>The Quran</a:t>
            </a:r>
            <a:endParaRPr lang="en-US" sz="7200" b="1" dirty="0"/>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3818" name="WordArt 10"/>
          <p:cNvSpPr>
            <a:spLocks noChangeArrowheads="1" noChangeShapeType="1" noTextEdit="1"/>
          </p:cNvSpPr>
          <p:nvPr/>
        </p:nvSpPr>
        <p:spPr bwMode="auto">
          <a:xfrm>
            <a:off x="838200" y="1600200"/>
            <a:ext cx="3124200" cy="1009650"/>
          </a:xfrm>
          <a:prstGeom prst="rect">
            <a:avLst/>
          </a:prstGeom>
        </p:spPr>
        <p:txBody>
          <a:bodyPr wrap="none" fromWordArt="1">
            <a:prstTxWarp prst="textPlain">
              <a:avLst>
                <a:gd name="adj" fmla="val 50000"/>
              </a:avLst>
            </a:prstTxWarp>
          </a:bodyPr>
          <a:lstStyle/>
          <a:p>
            <a:pPr algn="ctr"/>
            <a:r>
              <a:rPr lang="en-US" sz="3600" kern="10">
                <a:ln w="12700" cap="sq">
                  <a:solidFill>
                    <a:schemeClr val="bg1"/>
                  </a:solidFill>
                  <a:round/>
                  <a:headEnd type="none" w="sm" len="sm"/>
                  <a:tailEnd type="none" w="sm" len="sm"/>
                </a:ln>
                <a:gradFill rotWithShape="0">
                  <a:gsLst>
                    <a:gs pos="0">
                      <a:srgbClr val="A603AB">
                        <a:alpha val="0"/>
                      </a:srgbClr>
                    </a:gs>
                    <a:gs pos="12000">
                      <a:srgbClr val="E81766">
                        <a:alpha val="12000"/>
                      </a:srgbClr>
                    </a:gs>
                    <a:gs pos="27000">
                      <a:srgbClr val="EE3F17">
                        <a:alpha val="27000"/>
                      </a:srgbClr>
                    </a:gs>
                    <a:gs pos="48000">
                      <a:srgbClr val="FFFF00">
                        <a:alpha val="48000"/>
                      </a:srgbClr>
                    </a:gs>
                    <a:gs pos="64999">
                      <a:srgbClr val="1A8D48">
                        <a:alpha val="64999"/>
                      </a:srgbClr>
                    </a:gs>
                    <a:gs pos="78999">
                      <a:srgbClr val="0819FB">
                        <a:alpha val="78999"/>
                      </a:srgbClr>
                    </a:gs>
                    <a:gs pos="100000">
                      <a:srgbClr val="A603AB"/>
                    </a:gs>
                  </a:gsLst>
                  <a:lin ang="0" scaled="1"/>
                </a:gradFill>
                <a:effectLst>
                  <a:outerShdw dist="35921" dir="2700000" sy="50000" kx="2115830" algn="bl" rotWithShape="0">
                    <a:srgbClr val="C0C0C0">
                      <a:alpha val="80000"/>
                    </a:srgbClr>
                  </a:outerShdw>
                </a:effectLst>
                <a:latin typeface="Arial Black"/>
              </a:rPr>
              <a:t>Quran</a:t>
            </a:r>
          </a:p>
        </p:txBody>
      </p:sp>
      <p:pic>
        <p:nvPicPr>
          <p:cNvPr id="503813" name="Picture 5" descr="magnifying_glass_01"/>
          <p:cNvPicPr>
            <a:picLocks noChangeAspect="1" noChangeArrowheads="1"/>
          </p:cNvPicPr>
          <p:nvPr/>
        </p:nvPicPr>
        <p:blipFill>
          <a:blip r:embed="rId3"/>
          <a:srcRect/>
          <a:stretch>
            <a:fillRect/>
          </a:stretch>
        </p:blipFill>
        <p:spPr bwMode="auto">
          <a:xfrm>
            <a:off x="0" y="36513"/>
            <a:ext cx="6858000" cy="6821487"/>
          </a:xfrm>
          <a:prstGeom prst="rect">
            <a:avLst/>
          </a:prstGeom>
          <a:noFill/>
          <a:ln w="9525">
            <a:noFill/>
            <a:miter lim="800000"/>
            <a:headEnd/>
            <a:tailEnd/>
          </a:ln>
        </p:spPr>
      </p:pic>
      <p:sp>
        <p:nvSpPr>
          <p:cNvPr id="503810" name="Rectangle 2"/>
          <p:cNvSpPr>
            <a:spLocks noGrp="1" noChangeArrowheads="1"/>
          </p:cNvSpPr>
          <p:nvPr>
            <p:ph type="title"/>
          </p:nvPr>
        </p:nvSpPr>
        <p:spPr>
          <a:xfrm>
            <a:off x="4343400" y="1752600"/>
            <a:ext cx="4800600" cy="3276600"/>
          </a:xfrm>
        </p:spPr>
        <p:txBody>
          <a:bodyPr/>
          <a:lstStyle/>
          <a:p>
            <a:r>
              <a:rPr lang="en-US" sz="6000" b="1" dirty="0" err="1" smtClean="0">
                <a:solidFill>
                  <a:srgbClr val="EE8E00"/>
                </a:solidFill>
                <a:latin typeface="Comic Sans MS" pitchFamily="66" charset="0"/>
              </a:rPr>
              <a:t>Hadith</a:t>
            </a:r>
            <a:r>
              <a:rPr lang="en-US" sz="9600" b="1" dirty="0" smtClean="0">
                <a:solidFill>
                  <a:srgbClr val="EE8E00"/>
                </a:solidFill>
                <a:latin typeface="Comic Sans MS" pitchFamily="66" charset="0"/>
              </a:rPr>
              <a:t/>
            </a:r>
            <a:br>
              <a:rPr lang="en-US" sz="9600" b="1" dirty="0" smtClean="0">
                <a:solidFill>
                  <a:srgbClr val="EE8E00"/>
                </a:solidFill>
                <a:latin typeface="Comic Sans MS" pitchFamily="66" charset="0"/>
              </a:rPr>
            </a:br>
            <a:r>
              <a:rPr lang="en-US" sz="4800" b="1" dirty="0" smtClean="0">
                <a:solidFill>
                  <a:srgbClr val="EE8E00"/>
                </a:solidFill>
                <a:latin typeface="Comic Sans MS" pitchFamily="66" charset="0"/>
              </a:rPr>
              <a:t>of The Prophet (PBUH)</a:t>
            </a:r>
            <a:r>
              <a:rPr lang="en-US" sz="9600" b="1" dirty="0" smtClean="0">
                <a:solidFill>
                  <a:srgbClr val="EE8E00"/>
                </a:solidFill>
                <a:latin typeface="Comic Sans MS" pitchFamily="66" charset="0"/>
              </a:rPr>
              <a:t/>
            </a:r>
            <a:br>
              <a:rPr lang="en-US" sz="9600" b="1" dirty="0" smtClean="0">
                <a:solidFill>
                  <a:srgbClr val="EE8E00"/>
                </a:solidFill>
                <a:latin typeface="Comic Sans MS" pitchFamily="66" charset="0"/>
              </a:rPr>
            </a:br>
            <a:endParaRPr lang="en-US" sz="4000" dirty="0"/>
          </a:p>
        </p:txBody>
      </p:sp>
      <p:sp>
        <p:nvSpPr>
          <p:cNvPr id="503815" name="Rectangle 7"/>
          <p:cNvSpPr>
            <a:spLocks noChangeArrowheads="1"/>
          </p:cNvSpPr>
          <p:nvPr/>
        </p:nvSpPr>
        <p:spPr bwMode="auto">
          <a:xfrm rot="-2738750">
            <a:off x="4724400" y="3581400"/>
            <a:ext cx="533400" cy="2667000"/>
          </a:xfrm>
          <a:prstGeom prst="rect">
            <a:avLst/>
          </a:prstGeom>
          <a:noFill/>
          <a:ln w="12700" cap="sq">
            <a:noFill/>
            <a:miter lim="800000"/>
            <a:headEnd type="none" w="sm" len="sm"/>
            <a:tailEnd type="none" w="sm" len="sm"/>
          </a:ln>
          <a:effectLst/>
        </p:spPr>
        <p:txBody>
          <a:bodyPr wrap="none" anchor="ctr"/>
          <a:lstStyle/>
          <a:p>
            <a:pPr algn="ctr"/>
            <a:r>
              <a:rPr lang="en-US" sz="3600" b="1">
                <a:solidFill>
                  <a:schemeClr val="accent2"/>
                </a:solidFill>
              </a:rPr>
              <a:t>A</a:t>
            </a:r>
            <a:endParaRPr lang="en-US" sz="3600" b="1">
              <a:solidFill>
                <a:schemeClr val="accent2"/>
              </a:solidFill>
              <a:latin typeface="Britannic Bold" pitchFamily="34" charset="0"/>
            </a:endParaRPr>
          </a:p>
          <a:p>
            <a:pPr algn="ctr"/>
            <a:r>
              <a:rPr lang="en-US" sz="3600" b="1">
                <a:solidFill>
                  <a:schemeClr val="accent2"/>
                </a:solidFill>
                <a:latin typeface="Britannic Bold" pitchFamily="34" charset="0"/>
              </a:rPr>
              <a:t>H</a:t>
            </a:r>
          </a:p>
          <a:p>
            <a:pPr algn="ctr"/>
            <a:r>
              <a:rPr lang="en-US" sz="3600" b="1">
                <a:solidFill>
                  <a:schemeClr val="accent2"/>
                </a:solidFill>
                <a:latin typeface="Britannic Bold" pitchFamily="34" charset="0"/>
              </a:rPr>
              <a:t>A</a:t>
            </a:r>
          </a:p>
          <a:p>
            <a:pPr algn="ctr"/>
            <a:r>
              <a:rPr lang="en-US" sz="3600" b="1">
                <a:solidFill>
                  <a:schemeClr val="accent2"/>
                </a:solidFill>
                <a:latin typeface="Britannic Bold" pitchFamily="34" charset="0"/>
              </a:rPr>
              <a:t>D</a:t>
            </a:r>
          </a:p>
          <a:p>
            <a:pPr algn="ctr"/>
            <a:r>
              <a:rPr lang="en-US" sz="3600" b="1">
                <a:solidFill>
                  <a:schemeClr val="accent2"/>
                </a:solidFill>
                <a:latin typeface="Britannic Bold" pitchFamily="34" charset="0"/>
              </a:rPr>
              <a:t>I</a:t>
            </a:r>
          </a:p>
          <a:p>
            <a:pPr algn="ctr"/>
            <a:r>
              <a:rPr lang="en-US" sz="3600" b="1">
                <a:solidFill>
                  <a:schemeClr val="accent2"/>
                </a:solidFill>
                <a:latin typeface="Britannic Bold" pitchFamily="34" charset="0"/>
              </a:rPr>
              <a:t>T</a:t>
            </a:r>
          </a:p>
          <a:p>
            <a:pPr algn="ctr"/>
            <a:r>
              <a:rPr lang="en-US" sz="3600" b="1">
                <a:solidFill>
                  <a:schemeClr val="accent2"/>
                </a:solidFill>
                <a:latin typeface="Britannic Bold" pitchFamily="34" charset="0"/>
              </a:rPr>
              <a:t>H</a:t>
            </a:r>
          </a:p>
        </p:txBody>
      </p:sp>
      <p:sp>
        <p:nvSpPr>
          <p:cNvPr id="503817" name="WordArt 9"/>
          <p:cNvSpPr>
            <a:spLocks noChangeArrowheads="1" noChangeShapeType="1" noTextEdit="1"/>
          </p:cNvSpPr>
          <p:nvPr/>
        </p:nvSpPr>
        <p:spPr bwMode="auto">
          <a:xfrm>
            <a:off x="609600" y="1600200"/>
            <a:ext cx="3124200" cy="990600"/>
          </a:xfrm>
          <a:prstGeom prst="rect">
            <a:avLst/>
          </a:prstGeom>
        </p:spPr>
        <p:txBody>
          <a:bodyPr wrap="none" fromWordArt="1">
            <a:prstTxWarp prst="textPlain">
              <a:avLst>
                <a:gd name="adj" fmla="val 50000"/>
              </a:avLst>
            </a:prstTxWarp>
          </a:bodyPr>
          <a:lstStyle/>
          <a:p>
            <a:pPr algn="ctr"/>
            <a:r>
              <a:rPr lang="en-US" sz="3600" kern="10">
                <a:ln w="34925">
                  <a:solidFill>
                    <a:srgbClr val="333333"/>
                  </a:solidFill>
                  <a:round/>
                  <a:headEnd type="none" w="sm" len="sm"/>
                  <a:tailEnd type="none" w="sm" len="sm"/>
                </a:ln>
                <a:gradFill rotWithShape="0">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80000"/>
                    </a:srgbClr>
                  </a:outerShdw>
                </a:effectLst>
                <a:latin typeface="Arial Black"/>
              </a:rPr>
              <a:t>Quran</a:t>
            </a:r>
          </a:p>
        </p:txBody>
      </p:sp>
      <p:sp>
        <p:nvSpPr>
          <p:cNvPr id="7" name="TextBox 6"/>
          <p:cNvSpPr txBox="1"/>
          <p:nvPr/>
        </p:nvSpPr>
        <p:spPr>
          <a:xfrm>
            <a:off x="4572000" y="685800"/>
            <a:ext cx="3897221" cy="1077218"/>
          </a:xfrm>
          <a:prstGeom prst="rect">
            <a:avLst/>
          </a:prstGeom>
          <a:noFill/>
        </p:spPr>
        <p:txBody>
          <a:bodyPr wrap="none" rtlCol="0">
            <a:spAutoFit/>
          </a:bodyPr>
          <a:lstStyle/>
          <a:p>
            <a:pPr algn="ctr"/>
            <a:r>
              <a:rPr lang="en-US" sz="3200" dirty="0" smtClean="0"/>
              <a:t>Which is understood</a:t>
            </a:r>
          </a:p>
          <a:p>
            <a:pPr algn="ctr"/>
            <a:r>
              <a:rPr lang="en-US" sz="3200" dirty="0" smtClean="0"/>
              <a:t> with the lens of </a:t>
            </a:r>
            <a:endParaRPr lang="en-US" sz="32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03813"/>
                                        </p:tgtEl>
                                        <p:attrNameLst>
                                          <p:attrName>style.visibility</p:attrName>
                                        </p:attrNameLst>
                                      </p:cBhvr>
                                      <p:to>
                                        <p:strVal val="visible"/>
                                      </p:to>
                                    </p:set>
                                    <p:animEffect transition="in" filter="fade">
                                      <p:cBhvr>
                                        <p:cTn id="7" dur="2000"/>
                                        <p:tgtEl>
                                          <p:spTgt spid="503813"/>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503817"/>
                                        </p:tgtEl>
                                        <p:attrNameLst>
                                          <p:attrName>style.visibility</p:attrName>
                                        </p:attrNameLst>
                                      </p:cBhvr>
                                      <p:to>
                                        <p:strVal val="visible"/>
                                      </p:to>
                                    </p:set>
                                    <p:animEffect transition="in" filter="fade">
                                      <p:cBhvr>
                                        <p:cTn id="10" dur="2000"/>
                                        <p:tgtEl>
                                          <p:spTgt spid="503817"/>
                                        </p:tgtEl>
                                      </p:cBhvr>
                                    </p:animEffect>
                                  </p:childTnLst>
                                </p:cTn>
                              </p:par>
                              <p:par>
                                <p:cTn id="11" presetID="10" presetClass="entr" presetSubtype="0" fill="hold" nodeType="withEffect">
                                  <p:stCondLst>
                                    <p:cond delay="0"/>
                                  </p:stCondLst>
                                  <p:childTnLst>
                                    <p:set>
                                      <p:cBhvr>
                                        <p:cTn id="12" dur="1" fill="hold">
                                          <p:stCondLst>
                                            <p:cond delay="0"/>
                                          </p:stCondLst>
                                        </p:cTn>
                                        <p:tgtEl>
                                          <p:spTgt spid="503815">
                                            <p:txEl>
                                              <p:pRg st="0" end="0"/>
                                            </p:txEl>
                                          </p:spTgt>
                                        </p:tgtEl>
                                        <p:attrNameLst>
                                          <p:attrName>style.visibility</p:attrName>
                                        </p:attrNameLst>
                                      </p:cBhvr>
                                      <p:to>
                                        <p:strVal val="visible"/>
                                      </p:to>
                                    </p:set>
                                    <p:animEffect transition="in" filter="fade">
                                      <p:cBhvr>
                                        <p:cTn id="13" dur="2000"/>
                                        <p:tgtEl>
                                          <p:spTgt spid="503815">
                                            <p:txEl>
                                              <p:pRg st="0" end="0"/>
                                            </p:txEl>
                                          </p:spTgt>
                                        </p:tgtEl>
                                      </p:cBhvr>
                                    </p:animEffect>
                                  </p:childTnLst>
                                </p:cTn>
                              </p:par>
                              <p:par>
                                <p:cTn id="14" presetID="10" presetClass="entr" presetSubtype="0" fill="hold" nodeType="withEffect">
                                  <p:stCondLst>
                                    <p:cond delay="0"/>
                                  </p:stCondLst>
                                  <p:childTnLst>
                                    <p:set>
                                      <p:cBhvr>
                                        <p:cTn id="15" dur="1" fill="hold">
                                          <p:stCondLst>
                                            <p:cond delay="0"/>
                                          </p:stCondLst>
                                        </p:cTn>
                                        <p:tgtEl>
                                          <p:spTgt spid="503815">
                                            <p:txEl>
                                              <p:pRg st="1" end="1"/>
                                            </p:txEl>
                                          </p:spTgt>
                                        </p:tgtEl>
                                        <p:attrNameLst>
                                          <p:attrName>style.visibility</p:attrName>
                                        </p:attrNameLst>
                                      </p:cBhvr>
                                      <p:to>
                                        <p:strVal val="visible"/>
                                      </p:to>
                                    </p:set>
                                    <p:animEffect transition="in" filter="fade">
                                      <p:cBhvr>
                                        <p:cTn id="16" dur="2000"/>
                                        <p:tgtEl>
                                          <p:spTgt spid="503815">
                                            <p:txEl>
                                              <p:pRg st="1" end="1"/>
                                            </p:txEl>
                                          </p:spTgt>
                                        </p:tgtEl>
                                      </p:cBhvr>
                                    </p:animEffect>
                                  </p:childTnLst>
                                </p:cTn>
                              </p:par>
                              <p:par>
                                <p:cTn id="17" presetID="10" presetClass="entr" presetSubtype="0" fill="hold" nodeType="withEffect">
                                  <p:stCondLst>
                                    <p:cond delay="0"/>
                                  </p:stCondLst>
                                  <p:childTnLst>
                                    <p:set>
                                      <p:cBhvr>
                                        <p:cTn id="18" dur="1" fill="hold">
                                          <p:stCondLst>
                                            <p:cond delay="0"/>
                                          </p:stCondLst>
                                        </p:cTn>
                                        <p:tgtEl>
                                          <p:spTgt spid="503815">
                                            <p:txEl>
                                              <p:pRg st="2" end="2"/>
                                            </p:txEl>
                                          </p:spTgt>
                                        </p:tgtEl>
                                        <p:attrNameLst>
                                          <p:attrName>style.visibility</p:attrName>
                                        </p:attrNameLst>
                                      </p:cBhvr>
                                      <p:to>
                                        <p:strVal val="visible"/>
                                      </p:to>
                                    </p:set>
                                    <p:animEffect transition="in" filter="fade">
                                      <p:cBhvr>
                                        <p:cTn id="19" dur="2000"/>
                                        <p:tgtEl>
                                          <p:spTgt spid="503815">
                                            <p:txEl>
                                              <p:pRg st="2" end="2"/>
                                            </p:txEl>
                                          </p:spTgt>
                                        </p:tgtEl>
                                      </p:cBhvr>
                                    </p:animEffect>
                                  </p:childTnLst>
                                </p:cTn>
                              </p:par>
                              <p:par>
                                <p:cTn id="20" presetID="10" presetClass="entr" presetSubtype="0" fill="hold" nodeType="withEffect">
                                  <p:stCondLst>
                                    <p:cond delay="0"/>
                                  </p:stCondLst>
                                  <p:childTnLst>
                                    <p:set>
                                      <p:cBhvr>
                                        <p:cTn id="21" dur="1" fill="hold">
                                          <p:stCondLst>
                                            <p:cond delay="0"/>
                                          </p:stCondLst>
                                        </p:cTn>
                                        <p:tgtEl>
                                          <p:spTgt spid="503815">
                                            <p:txEl>
                                              <p:pRg st="3" end="3"/>
                                            </p:txEl>
                                          </p:spTgt>
                                        </p:tgtEl>
                                        <p:attrNameLst>
                                          <p:attrName>style.visibility</p:attrName>
                                        </p:attrNameLst>
                                      </p:cBhvr>
                                      <p:to>
                                        <p:strVal val="visible"/>
                                      </p:to>
                                    </p:set>
                                    <p:animEffect transition="in" filter="fade">
                                      <p:cBhvr>
                                        <p:cTn id="22" dur="2000"/>
                                        <p:tgtEl>
                                          <p:spTgt spid="503815">
                                            <p:txEl>
                                              <p:pRg st="3" end="3"/>
                                            </p:txEl>
                                          </p:spTgt>
                                        </p:tgtEl>
                                      </p:cBhvr>
                                    </p:animEffect>
                                  </p:childTnLst>
                                </p:cTn>
                              </p:par>
                              <p:par>
                                <p:cTn id="23" presetID="10" presetClass="entr" presetSubtype="0" fill="hold" nodeType="withEffect">
                                  <p:stCondLst>
                                    <p:cond delay="0"/>
                                  </p:stCondLst>
                                  <p:childTnLst>
                                    <p:set>
                                      <p:cBhvr>
                                        <p:cTn id="24" dur="1" fill="hold">
                                          <p:stCondLst>
                                            <p:cond delay="0"/>
                                          </p:stCondLst>
                                        </p:cTn>
                                        <p:tgtEl>
                                          <p:spTgt spid="503815">
                                            <p:txEl>
                                              <p:pRg st="4" end="4"/>
                                            </p:txEl>
                                          </p:spTgt>
                                        </p:tgtEl>
                                        <p:attrNameLst>
                                          <p:attrName>style.visibility</p:attrName>
                                        </p:attrNameLst>
                                      </p:cBhvr>
                                      <p:to>
                                        <p:strVal val="visible"/>
                                      </p:to>
                                    </p:set>
                                    <p:animEffect transition="in" filter="fade">
                                      <p:cBhvr>
                                        <p:cTn id="25" dur="2000"/>
                                        <p:tgtEl>
                                          <p:spTgt spid="503815">
                                            <p:txEl>
                                              <p:pRg st="4" end="4"/>
                                            </p:txEl>
                                          </p:spTgt>
                                        </p:tgtEl>
                                      </p:cBhvr>
                                    </p:animEffect>
                                  </p:childTnLst>
                                </p:cTn>
                              </p:par>
                              <p:par>
                                <p:cTn id="26" presetID="10" presetClass="entr" presetSubtype="0" fill="hold" nodeType="withEffect">
                                  <p:stCondLst>
                                    <p:cond delay="0"/>
                                  </p:stCondLst>
                                  <p:childTnLst>
                                    <p:set>
                                      <p:cBhvr>
                                        <p:cTn id="27" dur="1" fill="hold">
                                          <p:stCondLst>
                                            <p:cond delay="0"/>
                                          </p:stCondLst>
                                        </p:cTn>
                                        <p:tgtEl>
                                          <p:spTgt spid="503815">
                                            <p:txEl>
                                              <p:pRg st="5" end="5"/>
                                            </p:txEl>
                                          </p:spTgt>
                                        </p:tgtEl>
                                        <p:attrNameLst>
                                          <p:attrName>style.visibility</p:attrName>
                                        </p:attrNameLst>
                                      </p:cBhvr>
                                      <p:to>
                                        <p:strVal val="visible"/>
                                      </p:to>
                                    </p:set>
                                    <p:animEffect transition="in" filter="fade">
                                      <p:cBhvr>
                                        <p:cTn id="28" dur="2000"/>
                                        <p:tgtEl>
                                          <p:spTgt spid="503815">
                                            <p:txEl>
                                              <p:pRg st="5" end="5"/>
                                            </p:txEl>
                                          </p:spTgt>
                                        </p:tgtEl>
                                      </p:cBhvr>
                                    </p:animEffect>
                                  </p:childTnLst>
                                </p:cTn>
                              </p:par>
                              <p:par>
                                <p:cTn id="29" presetID="10" presetClass="entr" presetSubtype="0" fill="hold" nodeType="withEffect">
                                  <p:stCondLst>
                                    <p:cond delay="0"/>
                                  </p:stCondLst>
                                  <p:childTnLst>
                                    <p:set>
                                      <p:cBhvr>
                                        <p:cTn id="30" dur="1" fill="hold">
                                          <p:stCondLst>
                                            <p:cond delay="0"/>
                                          </p:stCondLst>
                                        </p:cTn>
                                        <p:tgtEl>
                                          <p:spTgt spid="503815">
                                            <p:txEl>
                                              <p:pRg st="6" end="6"/>
                                            </p:txEl>
                                          </p:spTgt>
                                        </p:tgtEl>
                                        <p:attrNameLst>
                                          <p:attrName>style.visibility</p:attrName>
                                        </p:attrNameLst>
                                      </p:cBhvr>
                                      <p:to>
                                        <p:strVal val="visible"/>
                                      </p:to>
                                    </p:set>
                                    <p:animEffect transition="in" filter="fade">
                                      <p:cBhvr>
                                        <p:cTn id="31" dur="2000"/>
                                        <p:tgtEl>
                                          <p:spTgt spid="503815">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3817"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pic>
        <p:nvPicPr>
          <p:cNvPr id="11266" name="Picture 2" descr="http://upload.wikimedia.org/wikipedia/en/thumb/b/bc/Dawnfrntpg.PNG/200px-Dawnfrntpg.PNG"/>
          <p:cNvPicPr>
            <a:picLocks noChangeAspect="1" noChangeArrowheads="1"/>
          </p:cNvPicPr>
          <p:nvPr/>
        </p:nvPicPr>
        <p:blipFill>
          <a:blip r:embed="rId3"/>
          <a:srcRect/>
          <a:stretch>
            <a:fillRect/>
          </a:stretch>
        </p:blipFill>
        <p:spPr bwMode="auto">
          <a:xfrm>
            <a:off x="304800" y="533400"/>
            <a:ext cx="3348372" cy="5089525"/>
          </a:xfrm>
          <a:prstGeom prst="rect">
            <a:avLst/>
          </a:prstGeom>
          <a:noFill/>
          <a:scene3d>
            <a:camera prst="isometricOffAxis1Right"/>
            <a:lightRig rig="threePt" dir="t"/>
          </a:scene3d>
          <a:sp3d>
            <a:bevelT prst="angle"/>
          </a:sp3d>
        </p:spPr>
      </p:pic>
      <p:pic>
        <p:nvPicPr>
          <p:cNvPr id="8" name="Picture 9" descr="fashion-magazine"/>
          <p:cNvPicPr>
            <a:picLocks noChangeAspect="1" noChangeArrowheads="1"/>
          </p:cNvPicPr>
          <p:nvPr/>
        </p:nvPicPr>
        <p:blipFill>
          <a:blip r:embed="rId4"/>
          <a:srcRect/>
          <a:stretch>
            <a:fillRect/>
          </a:stretch>
        </p:blipFill>
        <p:spPr bwMode="auto">
          <a:xfrm>
            <a:off x="1371600" y="1924050"/>
            <a:ext cx="3881438" cy="4933950"/>
          </a:xfrm>
          <a:prstGeom prst="rect">
            <a:avLst/>
          </a:prstGeom>
          <a:noFill/>
          <a:scene3d>
            <a:camera prst="isometricOffAxis2Top"/>
            <a:lightRig rig="threePt" dir="t"/>
          </a:scene3d>
          <a:sp3d>
            <a:bevelT prst="angle"/>
          </a:sp3d>
        </p:spPr>
      </p:pic>
      <p:pic>
        <p:nvPicPr>
          <p:cNvPr id="7" name="Picture 2" descr="http://farm3.static.flickr.com/2157/2516521308_d7718e419a.jpg?v=0"/>
          <p:cNvPicPr>
            <a:picLocks noChangeAspect="1" noChangeArrowheads="1"/>
          </p:cNvPicPr>
          <p:nvPr/>
        </p:nvPicPr>
        <p:blipFill>
          <a:blip r:embed="rId5"/>
          <a:srcRect/>
          <a:stretch>
            <a:fillRect/>
          </a:stretch>
        </p:blipFill>
        <p:spPr bwMode="auto">
          <a:xfrm>
            <a:off x="4724400" y="457200"/>
            <a:ext cx="3794684" cy="4616404"/>
          </a:xfrm>
          <a:prstGeom prst="rect">
            <a:avLst/>
          </a:prstGeom>
          <a:ln w="228600" cap="sq" cmpd="thickThin">
            <a:solidFill>
              <a:srgbClr val="000000"/>
            </a:solidFill>
            <a:prstDash val="solid"/>
            <a:miter lim="800000"/>
          </a:ln>
          <a:effectLst>
            <a:innerShdw blurRad="76200">
              <a:srgbClr val="000000"/>
            </a:innerShdw>
          </a:effectLst>
          <a:scene3d>
            <a:camera prst="isometricOffAxis2Left"/>
            <a:lightRig rig="threePt" dir="t"/>
          </a:scene3d>
          <a:sp3d>
            <a:bevelT prst="angle"/>
          </a:sp3d>
        </p:spPr>
      </p:pic>
      <p:sp>
        <p:nvSpPr>
          <p:cNvPr id="9" name="Content Placeholder 8"/>
          <p:cNvSpPr>
            <a:spLocks noGrp="1"/>
          </p:cNvSpPr>
          <p:nvPr>
            <p:ph idx="1"/>
          </p:nvPr>
        </p:nvSpPr>
        <p:spPr>
          <a:xfrm>
            <a:off x="457200" y="1600200"/>
            <a:ext cx="8229600" cy="5029200"/>
          </a:xfrm>
        </p:spPr>
        <p:txBody>
          <a:bodyPr>
            <a:normAutofit/>
          </a:bodyPr>
          <a:lstStyle/>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pPr algn="ctr">
              <a:buNone/>
            </a:pPr>
            <a:r>
              <a:rPr lang="en-US" sz="4400" dirty="0" smtClean="0"/>
              <a:t>Books, Newspapers, Magazines</a:t>
            </a:r>
            <a:endParaRPr lang="en-US" sz="4400" dirty="0"/>
          </a:p>
        </p:txBody>
      </p:sp>
    </p:spTree>
  </p:cSld>
  <p:clrMapOvr>
    <a:overrideClrMapping bg1="dk1" tx1="lt1" bg2="dk2" tx2="lt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2" presetClass="entr" presetSubtype="0" fill="hold" nodeType="clickEffect">
                                  <p:stCondLst>
                                    <p:cond delay="0"/>
                                  </p:stCondLst>
                                  <p:childTnLst>
                                    <p:set>
                                      <p:cBhvr>
                                        <p:cTn id="6" dur="1" fill="hold">
                                          <p:stCondLst>
                                            <p:cond delay="0"/>
                                          </p:stCondLst>
                                        </p:cTn>
                                        <p:tgtEl>
                                          <p:spTgt spid="11266"/>
                                        </p:tgtEl>
                                        <p:attrNameLst>
                                          <p:attrName>style.visibility</p:attrName>
                                        </p:attrNameLst>
                                      </p:cBhvr>
                                      <p:to>
                                        <p:strVal val="visible"/>
                                      </p:to>
                                    </p:set>
                                    <p:animScale>
                                      <p:cBhvr>
                                        <p:cTn id="7" dur="1000" decel="50000" fill="hold">
                                          <p:stCondLst>
                                            <p:cond delay="0"/>
                                          </p:stCondLst>
                                        </p:cTn>
                                        <p:tgtEl>
                                          <p:spTgt spid="11266"/>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8" dur="1000" decel="50000" fill="hold">
                                          <p:stCondLst>
                                            <p:cond delay="0"/>
                                          </p:stCondLst>
                                        </p:cTn>
                                        <p:tgtEl>
                                          <p:spTgt spid="11266"/>
                                        </p:tgtEl>
                                        <p:attrNameLst>
                                          <p:attrName>ppt_x</p:attrName>
                                          <p:attrName>ppt_y</p:attrName>
                                        </p:attrNameLst>
                                      </p:cBhvr>
                                    </p:animMotion>
                                    <p:animEffect transition="in" filter="fade">
                                      <p:cBhvr>
                                        <p:cTn id="9" dur="1000"/>
                                        <p:tgtEl>
                                          <p:spTgt spid="11266"/>
                                        </p:tgtEl>
                                      </p:cBhvr>
                                    </p:animEffect>
                                  </p:childTnLst>
                                </p:cTn>
                              </p:par>
                              <p:par>
                                <p:cTn id="10" presetID="52" presetClass="entr" presetSubtype="0" fill="hold" nodeType="withEffect">
                                  <p:stCondLst>
                                    <p:cond delay="0"/>
                                  </p:stCondLst>
                                  <p:childTnLst>
                                    <p:set>
                                      <p:cBhvr>
                                        <p:cTn id="11" dur="1" fill="hold">
                                          <p:stCondLst>
                                            <p:cond delay="0"/>
                                          </p:stCondLst>
                                        </p:cTn>
                                        <p:tgtEl>
                                          <p:spTgt spid="8"/>
                                        </p:tgtEl>
                                        <p:attrNameLst>
                                          <p:attrName>style.visibility</p:attrName>
                                        </p:attrNameLst>
                                      </p:cBhvr>
                                      <p:to>
                                        <p:strVal val="visible"/>
                                      </p:to>
                                    </p:set>
                                    <p:animScale>
                                      <p:cBhvr>
                                        <p:cTn id="12" dur="1000" decel="50000" fill="hold">
                                          <p:stCondLst>
                                            <p:cond delay="0"/>
                                          </p:stCondLst>
                                        </p:cTn>
                                        <p:tgtEl>
                                          <p:spTgt spid="8"/>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3" dur="1000" decel="50000" fill="hold">
                                          <p:stCondLst>
                                            <p:cond delay="0"/>
                                          </p:stCondLst>
                                        </p:cTn>
                                        <p:tgtEl>
                                          <p:spTgt spid="8"/>
                                        </p:tgtEl>
                                        <p:attrNameLst>
                                          <p:attrName>ppt_x</p:attrName>
                                          <p:attrName>ppt_y</p:attrName>
                                        </p:attrNameLst>
                                      </p:cBhvr>
                                    </p:animMotion>
                                    <p:animEffect transition="in" filter="fade">
                                      <p:cBhvr>
                                        <p:cTn id="14" dur="1000"/>
                                        <p:tgtEl>
                                          <p:spTgt spid="8"/>
                                        </p:tgtEl>
                                      </p:cBhvr>
                                    </p:animEffect>
                                  </p:childTnLst>
                                </p:cTn>
                              </p:par>
                            </p:childTnLst>
                          </p:cTn>
                        </p:par>
                      </p:childTnLst>
                    </p:cTn>
                  </p:par>
                  <p:par>
                    <p:cTn id="15" fill="hold">
                      <p:stCondLst>
                        <p:cond delay="indefinite"/>
                      </p:stCondLst>
                      <p:childTnLst>
                        <p:par>
                          <p:cTn id="16" fill="hold">
                            <p:stCondLst>
                              <p:cond delay="0"/>
                            </p:stCondLst>
                            <p:childTnLst>
                              <p:par>
                                <p:cTn id="17" presetID="52" presetClass="entr" presetSubtype="0" fill="hold" nodeType="clickEffect">
                                  <p:stCondLst>
                                    <p:cond delay="0"/>
                                  </p:stCondLst>
                                  <p:childTnLst>
                                    <p:set>
                                      <p:cBhvr>
                                        <p:cTn id="18" dur="1" fill="hold">
                                          <p:stCondLst>
                                            <p:cond delay="0"/>
                                          </p:stCondLst>
                                        </p:cTn>
                                        <p:tgtEl>
                                          <p:spTgt spid="7"/>
                                        </p:tgtEl>
                                        <p:attrNameLst>
                                          <p:attrName>style.visibility</p:attrName>
                                        </p:attrNameLst>
                                      </p:cBhvr>
                                      <p:to>
                                        <p:strVal val="visible"/>
                                      </p:to>
                                    </p:set>
                                    <p:animScale>
                                      <p:cBhvr>
                                        <p:cTn id="19" dur="1000" decel="50000" fill="hold">
                                          <p:stCondLst>
                                            <p:cond delay="0"/>
                                          </p:stCondLst>
                                        </p:cTn>
                                        <p:tgtEl>
                                          <p:spTgt spid="7"/>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20" dur="1000" decel="50000" fill="hold">
                                          <p:stCondLst>
                                            <p:cond delay="0"/>
                                          </p:stCondLst>
                                        </p:cTn>
                                        <p:tgtEl>
                                          <p:spTgt spid="7"/>
                                        </p:tgtEl>
                                        <p:attrNameLst>
                                          <p:attrName>ppt_x</p:attrName>
                                          <p:attrName>ppt_y</p:attrName>
                                        </p:attrNameLst>
                                      </p:cBhvr>
                                    </p:animMotion>
                                    <p:animEffect transition="in" filter="fade">
                                      <p:cBhvr>
                                        <p:cTn id="21"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73000"/>
            <a:lum/>
          </a:blip>
          <a:srcRect/>
          <a:stretch>
            <a:fillRect t="1000" b="2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0" y="533400"/>
            <a:ext cx="9144000" cy="1371600"/>
          </a:xfrm>
        </p:spPr>
        <p:txBody>
          <a:bodyPr/>
          <a:lstStyle/>
          <a:p>
            <a:r>
              <a:rPr lang="en-US" sz="2800" b="1" dirty="0" smtClean="0">
                <a:solidFill>
                  <a:schemeClr val="tx1"/>
                </a:solidFill>
              </a:rPr>
              <a:t>To keep a balance in our lives and to see the complete picture of REALITY we must know about the things we cannot see </a:t>
            </a:r>
            <a:r>
              <a:rPr lang="en-US" sz="2800" b="1" dirty="0" err="1" smtClean="0">
                <a:solidFill>
                  <a:schemeClr val="tx1"/>
                </a:solidFill>
              </a:rPr>
              <a:t>i.e</a:t>
            </a:r>
            <a:r>
              <a:rPr lang="en-US" sz="2800" b="1" dirty="0" smtClean="0">
                <a:solidFill>
                  <a:schemeClr val="tx1"/>
                </a:solidFill>
              </a:rPr>
              <a:t> the unseen reality</a:t>
            </a:r>
            <a:br>
              <a:rPr lang="en-US" sz="2800" b="1" dirty="0" smtClean="0">
                <a:solidFill>
                  <a:schemeClr val="tx1"/>
                </a:solidFill>
              </a:rPr>
            </a:br>
            <a:endParaRPr lang="en-US" sz="2800" b="1" dirty="0">
              <a:solidFill>
                <a:schemeClr val="tx1"/>
              </a:solidFill>
            </a:endParaRPr>
          </a:p>
        </p:txBody>
      </p:sp>
      <p:sp>
        <p:nvSpPr>
          <p:cNvPr id="3" name="Content Placeholder 2"/>
          <p:cNvSpPr>
            <a:spLocks noGrp="1"/>
          </p:cNvSpPr>
          <p:nvPr>
            <p:ph idx="1"/>
          </p:nvPr>
        </p:nvSpPr>
        <p:spPr/>
        <p:txBody>
          <a:bodyPr/>
          <a:lstStyle/>
          <a:p>
            <a:pPr algn="ctr">
              <a:buNone/>
            </a:pPr>
            <a:endParaRPr lang="en-US" dirty="0" smtClean="0"/>
          </a:p>
          <a:p>
            <a:pPr algn="ctr">
              <a:buNone/>
            </a:pPr>
            <a:endParaRPr lang="en-US" dirty="0" smtClean="0"/>
          </a:p>
          <a:p>
            <a:pPr algn="ctr">
              <a:buNone/>
            </a:pPr>
            <a:r>
              <a:rPr lang="en-US" sz="6000" b="1" dirty="0" smtClean="0"/>
              <a:t>				</a:t>
            </a:r>
            <a:endParaRPr lang="en-US" sz="6000" b="1" dirty="0"/>
          </a:p>
        </p:txBody>
      </p:sp>
      <p:sp>
        <p:nvSpPr>
          <p:cNvPr id="6" name="TextBox 5"/>
          <p:cNvSpPr txBox="1"/>
          <p:nvPr/>
        </p:nvSpPr>
        <p:spPr>
          <a:xfrm>
            <a:off x="1066800" y="3657600"/>
            <a:ext cx="1981633" cy="1015663"/>
          </a:xfrm>
          <a:prstGeom prst="rect">
            <a:avLst/>
          </a:prstGeom>
          <a:noFill/>
        </p:spPr>
        <p:txBody>
          <a:bodyPr wrap="none" rtlCol="0">
            <a:spAutoFit/>
          </a:bodyPr>
          <a:lstStyle/>
          <a:p>
            <a:r>
              <a:rPr lang="en-US" sz="6000" dirty="0" smtClean="0"/>
              <a:t>Seen</a:t>
            </a:r>
            <a:endParaRPr lang="en-US" sz="6000" dirty="0"/>
          </a:p>
        </p:txBody>
      </p:sp>
      <p:sp>
        <p:nvSpPr>
          <p:cNvPr id="7" name="TextBox 6"/>
          <p:cNvSpPr txBox="1"/>
          <p:nvPr/>
        </p:nvSpPr>
        <p:spPr>
          <a:xfrm>
            <a:off x="5638800" y="3733800"/>
            <a:ext cx="2837636" cy="1015663"/>
          </a:xfrm>
          <a:prstGeom prst="rect">
            <a:avLst/>
          </a:prstGeom>
          <a:noFill/>
        </p:spPr>
        <p:txBody>
          <a:bodyPr wrap="none" rtlCol="0">
            <a:spAutoFit/>
          </a:bodyPr>
          <a:lstStyle/>
          <a:p>
            <a:r>
              <a:rPr lang="en-US" sz="6000" dirty="0" smtClean="0"/>
              <a:t>Unseen</a:t>
            </a:r>
            <a:endParaRPr lang="en-US" sz="60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7" presetClass="entr" presetSubtype="1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strVal val="#ppt_h"/>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17" presetClass="entr" presetSubtype="10" fill="hold" grpId="0" nodeType="clickEffect">
                                  <p:stCondLst>
                                    <p:cond delay="0"/>
                                  </p:stCondLst>
                                  <p:childTnLst>
                                    <p:set>
                                      <p:cBhvr>
                                        <p:cTn id="12" dur="1" fill="hold">
                                          <p:stCondLst>
                                            <p:cond delay="0"/>
                                          </p:stCondLst>
                                        </p:cTn>
                                        <p:tgtEl>
                                          <p:spTgt spid="7"/>
                                        </p:tgtEl>
                                        <p:attrNameLst>
                                          <p:attrName>style.visibility</p:attrName>
                                        </p:attrNameLst>
                                      </p:cBhvr>
                                      <p:to>
                                        <p:strVal val="visible"/>
                                      </p:to>
                                    </p:set>
                                    <p:anim calcmode="lin" valueType="num">
                                      <p:cBhvr>
                                        <p:cTn id="13" dur="500" fill="hold"/>
                                        <p:tgtEl>
                                          <p:spTgt spid="7"/>
                                        </p:tgtEl>
                                        <p:attrNameLst>
                                          <p:attrName>ppt_w</p:attrName>
                                        </p:attrNameLst>
                                      </p:cBhvr>
                                      <p:tavLst>
                                        <p:tav tm="0">
                                          <p:val>
                                            <p:fltVal val="0"/>
                                          </p:val>
                                        </p:tav>
                                        <p:tav tm="100000">
                                          <p:val>
                                            <p:strVal val="#ppt_w"/>
                                          </p:val>
                                        </p:tav>
                                      </p:tavLst>
                                    </p:anim>
                                    <p:anim calcmode="lin" valueType="num">
                                      <p:cBhvr>
                                        <p:cTn id="14" dur="500" fill="hold"/>
                                        <p:tgtEl>
                                          <p:spTgt spid="7"/>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solidFill>
          <a:srgbClr val="FFFF0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457200" y="1600200"/>
            <a:ext cx="3757610" cy="4525963"/>
          </a:xfrm>
        </p:spPr>
        <p:txBody>
          <a:bodyPr>
            <a:normAutofit/>
          </a:bodyPr>
          <a:lstStyle/>
          <a:p>
            <a:pPr algn="ctr">
              <a:buNone/>
            </a:pPr>
            <a:r>
              <a:rPr lang="en-US" sz="4400" b="1" dirty="0" smtClean="0"/>
              <a:t>Sole receiver</a:t>
            </a:r>
          </a:p>
          <a:p>
            <a:pPr algn="ctr">
              <a:buNone/>
            </a:pPr>
            <a:r>
              <a:rPr lang="en-US" sz="4400" b="1" dirty="0" smtClean="0"/>
              <a:t>Of</a:t>
            </a:r>
          </a:p>
          <a:p>
            <a:pPr algn="ctr">
              <a:buNone/>
            </a:pPr>
            <a:r>
              <a:rPr lang="en-US" sz="4400" b="1" dirty="0" smtClean="0"/>
              <a:t>Unseen Reality</a:t>
            </a:r>
          </a:p>
          <a:p>
            <a:pPr algn="ctr">
              <a:buNone/>
            </a:pPr>
            <a:endParaRPr lang="en-US" sz="4400" b="1" dirty="0" smtClean="0"/>
          </a:p>
          <a:p>
            <a:pPr algn="ctr">
              <a:buNone/>
            </a:pPr>
            <a:r>
              <a:rPr lang="en-US" sz="6600" b="1" dirty="0" smtClean="0">
                <a:latin typeface="Lucida Handwriting" pitchFamily="66" charset="0"/>
              </a:rPr>
              <a:t>HEART</a:t>
            </a:r>
            <a:endParaRPr lang="en-US" sz="6600" b="1" dirty="0">
              <a:latin typeface="Lucida Handwriting" pitchFamily="66" charset="0"/>
            </a:endParaRPr>
          </a:p>
        </p:txBody>
      </p:sp>
      <p:pic>
        <p:nvPicPr>
          <p:cNvPr id="1026" name="Picture 2" descr="http://images.buycostumes.com/mgen/merchandiser/29337.jpg"/>
          <p:cNvPicPr>
            <a:picLocks noChangeAspect="1" noChangeArrowheads="1"/>
          </p:cNvPicPr>
          <p:nvPr/>
        </p:nvPicPr>
        <p:blipFill>
          <a:blip r:embed="rId2"/>
          <a:srcRect/>
          <a:stretch>
            <a:fillRect/>
          </a:stretch>
        </p:blipFill>
        <p:spPr bwMode="auto">
          <a:xfrm>
            <a:off x="4357686" y="116333"/>
            <a:ext cx="4572032" cy="6661774"/>
          </a:xfrm>
          <a:prstGeom prst="rect">
            <a:avLst/>
          </a:prstGeom>
          <a:noFill/>
        </p:spPr>
      </p:pic>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latin typeface="Lucida Calligraphy" pitchFamily="66" charset="0"/>
              </a:rPr>
              <a:t>Surah</a:t>
            </a:r>
            <a:r>
              <a:rPr lang="en-US" dirty="0" smtClean="0">
                <a:latin typeface="Lucida Calligraphy" pitchFamily="66" charset="0"/>
              </a:rPr>
              <a:t> Al </a:t>
            </a:r>
            <a:r>
              <a:rPr lang="en-US" dirty="0" err="1" smtClean="0">
                <a:latin typeface="Lucida Calligraphy" pitchFamily="66" charset="0"/>
              </a:rPr>
              <a:t>Araaf</a:t>
            </a:r>
            <a:r>
              <a:rPr lang="en-US" dirty="0" smtClean="0">
                <a:latin typeface="Lucida Calligraphy" pitchFamily="66" charset="0"/>
              </a:rPr>
              <a:t>: Verse 179</a:t>
            </a:r>
            <a:endParaRPr lang="en-US" dirty="0">
              <a:latin typeface="Lucida Calligraphy" pitchFamily="66" charset="0"/>
            </a:endParaRPr>
          </a:p>
        </p:txBody>
      </p:sp>
      <p:sp>
        <p:nvSpPr>
          <p:cNvPr id="3" name="Content Placeholder 2"/>
          <p:cNvSpPr>
            <a:spLocks noGrp="1"/>
          </p:cNvSpPr>
          <p:nvPr>
            <p:ph idx="1"/>
          </p:nvPr>
        </p:nvSpPr>
        <p:spPr>
          <a:xfrm>
            <a:off x="457200" y="1500174"/>
            <a:ext cx="8229600" cy="5357826"/>
          </a:xfrm>
        </p:spPr>
        <p:txBody>
          <a:bodyPr>
            <a:normAutofit fontScale="70000" lnSpcReduction="20000"/>
          </a:bodyPr>
          <a:lstStyle/>
          <a:p>
            <a:pPr algn="r" rtl="1">
              <a:buNone/>
            </a:pPr>
            <a:r>
              <a:rPr lang="en-US" sz="5400" dirty="0" smtClean="0">
                <a:latin typeface="Arabic Typesetting" pitchFamily="66" charset="-78"/>
                <a:cs typeface="Arabic Typesetting" pitchFamily="66" charset="-78"/>
              </a:rPr>
              <a:t>	…</a:t>
            </a:r>
            <a:r>
              <a:rPr lang="ur-PK" sz="5400" dirty="0" smtClean="0">
                <a:latin typeface="Arabic Typesetting" pitchFamily="66" charset="-78"/>
                <a:cs typeface="Arabic Typesetting" pitchFamily="66" charset="-78"/>
              </a:rPr>
              <a:t> لَهُمْ قُلُوبٌ لاَّ يَفْقَهُونَ بِهَا وَلَهُمْ أَعْيُنٌ لاَّ يُبْصِرُونَ بِهَا وَلَهُمْ آذَانٌ لاَّ يَسْمَعُونَ بِهَا أُوْلَـئِكَ كَالأَنْعَامِ بَلْ هُمْ أَضَلُّ أُوْلَـئِكَ هُمُ الْغَافِلُونَ </a:t>
            </a:r>
            <a:endParaRPr lang="en-US" sz="5400" dirty="0" smtClean="0">
              <a:latin typeface="Arabic Typesetting" pitchFamily="66" charset="-78"/>
              <a:cs typeface="Arabic Typesetting" pitchFamily="66" charset="-78"/>
            </a:endParaRPr>
          </a:p>
          <a:p>
            <a:pPr algn="r" rtl="1">
              <a:buNone/>
            </a:pPr>
            <a:endParaRPr lang="en-US" sz="1500" dirty="0" smtClean="0">
              <a:latin typeface="Arabic Typesetting" pitchFamily="66" charset="-78"/>
              <a:cs typeface="Arabic Typesetting" pitchFamily="66" charset="-78"/>
            </a:endParaRPr>
          </a:p>
          <a:p>
            <a:pPr>
              <a:buNone/>
            </a:pPr>
            <a:r>
              <a:rPr lang="ur-PK" sz="5400" dirty="0" smtClean="0">
                <a:latin typeface="Arabic Typesetting" pitchFamily="66" charset="-78"/>
                <a:cs typeface="Arabic Typesetting" pitchFamily="66" charset="-78"/>
              </a:rPr>
              <a:t>	</a:t>
            </a:r>
            <a:r>
              <a:rPr lang="en-US" sz="7000" dirty="0" smtClean="0">
                <a:latin typeface="Arabic Typesetting" pitchFamily="66" charset="-78"/>
                <a:cs typeface="Arabic Typesetting" pitchFamily="66" charset="-78"/>
              </a:rPr>
              <a:t>…They have </a:t>
            </a:r>
            <a:r>
              <a:rPr lang="en-US" sz="7000" u="sng" dirty="0" smtClean="0">
                <a:solidFill>
                  <a:schemeClr val="accent1">
                    <a:lumMod val="75000"/>
                  </a:schemeClr>
                </a:solidFill>
                <a:latin typeface="Arabic Typesetting" pitchFamily="66" charset="-78"/>
                <a:cs typeface="Arabic Typesetting" pitchFamily="66" charset="-78"/>
              </a:rPr>
              <a:t>hearts</a:t>
            </a:r>
            <a:r>
              <a:rPr lang="en-US" sz="7000" dirty="0" smtClean="0">
                <a:latin typeface="Arabic Typesetting" pitchFamily="66" charset="-78"/>
                <a:cs typeface="Arabic Typesetting" pitchFamily="66" charset="-78"/>
              </a:rPr>
              <a:t> wherewith they understand not, and they have </a:t>
            </a:r>
            <a:r>
              <a:rPr lang="en-US" sz="7000" u="sng" dirty="0" smtClean="0">
                <a:solidFill>
                  <a:schemeClr val="accent1">
                    <a:lumMod val="75000"/>
                  </a:schemeClr>
                </a:solidFill>
                <a:latin typeface="Arabic Typesetting" pitchFamily="66" charset="-78"/>
                <a:cs typeface="Arabic Typesetting" pitchFamily="66" charset="-78"/>
              </a:rPr>
              <a:t>eyes</a:t>
            </a:r>
            <a:r>
              <a:rPr lang="en-US" sz="7000" u="sng" dirty="0" smtClean="0">
                <a:latin typeface="Arabic Typesetting" pitchFamily="66" charset="-78"/>
                <a:cs typeface="Arabic Typesetting" pitchFamily="66" charset="-78"/>
              </a:rPr>
              <a:t> </a:t>
            </a:r>
            <a:r>
              <a:rPr lang="en-US" sz="7000" dirty="0" smtClean="0">
                <a:latin typeface="Arabic Typesetting" pitchFamily="66" charset="-78"/>
                <a:cs typeface="Arabic Typesetting" pitchFamily="66" charset="-78"/>
              </a:rPr>
              <a:t>wherewith they see not, and they have </a:t>
            </a:r>
            <a:r>
              <a:rPr lang="en-US" sz="7000" u="sng" dirty="0" smtClean="0">
                <a:solidFill>
                  <a:schemeClr val="accent1">
                    <a:lumMod val="75000"/>
                  </a:schemeClr>
                </a:solidFill>
                <a:latin typeface="Arabic Typesetting" pitchFamily="66" charset="-78"/>
                <a:cs typeface="Arabic Typesetting" pitchFamily="66" charset="-78"/>
              </a:rPr>
              <a:t>ears</a:t>
            </a:r>
            <a:r>
              <a:rPr lang="en-US" sz="7000" dirty="0" smtClean="0">
                <a:latin typeface="Arabic Typesetting" pitchFamily="66" charset="-78"/>
                <a:cs typeface="Arabic Typesetting" pitchFamily="66" charset="-78"/>
              </a:rPr>
              <a:t> wherewith they hear not. They are like cattle, even more astray; those they are the heedless ones.</a:t>
            </a:r>
            <a:endParaRPr lang="en-US" sz="7000" dirty="0">
              <a:latin typeface="Arabic Typesetting" pitchFamily="66" charset="-78"/>
              <a:cs typeface="Arabic Typesetting" pitchFamily="66" charset="-78"/>
            </a:endParaRPr>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bg>
      <p:bgPr>
        <a:gradFill>
          <a:gsLst>
            <a:gs pos="0">
              <a:srgbClr val="5E9EFF"/>
            </a:gs>
            <a:gs pos="39999">
              <a:srgbClr val="85C2FF"/>
            </a:gs>
            <a:gs pos="70000">
              <a:srgbClr val="C4D6EB"/>
            </a:gs>
            <a:gs pos="100000">
              <a:srgbClr val="FFEBFA"/>
            </a:gs>
          </a:gsLst>
          <a:lin ang="5400000" scaled="0"/>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solidFill>
                  <a:srgbClr val="FF3300"/>
                </a:solidFill>
                <a:latin typeface="Lucida Calligraphy" pitchFamily="66" charset="0"/>
              </a:rPr>
              <a:t>Surah</a:t>
            </a:r>
            <a:r>
              <a:rPr lang="en-US" dirty="0" smtClean="0">
                <a:solidFill>
                  <a:srgbClr val="FF3300"/>
                </a:solidFill>
                <a:latin typeface="Lucida Calligraphy" pitchFamily="66" charset="0"/>
              </a:rPr>
              <a:t> Al Hajj: Verse 46</a:t>
            </a:r>
            <a:endParaRPr lang="en-US" dirty="0">
              <a:solidFill>
                <a:srgbClr val="FF3300"/>
              </a:solidFill>
              <a:latin typeface="Lucida Calligraphy" pitchFamily="66" charset="0"/>
            </a:endParaRPr>
          </a:p>
        </p:txBody>
      </p:sp>
      <p:sp>
        <p:nvSpPr>
          <p:cNvPr id="3" name="Content Placeholder 2"/>
          <p:cNvSpPr>
            <a:spLocks noGrp="1"/>
          </p:cNvSpPr>
          <p:nvPr>
            <p:ph idx="1"/>
          </p:nvPr>
        </p:nvSpPr>
        <p:spPr>
          <a:xfrm>
            <a:off x="533400" y="1600200"/>
            <a:ext cx="8229600" cy="5638800"/>
          </a:xfrm>
        </p:spPr>
        <p:txBody>
          <a:bodyPr>
            <a:normAutofit fontScale="62500" lnSpcReduction="20000"/>
          </a:bodyPr>
          <a:lstStyle/>
          <a:p>
            <a:pPr algn="r" rtl="1">
              <a:buNone/>
            </a:pPr>
            <a:r>
              <a:rPr lang="en-US" sz="5400" dirty="0" smtClean="0">
                <a:latin typeface="Arabic Typesetting" pitchFamily="66" charset="-78"/>
                <a:cs typeface="Arabic Typesetting" pitchFamily="66" charset="-78"/>
              </a:rPr>
              <a:t>	</a:t>
            </a:r>
            <a:r>
              <a:rPr lang="ur-PK" sz="6300" dirty="0" smtClean="0">
                <a:latin typeface="Arabic Typesetting" pitchFamily="66" charset="-78"/>
                <a:cs typeface="Arabic Typesetting" pitchFamily="66" charset="-78"/>
              </a:rPr>
              <a:t>أَفَلَمْ يَسِيرُوا فِي الْأَرْضِ فَتَكُونَ لَهُمْ قُلُوبٌ يَعْقِلُونَ بِهَا أَوْ آذَانٌ يَسْمَعُونَ بِهَا فَإِنَّهَا لَا تَعْمَى الْأَبْصَارُ وَلَكِن تَعْمَى الْقُلُوبُ الَّتِي فِي الصُّدُور</a:t>
            </a:r>
            <a:endParaRPr lang="en-US" sz="6300" dirty="0" smtClean="0">
              <a:latin typeface="Arabic Typesetting" pitchFamily="66" charset="-78"/>
              <a:cs typeface="Arabic Typesetting" pitchFamily="66" charset="-78"/>
            </a:endParaRPr>
          </a:p>
          <a:p>
            <a:pPr algn="r" rtl="1">
              <a:buNone/>
            </a:pPr>
            <a:endParaRPr lang="en-US" sz="5400" dirty="0" smtClean="0">
              <a:latin typeface="Arabic Typesetting" pitchFamily="66" charset="-78"/>
              <a:cs typeface="Arabic Typesetting" pitchFamily="66" charset="-78"/>
            </a:endParaRPr>
          </a:p>
          <a:p>
            <a:pPr algn="r" rtl="1">
              <a:buNone/>
            </a:pPr>
            <a:endParaRPr lang="en-US" sz="1300" dirty="0" smtClean="0">
              <a:latin typeface="Arabic Typesetting" pitchFamily="66" charset="-78"/>
              <a:cs typeface="Arabic Typesetting" pitchFamily="66" charset="-78"/>
            </a:endParaRPr>
          </a:p>
          <a:p>
            <a:pPr algn="l">
              <a:buNone/>
            </a:pPr>
            <a:r>
              <a:rPr lang="en-US" sz="5400" dirty="0" smtClean="0">
                <a:latin typeface="Arabic Typesetting" pitchFamily="66" charset="-78"/>
                <a:cs typeface="Arabic Typesetting" pitchFamily="66" charset="-78"/>
              </a:rPr>
              <a:t>	</a:t>
            </a:r>
            <a:r>
              <a:rPr lang="en-US" sz="7000" dirty="0" smtClean="0">
                <a:latin typeface="Arabic Typesetting" pitchFamily="66" charset="-78"/>
                <a:cs typeface="Arabic Typesetting" pitchFamily="66" charset="-78"/>
              </a:rPr>
              <a:t>Have they not travelled through the land, and have they hearts wherewith to understand and ears wherewith to hear?  Verily, it is not the eyes that grow blind, but it is the hearts which are in the breasts that grow blind.</a:t>
            </a:r>
            <a:endParaRPr lang="ur-PK" sz="7000" dirty="0" smtClean="0">
              <a:latin typeface="Arabic Typesetting" pitchFamily="66" charset="-78"/>
              <a:cs typeface="Arabic Typesetting" pitchFamily="66" charset="-78"/>
            </a:endParaRPr>
          </a:p>
          <a:p>
            <a:pPr algn="r" rtl="1">
              <a:buNone/>
            </a:pPr>
            <a:r>
              <a:rPr lang="ur-PK" sz="5400" dirty="0" smtClean="0">
                <a:latin typeface="Arabic Typesetting" pitchFamily="66" charset="-78"/>
                <a:cs typeface="Arabic Typesetting" pitchFamily="66" charset="-78"/>
              </a:rPr>
              <a:t>	</a:t>
            </a:r>
            <a:endParaRPr lang="en-US" sz="5400" dirty="0">
              <a:solidFill>
                <a:srgbClr val="FF0000"/>
              </a:solidFill>
              <a:latin typeface="Arabic Typesetting" pitchFamily="66" charset="-78"/>
              <a:cs typeface="Arabic Typesetting" pitchFamily="66" charset="-78"/>
            </a:endParaRPr>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dirty="0" smtClean="0">
                <a:latin typeface="Lucida Handwriting" pitchFamily="66" charset="0"/>
                <a:cs typeface="Arabic Typesetting" pitchFamily="66" charset="-78"/>
              </a:rPr>
              <a:t>Prophet (PBUH) said:</a:t>
            </a:r>
            <a:endParaRPr lang="en-US" dirty="0">
              <a:latin typeface="Lucida Handwriting" pitchFamily="66" charset="0"/>
            </a:endParaRPr>
          </a:p>
        </p:txBody>
      </p:sp>
      <p:sp>
        <p:nvSpPr>
          <p:cNvPr id="3" name="Content Placeholder 2"/>
          <p:cNvSpPr>
            <a:spLocks noGrp="1"/>
          </p:cNvSpPr>
          <p:nvPr>
            <p:ph idx="1"/>
          </p:nvPr>
        </p:nvSpPr>
        <p:spPr/>
        <p:txBody>
          <a:bodyPr>
            <a:normAutofit fontScale="47500" lnSpcReduction="20000"/>
          </a:bodyPr>
          <a:lstStyle/>
          <a:p>
            <a:pPr>
              <a:buNone/>
            </a:pPr>
            <a:r>
              <a:rPr lang="en-US" sz="5400" dirty="0" smtClean="0">
                <a:latin typeface="Arabic Typesetting" pitchFamily="66" charset="-78"/>
                <a:cs typeface="Arabic Typesetting" pitchFamily="66" charset="-78"/>
              </a:rPr>
              <a:t>	</a:t>
            </a:r>
            <a:r>
              <a:rPr lang="en-US" sz="5400" b="1" dirty="0" smtClean="0"/>
              <a:t> "Truly, what is lawful is evident, and what is unlawful is evident, and in between the two are matters which are doubtful which many people do not know. He who guards against doubtful things keeps his religion and </a:t>
            </a:r>
            <a:r>
              <a:rPr lang="en-US" sz="5400" b="1" dirty="0" err="1" smtClean="0"/>
              <a:t>honour</a:t>
            </a:r>
            <a:r>
              <a:rPr lang="en-US" sz="5400" b="1" dirty="0" smtClean="0"/>
              <a:t> blameless, and he who indulges in doubtful things indulges in fact in unlawful things, just as a shepherd who pastures his flock round a preserve will soon pasture them in it. Beware, every king has a preserve, and the things Allah has declared unlawful are His preserves. Beware, in the body there is a flesh; if it is sound, the whole body is sound, and if it is corrupt, the whole body is corrupt, and behold, it is the heart.“ {</a:t>
            </a:r>
            <a:r>
              <a:rPr lang="en-US" sz="5400" b="1" dirty="0" err="1" smtClean="0"/>
              <a:t>Bukari</a:t>
            </a:r>
            <a:r>
              <a:rPr lang="en-US" sz="5400" b="1" dirty="0" smtClean="0"/>
              <a:t> &amp; Muslim}</a:t>
            </a:r>
            <a:endParaRPr lang="en-US" sz="5400" dirty="0" smtClean="0"/>
          </a:p>
          <a:p>
            <a:pPr lvl="0">
              <a:buNone/>
            </a:pPr>
            <a:endParaRPr lang="en-US" dirty="0" smtClean="0">
              <a:latin typeface="Lucida Handwriting" pitchFamily="66" charset="0"/>
              <a:cs typeface="Arabic Typesetting" pitchFamily="66" charset="-78"/>
            </a:endParaRPr>
          </a:p>
          <a:p>
            <a:endParaRPr lang="en-US" dirty="0"/>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92D050"/>
            </a:gs>
            <a:gs pos="50000">
              <a:schemeClr val="bg1"/>
            </a:gs>
            <a:gs pos="100000">
              <a:srgbClr val="FFCC00"/>
            </a:gs>
          </a:gsLst>
          <a:path path="circle">
            <a:fillToRect t="100000" r="100000"/>
          </a:path>
          <a:tileRect l="-100000" b="-100000"/>
        </a:gradFill>
        <a:effectLst/>
      </p:bgPr>
    </p:bg>
    <p:spTree>
      <p:nvGrpSpPr>
        <p:cNvPr id="1" name=""/>
        <p:cNvGrpSpPr/>
        <p:nvPr/>
      </p:nvGrpSpPr>
      <p:grpSpPr>
        <a:xfrm>
          <a:off x="0" y="0"/>
          <a:ext cx="0" cy="0"/>
          <a:chOff x="0" y="0"/>
          <a:chExt cx="0" cy="0"/>
        </a:xfrm>
      </p:grpSpPr>
      <p:sp>
        <p:nvSpPr>
          <p:cNvPr id="73730" name="Title 2"/>
          <p:cNvSpPr>
            <a:spLocks noGrp="1"/>
          </p:cNvSpPr>
          <p:nvPr>
            <p:ph type="title"/>
          </p:nvPr>
        </p:nvSpPr>
        <p:spPr/>
        <p:txBody>
          <a:bodyPr/>
          <a:lstStyle/>
          <a:p>
            <a:r>
              <a:rPr lang="en-US" smtClean="0"/>
              <a:t>The Prophet (PBUH) said:</a:t>
            </a:r>
          </a:p>
        </p:txBody>
      </p:sp>
      <p:sp>
        <p:nvSpPr>
          <p:cNvPr id="73731" name="Content Placeholder 3"/>
          <p:cNvSpPr>
            <a:spLocks noGrp="1"/>
          </p:cNvSpPr>
          <p:nvPr>
            <p:ph idx="1"/>
          </p:nvPr>
        </p:nvSpPr>
        <p:spPr/>
        <p:txBody>
          <a:bodyPr/>
          <a:lstStyle/>
          <a:p>
            <a:pPr>
              <a:buFontTx/>
              <a:buNone/>
            </a:pPr>
            <a:r>
              <a:rPr lang="en-US" dirty="0" smtClean="0"/>
              <a:t>	</a:t>
            </a:r>
            <a:r>
              <a:rPr lang="en-US" dirty="0" smtClean="0">
                <a:latin typeface="Lucida Calligraphy" pitchFamily="66" charset="0"/>
              </a:rPr>
              <a:t>Indeed Allah does not look at your faces or your wealth.  Instead, He looks at your hearts and your deeds.</a:t>
            </a:r>
          </a:p>
          <a:p>
            <a:pPr>
              <a:buFontTx/>
              <a:buNone/>
            </a:pPr>
            <a:endParaRPr lang="en-US" sz="1200" dirty="0" smtClean="0"/>
          </a:p>
          <a:p>
            <a:pPr>
              <a:buFontTx/>
              <a:buNone/>
            </a:pPr>
            <a:r>
              <a:rPr lang="en-US" sz="4000" dirty="0" smtClean="0"/>
              <a:t>	{Muslim}</a:t>
            </a:r>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77826" name="Picture 4"/>
          <p:cNvPicPr>
            <a:picLocks noChangeAspect="1" noChangeArrowheads="1"/>
          </p:cNvPicPr>
          <p:nvPr/>
        </p:nvPicPr>
        <p:blipFill>
          <a:blip r:embed="rId3"/>
          <a:srcRect/>
          <a:stretch>
            <a:fillRect/>
          </a:stretch>
        </p:blipFill>
        <p:spPr bwMode="auto">
          <a:xfrm>
            <a:off x="1676400" y="762000"/>
            <a:ext cx="5751512" cy="5910003"/>
          </a:xfrm>
          <a:prstGeom prst="rect">
            <a:avLst/>
          </a:prstGeom>
          <a:noFill/>
          <a:ln w="9525">
            <a:noFill/>
            <a:miter lim="800000"/>
            <a:headEnd/>
            <a:tailEnd/>
          </a:ln>
        </p:spPr>
      </p:pic>
      <p:sp>
        <p:nvSpPr>
          <p:cNvPr id="3" name="TextBox 2"/>
          <p:cNvSpPr txBox="1"/>
          <p:nvPr/>
        </p:nvSpPr>
        <p:spPr>
          <a:xfrm>
            <a:off x="228600" y="228600"/>
            <a:ext cx="9144000" cy="830997"/>
          </a:xfrm>
          <a:prstGeom prst="rect">
            <a:avLst/>
          </a:prstGeom>
          <a:noFill/>
        </p:spPr>
        <p:txBody>
          <a:bodyPr wrap="square" rtlCol="0">
            <a:spAutoFit/>
          </a:bodyPr>
          <a:lstStyle/>
          <a:p>
            <a:r>
              <a:rPr lang="en-US" sz="2400" dirty="0" smtClean="0">
                <a:solidFill>
                  <a:schemeClr val="bg1"/>
                </a:solidFill>
              </a:rPr>
              <a:t>The heart is the centre of our emotions is universally accepted</a:t>
            </a:r>
          </a:p>
          <a:p>
            <a:endParaRPr lang="en-US" sz="2400" dirty="0">
              <a:solidFill>
                <a:schemeClr val="bg1"/>
              </a:solidFill>
            </a:endParaRPr>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4" name="Picture 4" descr="http://acousticheart.com/library/HeartBeatingAnimation.gif"/>
          <p:cNvPicPr>
            <a:picLocks noChangeAspect="1" noChangeArrowheads="1" noCrop="1"/>
          </p:cNvPicPr>
          <p:nvPr/>
        </p:nvPicPr>
        <p:blipFill>
          <a:blip r:embed="rId2"/>
          <a:srcRect/>
          <a:stretch>
            <a:fillRect/>
          </a:stretch>
        </p:blipFill>
        <p:spPr bwMode="auto">
          <a:xfrm>
            <a:off x="1571604" y="285728"/>
            <a:ext cx="6152864" cy="6357958"/>
          </a:xfrm>
          <a:prstGeom prst="rect">
            <a:avLst/>
          </a:prstGeom>
          <a:noFill/>
        </p:spPr>
      </p:pic>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bg>
      <p:bgPr>
        <a:solidFill>
          <a:srgbClr val="FFFF0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800" b="1" dirty="0" smtClean="0"/>
              <a:t>When we want … we can do just about anything …. Even wear high heels!</a:t>
            </a:r>
            <a:r>
              <a:rPr lang="en-US" sz="2800" dirty="0" smtClean="0"/>
              <a:t/>
            </a:r>
            <a:br>
              <a:rPr lang="en-US" sz="2800" dirty="0" smtClean="0"/>
            </a:br>
            <a:endParaRPr lang="en-US" sz="2800" dirty="0"/>
          </a:p>
        </p:txBody>
      </p:sp>
      <p:sp>
        <p:nvSpPr>
          <p:cNvPr id="3" name="Content Placeholder 2"/>
          <p:cNvSpPr>
            <a:spLocks noGrp="1"/>
          </p:cNvSpPr>
          <p:nvPr>
            <p:ph idx="1"/>
          </p:nvPr>
        </p:nvSpPr>
        <p:spPr/>
        <p:txBody>
          <a:bodyPr/>
          <a:lstStyle/>
          <a:p>
            <a:endParaRPr lang="en-US"/>
          </a:p>
        </p:txBody>
      </p:sp>
      <p:pic>
        <p:nvPicPr>
          <p:cNvPr id="295938" name="Picture 2" descr="http://www.teflcorinth.com/img/bungy.jpg"/>
          <p:cNvPicPr>
            <a:picLocks noChangeAspect="1" noChangeArrowheads="1"/>
          </p:cNvPicPr>
          <p:nvPr/>
        </p:nvPicPr>
        <p:blipFill>
          <a:blip r:embed="rId3"/>
          <a:srcRect/>
          <a:stretch>
            <a:fillRect/>
          </a:stretch>
        </p:blipFill>
        <p:spPr bwMode="auto">
          <a:xfrm>
            <a:off x="228600" y="1600200"/>
            <a:ext cx="3543300" cy="5095875"/>
          </a:xfrm>
          <a:prstGeom prst="rect">
            <a:avLst/>
          </a:prstGeom>
          <a:noFill/>
        </p:spPr>
      </p:pic>
      <p:pic>
        <p:nvPicPr>
          <p:cNvPr id="295940" name="Picture 4" descr="http://www.theage.com.au/ffximage/2007/02/22/0222webst_surfer.jpg"/>
          <p:cNvPicPr>
            <a:picLocks noChangeAspect="1" noChangeArrowheads="1"/>
          </p:cNvPicPr>
          <p:nvPr/>
        </p:nvPicPr>
        <p:blipFill>
          <a:blip r:embed="rId4"/>
          <a:srcRect/>
          <a:stretch>
            <a:fillRect/>
          </a:stretch>
        </p:blipFill>
        <p:spPr bwMode="auto">
          <a:xfrm>
            <a:off x="3810000" y="1371600"/>
            <a:ext cx="4476750" cy="2952750"/>
          </a:xfrm>
          <a:prstGeom prst="rect">
            <a:avLst/>
          </a:prstGeom>
          <a:noFill/>
        </p:spPr>
      </p:pic>
      <p:pic>
        <p:nvPicPr>
          <p:cNvPr id="295942" name="Picture 6" descr="http://pro.corbis.com/images/RF5468920.jpg?size=572&amp;uid=%7BCDF0729F-CF69-4F2C-A810-D6C2503C1F01%7D"/>
          <p:cNvPicPr>
            <a:picLocks noChangeAspect="1" noChangeArrowheads="1"/>
          </p:cNvPicPr>
          <p:nvPr/>
        </p:nvPicPr>
        <p:blipFill>
          <a:blip r:embed="rId5"/>
          <a:srcRect t="7000"/>
          <a:stretch>
            <a:fillRect/>
          </a:stretch>
        </p:blipFill>
        <p:spPr bwMode="auto">
          <a:xfrm>
            <a:off x="6215074" y="3124200"/>
            <a:ext cx="2571750" cy="3543296"/>
          </a:xfrm>
          <a:prstGeom prst="rect">
            <a:avLst/>
          </a:prstGeom>
          <a:noFill/>
        </p:spPr>
      </p:pic>
      <p:pic>
        <p:nvPicPr>
          <p:cNvPr id="7" name="Picture 6" descr="dress_shoes"/>
          <p:cNvPicPr>
            <a:picLocks noChangeAspect="1" noChangeArrowheads="1"/>
          </p:cNvPicPr>
          <p:nvPr/>
        </p:nvPicPr>
        <p:blipFill>
          <a:blip r:embed="rId6"/>
          <a:srcRect/>
          <a:stretch>
            <a:fillRect/>
          </a:stretch>
        </p:blipFill>
        <p:spPr bwMode="auto">
          <a:xfrm>
            <a:off x="3124200" y="4343400"/>
            <a:ext cx="3067051" cy="230028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dirty="0"/>
          </a:p>
        </p:txBody>
      </p:sp>
      <p:pic>
        <p:nvPicPr>
          <p:cNvPr id="4" name="Picture 4" descr="http://acousticheart.com/library/HeartBeatingAnimation.gif"/>
          <p:cNvPicPr>
            <a:picLocks noChangeAspect="1" noChangeArrowheads="1" noCrop="1"/>
          </p:cNvPicPr>
          <p:nvPr/>
        </p:nvPicPr>
        <p:blipFill>
          <a:blip r:embed="rId2"/>
          <a:srcRect/>
          <a:stretch>
            <a:fillRect/>
          </a:stretch>
        </p:blipFill>
        <p:spPr bwMode="auto">
          <a:xfrm>
            <a:off x="1571604" y="285728"/>
            <a:ext cx="6152864" cy="6357958"/>
          </a:xfrm>
          <a:prstGeom prst="rect">
            <a:avLst/>
          </a:prstGeom>
          <a:noFill/>
        </p:spPr>
      </p:pic>
      <p:sp>
        <p:nvSpPr>
          <p:cNvPr id="5" name="Rectangle 4"/>
          <p:cNvSpPr/>
          <p:nvPr/>
        </p:nvSpPr>
        <p:spPr bwMode="auto">
          <a:xfrm>
            <a:off x="1465633" y="285728"/>
            <a:ext cx="6286544" cy="6357982"/>
          </a:xfrm>
          <a:prstGeom prst="rect">
            <a:avLst/>
          </a:prstGeom>
          <a:solidFill>
            <a:schemeClr val="tx2"/>
          </a:solidFill>
          <a:ln w="101600" cap="rnd" cmpd="sng" algn="ctr">
            <a:noFill/>
            <a:prstDash val="sysDot"/>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endParaRPr>
          </a:p>
        </p:txBody>
      </p:sp>
      <p:sp>
        <p:nvSpPr>
          <p:cNvPr id="6" name="TextBox 5"/>
          <p:cNvSpPr txBox="1"/>
          <p:nvPr/>
        </p:nvSpPr>
        <p:spPr>
          <a:xfrm>
            <a:off x="101140" y="228600"/>
            <a:ext cx="9042860" cy="584775"/>
          </a:xfrm>
          <a:prstGeom prst="rect">
            <a:avLst/>
          </a:prstGeom>
          <a:noFill/>
        </p:spPr>
        <p:txBody>
          <a:bodyPr wrap="none" rtlCol="0">
            <a:spAutoFit/>
          </a:bodyPr>
          <a:lstStyle/>
          <a:p>
            <a:r>
              <a:rPr lang="en-US" sz="3200" dirty="0" smtClean="0">
                <a:solidFill>
                  <a:schemeClr val="bg1"/>
                </a:solidFill>
              </a:rPr>
              <a:t>When our heart is not involved – ZILCH happens</a:t>
            </a:r>
            <a:endParaRPr lang="en-US" sz="3200" dirty="0">
              <a:solidFill>
                <a:schemeClr val="bg1"/>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7" presetClass="entr" presetSubtype="1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0" fill="hold"/>
                                        <p:tgtEl>
                                          <p:spTgt spid="5"/>
                                        </p:tgtEl>
                                        <p:attrNameLst>
                                          <p:attrName>ppt_w</p:attrName>
                                        </p:attrNameLst>
                                      </p:cBhvr>
                                      <p:tavLst>
                                        <p:tav tm="0">
                                          <p:val>
                                            <p:fltVal val="0"/>
                                          </p:val>
                                        </p:tav>
                                        <p:tav tm="100000">
                                          <p:val>
                                            <p:strVal val="#ppt_w"/>
                                          </p:val>
                                        </p:tav>
                                      </p:tavLst>
                                    </p:anim>
                                    <p:anim calcmode="lin" valueType="num">
                                      <p:cBhvr>
                                        <p:cTn id="8" dur="5000" fill="hold"/>
                                        <p:tgtEl>
                                          <p:spTgt spid="5"/>
                                        </p:tgtEl>
                                        <p:attrNameLst>
                                          <p:attrName>ppt_h</p:attrName>
                                        </p:attrNameLst>
                                      </p:cBhvr>
                                      <p:tavLst>
                                        <p:tav tm="0">
                                          <p:val>
                                            <p:strVal val="#ppt_h"/>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9" presetClass="exit" presetSubtype="0" fill="hold" grpId="1" nodeType="clickEffect">
                                  <p:stCondLst>
                                    <p:cond delay="0"/>
                                  </p:stCondLst>
                                  <p:childTnLst>
                                    <p:animEffect transition="out" filter="dissolve">
                                      <p:cBhvr>
                                        <p:cTn id="12" dur="500"/>
                                        <p:tgtEl>
                                          <p:spTgt spid="5"/>
                                        </p:tgtEl>
                                      </p:cBhvr>
                                    </p:animEffect>
                                    <p:set>
                                      <p:cBhvr>
                                        <p:cTn id="13" dur="1" fill="hold">
                                          <p:stCondLst>
                                            <p:cond delay="499"/>
                                          </p:stCondLst>
                                        </p:cTn>
                                        <p:tgtEl>
                                          <p:spTgt spid="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5" grpId="1" animBg="1"/>
    </p:bld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FFFF0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101378" name="Picture 2" descr="http://taheny.com/2006_12_25_central_karachi_520x390.JPG"/>
          <p:cNvPicPr>
            <a:picLocks noChangeAspect="1" noChangeArrowheads="1"/>
          </p:cNvPicPr>
          <p:nvPr/>
        </p:nvPicPr>
        <p:blipFill>
          <a:blip r:embed="rId2"/>
          <a:srcRect/>
          <a:stretch>
            <a:fillRect/>
          </a:stretch>
        </p:blipFill>
        <p:spPr bwMode="auto">
          <a:xfrm>
            <a:off x="533400" y="419100"/>
            <a:ext cx="8001000" cy="6000750"/>
          </a:xfrm>
          <a:prstGeom prst="rect">
            <a:avLst/>
          </a:prstGeom>
          <a:ln w="228600" cap="sq" cmpd="thickThin">
            <a:solidFill>
              <a:srgbClr val="000000"/>
            </a:solidFill>
            <a:prstDash val="solid"/>
            <a:miter lim="800000"/>
          </a:ln>
          <a:effectLst>
            <a:innerShdw blurRad="76200">
              <a:srgbClr val="000000"/>
            </a:innerShdw>
          </a:effectLst>
        </p:spPr>
      </p:pic>
      <p:sp>
        <p:nvSpPr>
          <p:cNvPr id="5" name="TextBox 4"/>
          <p:cNvSpPr txBox="1"/>
          <p:nvPr/>
        </p:nvSpPr>
        <p:spPr>
          <a:xfrm>
            <a:off x="1371600" y="914400"/>
            <a:ext cx="6443110" cy="769441"/>
          </a:xfrm>
          <a:prstGeom prst="rect">
            <a:avLst/>
          </a:prstGeom>
          <a:noFill/>
        </p:spPr>
        <p:txBody>
          <a:bodyPr wrap="none" rtlCol="0">
            <a:spAutoFit/>
          </a:bodyPr>
          <a:lstStyle/>
          <a:p>
            <a:r>
              <a:rPr lang="en-US" sz="4400" b="1" dirty="0" smtClean="0"/>
              <a:t>BILLBOARDS – In Your Face</a:t>
            </a:r>
            <a:endParaRPr lang="en-US" sz="4400" b="1"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101378"/>
                                        </p:tgtEl>
                                        <p:attrNameLst>
                                          <p:attrName>style.visibility</p:attrName>
                                        </p:attrNameLst>
                                      </p:cBhvr>
                                      <p:to>
                                        <p:strVal val="visible"/>
                                      </p:to>
                                    </p:set>
                                    <p:animEffect transition="in" filter="blinds(horizontal)">
                                      <p:cBhvr>
                                        <p:cTn id="7" dur="500"/>
                                        <p:tgtEl>
                                          <p:spTgt spid="10137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9922" name="Picture 2" descr="http://www.proprinttransfers.co.uk/images/look_like_someone_who_cares.jpg"/>
          <p:cNvPicPr>
            <a:picLocks noChangeAspect="1" noChangeArrowheads="1"/>
          </p:cNvPicPr>
          <p:nvPr/>
        </p:nvPicPr>
        <p:blipFill>
          <a:blip r:embed="rId3"/>
          <a:srcRect/>
          <a:stretch>
            <a:fillRect/>
          </a:stretch>
        </p:blipFill>
        <p:spPr bwMode="auto">
          <a:xfrm>
            <a:off x="1905000" y="1219200"/>
            <a:ext cx="5105400" cy="4859050"/>
          </a:xfrm>
          <a:prstGeom prst="rect">
            <a:avLst/>
          </a:prstGeom>
          <a:noFill/>
        </p:spPr>
      </p:pic>
      <p:sp>
        <p:nvSpPr>
          <p:cNvPr id="2" name="Title 1"/>
          <p:cNvSpPr>
            <a:spLocks noGrp="1"/>
          </p:cNvSpPr>
          <p:nvPr>
            <p:ph type="title"/>
          </p:nvPr>
        </p:nvSpPr>
        <p:spPr>
          <a:xfrm>
            <a:off x="457200" y="381000"/>
            <a:ext cx="8229600" cy="1143000"/>
          </a:xfrm>
        </p:spPr>
        <p:txBody>
          <a:bodyPr/>
          <a:lstStyle/>
          <a:p>
            <a:r>
              <a:rPr lang="en-US" sz="7200" dirty="0" smtClean="0"/>
              <a:t>Reality or </a:t>
            </a:r>
            <a:r>
              <a:rPr lang="en-US" sz="9600" dirty="0" smtClean="0">
                <a:latin typeface="Chiller" pitchFamily="82" charset="0"/>
              </a:rPr>
              <a:t>Illusion</a:t>
            </a:r>
            <a:r>
              <a:rPr lang="en-US" dirty="0" smtClean="0"/>
              <a:t/>
            </a:r>
            <a:br>
              <a:rPr lang="en-US" dirty="0" smtClean="0"/>
            </a:br>
            <a:endParaRPr lang="en-US" dirty="0"/>
          </a:p>
        </p:txBody>
      </p:sp>
      <p:sp>
        <p:nvSpPr>
          <p:cNvPr id="3" name="Content Placeholder 2"/>
          <p:cNvSpPr>
            <a:spLocks noGrp="1"/>
          </p:cNvSpPr>
          <p:nvPr>
            <p:ph idx="1"/>
          </p:nvPr>
        </p:nvSpPr>
        <p:spPr>
          <a:xfrm>
            <a:off x="0" y="1600200"/>
            <a:ext cx="9144000" cy="4876800"/>
          </a:xfrm>
        </p:spPr>
        <p:txBody>
          <a:bodyPr/>
          <a:lstStyle/>
          <a:p>
            <a:pPr algn="ctr">
              <a:buNone/>
            </a:pPr>
            <a:endParaRPr lang="en-US" sz="2800" dirty="0" smtClean="0"/>
          </a:p>
          <a:p>
            <a:pPr algn="ctr">
              <a:buNone/>
            </a:pPr>
            <a:endParaRPr lang="en-US" sz="2800" dirty="0" smtClean="0"/>
          </a:p>
          <a:p>
            <a:pPr algn="ctr">
              <a:buNone/>
            </a:pPr>
            <a:endParaRPr lang="en-US" sz="2800" dirty="0" smtClean="0"/>
          </a:p>
          <a:p>
            <a:pPr>
              <a:buNone/>
            </a:pPr>
            <a:endParaRPr lang="en-US" sz="2800" dirty="0" smtClean="0"/>
          </a:p>
          <a:p>
            <a:pPr>
              <a:buNone/>
            </a:pPr>
            <a:endParaRPr lang="en-US" sz="2800" dirty="0" smtClean="0"/>
          </a:p>
          <a:p>
            <a:pPr>
              <a:buNone/>
            </a:pPr>
            <a:endParaRPr lang="en-US" sz="2800" dirty="0" smtClean="0"/>
          </a:p>
          <a:p>
            <a:pPr>
              <a:buNone/>
            </a:pPr>
            <a:r>
              <a:rPr lang="en-US" sz="2800" b="1" dirty="0" smtClean="0"/>
              <a:t>	</a:t>
            </a:r>
          </a:p>
          <a:p>
            <a:pPr>
              <a:buNone/>
            </a:pPr>
            <a:r>
              <a:rPr lang="en-US" sz="2800" b="1" dirty="0" smtClean="0"/>
              <a:t>	You may be wondering so who cares? Why is there a need to know REAL reality.  Why not keep living in la </a:t>
            </a:r>
            <a:r>
              <a:rPr lang="en-US" sz="2800" b="1" dirty="0" err="1" smtClean="0"/>
              <a:t>la</a:t>
            </a:r>
            <a:r>
              <a:rPr lang="en-US" sz="2800" b="1" dirty="0" smtClean="0"/>
              <a:t> land … it is convenient and fun!</a:t>
            </a:r>
          </a:p>
          <a:p>
            <a:pPr>
              <a:buNone/>
            </a:pPr>
            <a:endParaRPr lang="en-US" sz="2800" dirty="0" smtClean="0"/>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bg>
      <p:bgPr>
        <a:solidFill>
          <a:srgbClr val="FFFF0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533400"/>
            <a:ext cx="8229600" cy="1143000"/>
          </a:xfrm>
        </p:spPr>
        <p:txBody>
          <a:bodyPr>
            <a:normAutofit fontScale="90000"/>
          </a:bodyPr>
          <a:lstStyle/>
          <a:p>
            <a:r>
              <a:rPr lang="en-US" sz="3600" b="1" dirty="0" smtClean="0"/>
              <a:t>The reason we must care and try to understand is that our life is a series of choices</a:t>
            </a:r>
            <a:r>
              <a:rPr lang="en-US" dirty="0" smtClean="0"/>
              <a:t/>
            </a:r>
            <a:br>
              <a:rPr lang="en-US" dirty="0" smtClean="0"/>
            </a:br>
            <a:endParaRPr lang="en-US" dirty="0"/>
          </a:p>
        </p:txBody>
      </p:sp>
      <p:sp>
        <p:nvSpPr>
          <p:cNvPr id="3" name="Content Placeholder 2"/>
          <p:cNvSpPr>
            <a:spLocks noGrp="1"/>
          </p:cNvSpPr>
          <p:nvPr>
            <p:ph idx="1"/>
          </p:nvPr>
        </p:nvSpPr>
        <p:spPr/>
        <p:txBody>
          <a:bodyPr/>
          <a:lstStyle/>
          <a:p>
            <a:endParaRPr lang="en-US"/>
          </a:p>
        </p:txBody>
      </p:sp>
      <p:pic>
        <p:nvPicPr>
          <p:cNvPr id="30722" name="Picture 2" descr="http://www.moretimeforyou.com/Choices.jpg"/>
          <p:cNvPicPr>
            <a:picLocks noChangeAspect="1" noChangeArrowheads="1"/>
          </p:cNvPicPr>
          <p:nvPr/>
        </p:nvPicPr>
        <p:blipFill>
          <a:blip r:embed="rId3"/>
          <a:srcRect/>
          <a:stretch>
            <a:fillRect/>
          </a:stretch>
        </p:blipFill>
        <p:spPr bwMode="auto">
          <a:xfrm>
            <a:off x="304800" y="1524000"/>
            <a:ext cx="8547100" cy="5126554"/>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7" presetClass="entr" presetSubtype="10" fill="hold" nodeType="clickEffect">
                                  <p:stCondLst>
                                    <p:cond delay="0"/>
                                  </p:stCondLst>
                                  <p:childTnLst>
                                    <p:set>
                                      <p:cBhvr>
                                        <p:cTn id="6" dur="1" fill="hold">
                                          <p:stCondLst>
                                            <p:cond delay="0"/>
                                          </p:stCondLst>
                                        </p:cTn>
                                        <p:tgtEl>
                                          <p:spTgt spid="30722"/>
                                        </p:tgtEl>
                                        <p:attrNameLst>
                                          <p:attrName>style.visibility</p:attrName>
                                        </p:attrNameLst>
                                      </p:cBhvr>
                                      <p:to>
                                        <p:strVal val="visible"/>
                                      </p:to>
                                    </p:set>
                                    <p:anim calcmode="lin" valueType="num">
                                      <p:cBhvr>
                                        <p:cTn id="7" dur="1000" fill="hold"/>
                                        <p:tgtEl>
                                          <p:spTgt spid="30722"/>
                                        </p:tgtEl>
                                        <p:attrNameLst>
                                          <p:attrName>ppt_w</p:attrName>
                                        </p:attrNameLst>
                                      </p:cBhvr>
                                      <p:tavLst>
                                        <p:tav tm="0">
                                          <p:val>
                                            <p:fltVal val="0"/>
                                          </p:val>
                                        </p:tav>
                                        <p:tav tm="100000">
                                          <p:val>
                                            <p:strVal val="#ppt_w"/>
                                          </p:val>
                                        </p:tav>
                                      </p:tavLst>
                                    </p:anim>
                                    <p:anim calcmode="lin" valueType="num">
                                      <p:cBhvr>
                                        <p:cTn id="8" dur="1000" fill="hold"/>
                                        <p:tgtEl>
                                          <p:spTgt spid="30722"/>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2.xml><?xml version="1.0" encoding="utf-8"?>
<p:sld xmlns:a="http://schemas.openxmlformats.org/drawingml/2006/main" xmlns:r="http://schemas.openxmlformats.org/officeDocument/2006/relationships" xmlns:p="http://schemas.openxmlformats.org/presentationml/2006/main">
  <p:cSld>
    <p:bg>
      <p:bgPr>
        <a:solidFill>
          <a:srgbClr val="FFC00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lstStyle/>
          <a:p>
            <a:endParaRPr lang="en-US"/>
          </a:p>
        </p:txBody>
      </p:sp>
      <p:pic>
        <p:nvPicPr>
          <p:cNvPr id="29698" name="Picture 2" descr="http://www.mondogelato.com/images/photos/display-02.jpg"/>
          <p:cNvPicPr>
            <a:picLocks noChangeAspect="1" noChangeArrowheads="1"/>
          </p:cNvPicPr>
          <p:nvPr/>
        </p:nvPicPr>
        <p:blipFill>
          <a:blip r:embed="rId2"/>
          <a:srcRect/>
          <a:stretch>
            <a:fillRect/>
          </a:stretch>
        </p:blipFill>
        <p:spPr bwMode="auto">
          <a:xfrm>
            <a:off x="0" y="381000"/>
            <a:ext cx="4819650" cy="4876800"/>
          </a:xfrm>
          <a:prstGeom prst="rect">
            <a:avLst/>
          </a:prstGeom>
          <a:noFill/>
          <a:scene3d>
            <a:camera prst="isometricOffAxis1Right"/>
            <a:lightRig rig="threePt" dir="t"/>
          </a:scene3d>
          <a:sp3d>
            <a:bevelT prst="angle"/>
          </a:sp3d>
        </p:spPr>
      </p:pic>
      <p:pic>
        <p:nvPicPr>
          <p:cNvPr id="29700" name="Picture 4" descr="http://pro.corbis.com/images/42-18406409.jpg?size=572&amp;uid=%7b9dd0bea0-d4d1-433e-a876-538953cc5038%7d"/>
          <p:cNvPicPr>
            <a:picLocks noChangeAspect="1" noChangeArrowheads="1"/>
          </p:cNvPicPr>
          <p:nvPr/>
        </p:nvPicPr>
        <p:blipFill>
          <a:blip r:embed="rId3"/>
          <a:srcRect t="6593"/>
          <a:stretch>
            <a:fillRect/>
          </a:stretch>
        </p:blipFill>
        <p:spPr bwMode="auto">
          <a:xfrm>
            <a:off x="4521200" y="533400"/>
            <a:ext cx="4622800" cy="3238500"/>
          </a:xfrm>
          <a:prstGeom prst="rect">
            <a:avLst/>
          </a:prstGeom>
          <a:noFill/>
          <a:scene3d>
            <a:camera prst="isometricOffAxis2Left"/>
            <a:lightRig rig="threePt" dir="t"/>
          </a:scene3d>
          <a:sp3d>
            <a:bevelT prst="angle"/>
          </a:sp3d>
        </p:spPr>
      </p:pic>
      <p:pic>
        <p:nvPicPr>
          <p:cNvPr id="6" name="Picture 4" descr="http://pro.corbis.com/images/I-450-0107.jpg?size=67&amp;uid=%7b56057d59-d79d-4829-8e22-3799e525f012%7d"/>
          <p:cNvPicPr>
            <a:picLocks noChangeAspect="1" noChangeArrowheads="1"/>
          </p:cNvPicPr>
          <p:nvPr/>
        </p:nvPicPr>
        <p:blipFill>
          <a:blip r:embed="rId4"/>
          <a:srcRect/>
          <a:stretch>
            <a:fillRect/>
          </a:stretch>
        </p:blipFill>
        <p:spPr bwMode="auto">
          <a:xfrm>
            <a:off x="4800600" y="3962400"/>
            <a:ext cx="3352800" cy="2591536"/>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2" presetClass="entr" presetSubtype="0" fill="hold" nodeType="clickEffect">
                                  <p:stCondLst>
                                    <p:cond delay="0"/>
                                  </p:stCondLst>
                                  <p:childTnLst>
                                    <p:set>
                                      <p:cBhvr>
                                        <p:cTn id="6" dur="1" fill="hold">
                                          <p:stCondLst>
                                            <p:cond delay="0"/>
                                          </p:stCondLst>
                                        </p:cTn>
                                        <p:tgtEl>
                                          <p:spTgt spid="29698"/>
                                        </p:tgtEl>
                                        <p:attrNameLst>
                                          <p:attrName>style.visibility</p:attrName>
                                        </p:attrNameLst>
                                      </p:cBhvr>
                                      <p:to>
                                        <p:strVal val="visible"/>
                                      </p:to>
                                    </p:set>
                                    <p:animScale>
                                      <p:cBhvr>
                                        <p:cTn id="7" dur="1000" decel="50000" fill="hold">
                                          <p:stCondLst>
                                            <p:cond delay="0"/>
                                          </p:stCondLst>
                                        </p:cTn>
                                        <p:tgtEl>
                                          <p:spTgt spid="29698"/>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8" dur="1000" decel="50000" fill="hold">
                                          <p:stCondLst>
                                            <p:cond delay="0"/>
                                          </p:stCondLst>
                                        </p:cTn>
                                        <p:tgtEl>
                                          <p:spTgt spid="29698"/>
                                        </p:tgtEl>
                                        <p:attrNameLst>
                                          <p:attrName>ppt_x</p:attrName>
                                          <p:attrName>ppt_y</p:attrName>
                                        </p:attrNameLst>
                                      </p:cBhvr>
                                    </p:animMotion>
                                    <p:animEffect transition="in" filter="fade">
                                      <p:cBhvr>
                                        <p:cTn id="9" dur="1000"/>
                                        <p:tgtEl>
                                          <p:spTgt spid="29698"/>
                                        </p:tgtEl>
                                      </p:cBhvr>
                                    </p:animEffect>
                                  </p:childTnLst>
                                </p:cTn>
                              </p:par>
                            </p:childTnLst>
                          </p:cTn>
                        </p:par>
                      </p:childTnLst>
                    </p:cTn>
                  </p:par>
                  <p:par>
                    <p:cTn id="10" fill="hold">
                      <p:stCondLst>
                        <p:cond delay="indefinite"/>
                      </p:stCondLst>
                      <p:childTnLst>
                        <p:par>
                          <p:cTn id="11" fill="hold">
                            <p:stCondLst>
                              <p:cond delay="0"/>
                            </p:stCondLst>
                            <p:childTnLst>
                              <p:par>
                                <p:cTn id="12" presetID="52" presetClass="entr" presetSubtype="0" fill="hold" nodeType="clickEffect">
                                  <p:stCondLst>
                                    <p:cond delay="0"/>
                                  </p:stCondLst>
                                  <p:childTnLst>
                                    <p:set>
                                      <p:cBhvr>
                                        <p:cTn id="13" dur="1" fill="hold">
                                          <p:stCondLst>
                                            <p:cond delay="0"/>
                                          </p:stCondLst>
                                        </p:cTn>
                                        <p:tgtEl>
                                          <p:spTgt spid="29700"/>
                                        </p:tgtEl>
                                        <p:attrNameLst>
                                          <p:attrName>style.visibility</p:attrName>
                                        </p:attrNameLst>
                                      </p:cBhvr>
                                      <p:to>
                                        <p:strVal val="visible"/>
                                      </p:to>
                                    </p:set>
                                    <p:animScale>
                                      <p:cBhvr>
                                        <p:cTn id="14" dur="1000" decel="50000" fill="hold">
                                          <p:stCondLst>
                                            <p:cond delay="0"/>
                                          </p:stCondLst>
                                        </p:cTn>
                                        <p:tgtEl>
                                          <p:spTgt spid="29700"/>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5" dur="1000" decel="50000" fill="hold">
                                          <p:stCondLst>
                                            <p:cond delay="0"/>
                                          </p:stCondLst>
                                        </p:cTn>
                                        <p:tgtEl>
                                          <p:spTgt spid="29700"/>
                                        </p:tgtEl>
                                        <p:attrNameLst>
                                          <p:attrName>ppt_x</p:attrName>
                                          <p:attrName>ppt_y</p:attrName>
                                        </p:attrNameLst>
                                      </p:cBhvr>
                                    </p:animMotion>
                                    <p:animEffect transition="in" filter="fade">
                                      <p:cBhvr>
                                        <p:cTn id="16" dur="1000"/>
                                        <p:tgtEl>
                                          <p:spTgt spid="29700"/>
                                        </p:tgtEl>
                                      </p:cBhvr>
                                    </p:animEffect>
                                  </p:childTnLst>
                                </p:cTn>
                              </p:par>
                            </p:childTnLst>
                          </p:cTn>
                        </p:par>
                      </p:childTnLst>
                    </p:cTn>
                  </p:par>
                  <p:par>
                    <p:cTn id="17" fill="hold">
                      <p:stCondLst>
                        <p:cond delay="indefinite"/>
                      </p:stCondLst>
                      <p:childTnLst>
                        <p:par>
                          <p:cTn id="18" fill="hold">
                            <p:stCondLst>
                              <p:cond delay="0"/>
                            </p:stCondLst>
                            <p:childTnLst>
                              <p:par>
                                <p:cTn id="19" presetID="52" presetClass="entr" presetSubtype="0" fill="hold" nodeType="clickEffect">
                                  <p:stCondLst>
                                    <p:cond delay="0"/>
                                  </p:stCondLst>
                                  <p:childTnLst>
                                    <p:set>
                                      <p:cBhvr>
                                        <p:cTn id="20" dur="1" fill="hold">
                                          <p:stCondLst>
                                            <p:cond delay="0"/>
                                          </p:stCondLst>
                                        </p:cTn>
                                        <p:tgtEl>
                                          <p:spTgt spid="6"/>
                                        </p:tgtEl>
                                        <p:attrNameLst>
                                          <p:attrName>style.visibility</p:attrName>
                                        </p:attrNameLst>
                                      </p:cBhvr>
                                      <p:to>
                                        <p:strVal val="visible"/>
                                      </p:to>
                                    </p:set>
                                    <p:animScale>
                                      <p:cBhvr>
                                        <p:cTn id="21" dur="1000" decel="50000" fill="hold">
                                          <p:stCondLst>
                                            <p:cond delay="0"/>
                                          </p:stCondLst>
                                        </p:cTn>
                                        <p:tgtEl>
                                          <p:spTgt spid="6"/>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22" dur="1000" decel="50000" fill="hold">
                                          <p:stCondLst>
                                            <p:cond delay="0"/>
                                          </p:stCondLst>
                                        </p:cTn>
                                        <p:tgtEl>
                                          <p:spTgt spid="6"/>
                                        </p:tgtEl>
                                        <p:attrNameLst>
                                          <p:attrName>ppt_x</p:attrName>
                                          <p:attrName>ppt_y</p:attrName>
                                        </p:attrNameLst>
                                      </p:cBhvr>
                                    </p:animMotion>
                                    <p:animEffect transition="in" filter="fade">
                                      <p:cBhvr>
                                        <p:cTn id="23"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3.xml><?xml version="1.0" encoding="utf-8"?>
<p:sld xmlns:a="http://schemas.openxmlformats.org/drawingml/2006/main" xmlns:r="http://schemas.openxmlformats.org/officeDocument/2006/relationships" xmlns:p="http://schemas.openxmlformats.org/presentationml/2006/main">
  <p:cSld>
    <p:bg>
      <p:bgPr>
        <a:solidFill>
          <a:srgbClr val="FFC00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dirty="0"/>
          </a:p>
        </p:txBody>
      </p:sp>
      <p:pic>
        <p:nvPicPr>
          <p:cNvPr id="32770" name="Picture 2" descr="http://pro.corbis.com/images/42-19680324.jpg?size=67&amp;uid=%7b4b41a321-94f0-4f35-a0c9-28c2dc98f40f%7d"/>
          <p:cNvPicPr>
            <a:picLocks noChangeAspect="1" noChangeArrowheads="1"/>
          </p:cNvPicPr>
          <p:nvPr/>
        </p:nvPicPr>
        <p:blipFill>
          <a:blip r:embed="rId2"/>
          <a:srcRect/>
          <a:stretch>
            <a:fillRect/>
          </a:stretch>
        </p:blipFill>
        <p:spPr bwMode="auto">
          <a:xfrm>
            <a:off x="152400" y="152400"/>
            <a:ext cx="4267200" cy="6400800"/>
          </a:xfrm>
          <a:prstGeom prst="rect">
            <a:avLst/>
          </a:prstGeom>
          <a:noFill/>
          <a:scene3d>
            <a:camera prst="isometricOffAxis1Right"/>
            <a:lightRig rig="threePt" dir="t"/>
          </a:scene3d>
          <a:sp3d>
            <a:bevelT prst="angle"/>
          </a:sp3d>
        </p:spPr>
      </p:pic>
      <p:pic>
        <p:nvPicPr>
          <p:cNvPr id="32772" name="Picture 4" descr="http://pro.corbis.com/images/42-18644086.jpg?size=572&amp;uid=%7b522962ef-869b-40dc-8efc-ba78a9927034%7d"/>
          <p:cNvPicPr>
            <a:picLocks noChangeAspect="1" noChangeArrowheads="1"/>
          </p:cNvPicPr>
          <p:nvPr/>
        </p:nvPicPr>
        <p:blipFill>
          <a:blip r:embed="rId3"/>
          <a:srcRect t="8403"/>
          <a:stretch>
            <a:fillRect/>
          </a:stretch>
        </p:blipFill>
        <p:spPr bwMode="auto">
          <a:xfrm>
            <a:off x="4648200" y="304800"/>
            <a:ext cx="4324960" cy="2644330"/>
          </a:xfrm>
          <a:prstGeom prst="rect">
            <a:avLst/>
          </a:prstGeom>
          <a:noFill/>
          <a:scene3d>
            <a:camera prst="isometricOffAxis2Left"/>
            <a:lightRig rig="threePt" dir="t"/>
          </a:scene3d>
          <a:sp3d>
            <a:bevelT prst="angle"/>
          </a:sp3d>
        </p:spPr>
      </p:pic>
      <p:pic>
        <p:nvPicPr>
          <p:cNvPr id="6" name="Picture 2" descr="http://pro.corbis.com/images/42-18405573.jpg?size=572&amp;uid=%7b24329a5b-2e64-4fc4-93c3-11a6a78cfa6e%7d"/>
          <p:cNvPicPr>
            <a:picLocks noChangeAspect="1" noChangeArrowheads="1"/>
          </p:cNvPicPr>
          <p:nvPr/>
        </p:nvPicPr>
        <p:blipFill>
          <a:blip r:embed="rId4"/>
          <a:srcRect/>
          <a:stretch>
            <a:fillRect/>
          </a:stretch>
        </p:blipFill>
        <p:spPr bwMode="auto">
          <a:xfrm>
            <a:off x="4572000" y="3200400"/>
            <a:ext cx="4343400" cy="3257550"/>
          </a:xfrm>
          <a:prstGeom prst="rect">
            <a:avLst/>
          </a:prstGeom>
          <a:noFill/>
          <a:scene3d>
            <a:camera prst="isometricOffAxis2Left"/>
            <a:lightRig rig="threePt" dir="t"/>
          </a:scene3d>
          <a:sp3d>
            <a:bevelT prst="angle"/>
          </a:sp3d>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2" presetClass="entr" presetSubtype="0" fill="hold" nodeType="clickEffect">
                                  <p:stCondLst>
                                    <p:cond delay="0"/>
                                  </p:stCondLst>
                                  <p:childTnLst>
                                    <p:set>
                                      <p:cBhvr>
                                        <p:cTn id="6" dur="1" fill="hold">
                                          <p:stCondLst>
                                            <p:cond delay="0"/>
                                          </p:stCondLst>
                                        </p:cTn>
                                        <p:tgtEl>
                                          <p:spTgt spid="32770"/>
                                        </p:tgtEl>
                                        <p:attrNameLst>
                                          <p:attrName>style.visibility</p:attrName>
                                        </p:attrNameLst>
                                      </p:cBhvr>
                                      <p:to>
                                        <p:strVal val="visible"/>
                                      </p:to>
                                    </p:set>
                                    <p:animScale>
                                      <p:cBhvr>
                                        <p:cTn id="7" dur="1000" decel="50000" fill="hold">
                                          <p:stCondLst>
                                            <p:cond delay="0"/>
                                          </p:stCondLst>
                                        </p:cTn>
                                        <p:tgtEl>
                                          <p:spTgt spid="32770"/>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8" dur="1000" decel="50000" fill="hold">
                                          <p:stCondLst>
                                            <p:cond delay="0"/>
                                          </p:stCondLst>
                                        </p:cTn>
                                        <p:tgtEl>
                                          <p:spTgt spid="32770"/>
                                        </p:tgtEl>
                                        <p:attrNameLst>
                                          <p:attrName>ppt_x</p:attrName>
                                          <p:attrName>ppt_y</p:attrName>
                                        </p:attrNameLst>
                                      </p:cBhvr>
                                    </p:animMotion>
                                    <p:animEffect transition="in" filter="fade">
                                      <p:cBhvr>
                                        <p:cTn id="9" dur="1000"/>
                                        <p:tgtEl>
                                          <p:spTgt spid="32770"/>
                                        </p:tgtEl>
                                      </p:cBhvr>
                                    </p:animEffect>
                                  </p:childTnLst>
                                </p:cTn>
                              </p:par>
                            </p:childTnLst>
                          </p:cTn>
                        </p:par>
                      </p:childTnLst>
                    </p:cTn>
                  </p:par>
                  <p:par>
                    <p:cTn id="10" fill="hold">
                      <p:stCondLst>
                        <p:cond delay="indefinite"/>
                      </p:stCondLst>
                      <p:childTnLst>
                        <p:par>
                          <p:cTn id="11" fill="hold">
                            <p:stCondLst>
                              <p:cond delay="0"/>
                            </p:stCondLst>
                            <p:childTnLst>
                              <p:par>
                                <p:cTn id="12" presetID="52" presetClass="entr" presetSubtype="0" fill="hold" nodeType="clickEffect">
                                  <p:stCondLst>
                                    <p:cond delay="0"/>
                                  </p:stCondLst>
                                  <p:childTnLst>
                                    <p:set>
                                      <p:cBhvr>
                                        <p:cTn id="13" dur="1" fill="hold">
                                          <p:stCondLst>
                                            <p:cond delay="0"/>
                                          </p:stCondLst>
                                        </p:cTn>
                                        <p:tgtEl>
                                          <p:spTgt spid="32772"/>
                                        </p:tgtEl>
                                        <p:attrNameLst>
                                          <p:attrName>style.visibility</p:attrName>
                                        </p:attrNameLst>
                                      </p:cBhvr>
                                      <p:to>
                                        <p:strVal val="visible"/>
                                      </p:to>
                                    </p:set>
                                    <p:animScale>
                                      <p:cBhvr>
                                        <p:cTn id="14" dur="1000" decel="50000" fill="hold">
                                          <p:stCondLst>
                                            <p:cond delay="0"/>
                                          </p:stCondLst>
                                        </p:cTn>
                                        <p:tgtEl>
                                          <p:spTgt spid="32772"/>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5" dur="1000" decel="50000" fill="hold">
                                          <p:stCondLst>
                                            <p:cond delay="0"/>
                                          </p:stCondLst>
                                        </p:cTn>
                                        <p:tgtEl>
                                          <p:spTgt spid="32772"/>
                                        </p:tgtEl>
                                        <p:attrNameLst>
                                          <p:attrName>ppt_x</p:attrName>
                                          <p:attrName>ppt_y</p:attrName>
                                        </p:attrNameLst>
                                      </p:cBhvr>
                                    </p:animMotion>
                                    <p:animEffect transition="in" filter="fade">
                                      <p:cBhvr>
                                        <p:cTn id="16" dur="1000"/>
                                        <p:tgtEl>
                                          <p:spTgt spid="32772"/>
                                        </p:tgtEl>
                                      </p:cBhvr>
                                    </p:animEffect>
                                  </p:childTnLst>
                                </p:cTn>
                              </p:par>
                            </p:childTnLst>
                          </p:cTn>
                        </p:par>
                      </p:childTnLst>
                    </p:cTn>
                  </p:par>
                  <p:par>
                    <p:cTn id="17" fill="hold">
                      <p:stCondLst>
                        <p:cond delay="indefinite"/>
                      </p:stCondLst>
                      <p:childTnLst>
                        <p:par>
                          <p:cTn id="18" fill="hold">
                            <p:stCondLst>
                              <p:cond delay="0"/>
                            </p:stCondLst>
                            <p:childTnLst>
                              <p:par>
                                <p:cTn id="19" presetID="52" presetClass="entr" presetSubtype="0" fill="hold" nodeType="clickEffect">
                                  <p:stCondLst>
                                    <p:cond delay="0"/>
                                  </p:stCondLst>
                                  <p:childTnLst>
                                    <p:set>
                                      <p:cBhvr>
                                        <p:cTn id="20" dur="1" fill="hold">
                                          <p:stCondLst>
                                            <p:cond delay="0"/>
                                          </p:stCondLst>
                                        </p:cTn>
                                        <p:tgtEl>
                                          <p:spTgt spid="6"/>
                                        </p:tgtEl>
                                        <p:attrNameLst>
                                          <p:attrName>style.visibility</p:attrName>
                                        </p:attrNameLst>
                                      </p:cBhvr>
                                      <p:to>
                                        <p:strVal val="visible"/>
                                      </p:to>
                                    </p:set>
                                    <p:animScale>
                                      <p:cBhvr>
                                        <p:cTn id="21" dur="1000" decel="50000" fill="hold">
                                          <p:stCondLst>
                                            <p:cond delay="0"/>
                                          </p:stCondLst>
                                        </p:cTn>
                                        <p:tgtEl>
                                          <p:spTgt spid="6"/>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22" dur="1000" decel="50000" fill="hold">
                                          <p:stCondLst>
                                            <p:cond delay="0"/>
                                          </p:stCondLst>
                                        </p:cTn>
                                        <p:tgtEl>
                                          <p:spTgt spid="6"/>
                                        </p:tgtEl>
                                        <p:attrNameLst>
                                          <p:attrName>ppt_x</p:attrName>
                                          <p:attrName>ppt_y</p:attrName>
                                        </p:attrNameLst>
                                      </p:cBhvr>
                                    </p:animMotion>
                                    <p:animEffect transition="in" filter="fade">
                                      <p:cBhvr>
                                        <p:cTn id="23"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latin typeface="Comic Sans MS" pitchFamily="66" charset="0"/>
              </a:rPr>
              <a:t>Every choice we make takes us closer to our destination</a:t>
            </a:r>
            <a:endParaRPr lang="en-US" b="1" dirty="0">
              <a:latin typeface="Comic Sans MS" pitchFamily="66" charset="0"/>
            </a:endParaRPr>
          </a:p>
        </p:txBody>
      </p:sp>
      <p:sp>
        <p:nvSpPr>
          <p:cNvPr id="3" name="Content Placeholder 2"/>
          <p:cNvSpPr>
            <a:spLocks noGrp="1"/>
          </p:cNvSpPr>
          <p:nvPr>
            <p:ph idx="1"/>
          </p:nvPr>
        </p:nvSpPr>
        <p:spPr/>
        <p:txBody>
          <a:bodyPr/>
          <a:lstStyle/>
          <a:p>
            <a:endParaRPr lang="en-US" dirty="0"/>
          </a:p>
        </p:txBody>
      </p:sp>
      <p:pic>
        <p:nvPicPr>
          <p:cNvPr id="8194" name="Picture 2" descr="http://www.treehugger.com/green%20footsteps%20generic.jpg"/>
          <p:cNvPicPr>
            <a:picLocks noChangeAspect="1" noChangeArrowheads="1"/>
          </p:cNvPicPr>
          <p:nvPr/>
        </p:nvPicPr>
        <p:blipFill>
          <a:blip r:embed="rId2"/>
          <a:srcRect/>
          <a:stretch>
            <a:fillRect/>
          </a:stretch>
        </p:blipFill>
        <p:spPr bwMode="auto">
          <a:xfrm rot="5400000">
            <a:off x="-24986" y="2082386"/>
            <a:ext cx="3419476" cy="3369505"/>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3" presetClass="path" presetSubtype="0" accel="50000" decel="50000" fill="hold" nodeType="clickEffect">
                                  <p:stCondLst>
                                    <p:cond delay="0"/>
                                  </p:stCondLst>
                                  <p:childTnLst>
                                    <p:animMotion origin="layout" path="M -0.24583 -0.01041 L 0.75417 0.00069 " pathEditMode="relative" rAng="0" ptsTypes="AA">
                                      <p:cBhvr>
                                        <p:cTn id="6" dur="5000" fill="hold"/>
                                        <p:tgtEl>
                                          <p:spTgt spid="8194"/>
                                        </p:tgtEl>
                                        <p:attrNameLst>
                                          <p:attrName>ppt_x</p:attrName>
                                          <p:attrName>ppt_y</p:attrName>
                                        </p:attrNameLst>
                                      </p:cBhvr>
                                      <p:rCtr x="50000" y="600"/>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latin typeface="Comic Sans MS" pitchFamily="66" charset="0"/>
              </a:rPr>
              <a:t>And in the end</a:t>
            </a:r>
            <a:br>
              <a:rPr lang="en-US" dirty="0" smtClean="0">
                <a:latin typeface="Comic Sans MS" pitchFamily="66" charset="0"/>
              </a:rPr>
            </a:br>
            <a:r>
              <a:rPr lang="en-US" dirty="0" smtClean="0">
                <a:latin typeface="Comic Sans MS" pitchFamily="66" charset="0"/>
              </a:rPr>
              <a:t>There are only two places to go</a:t>
            </a:r>
            <a:endParaRPr lang="en-US" dirty="0">
              <a:latin typeface="Comic Sans MS" pitchFamily="66" charset="0"/>
            </a:endParaRPr>
          </a:p>
        </p:txBody>
      </p:sp>
      <p:sp>
        <p:nvSpPr>
          <p:cNvPr id="3" name="Content Placeholder 2"/>
          <p:cNvSpPr>
            <a:spLocks noGrp="1"/>
          </p:cNvSpPr>
          <p:nvPr>
            <p:ph idx="1"/>
          </p:nvPr>
        </p:nvSpPr>
        <p:spPr/>
        <p:txBody>
          <a:bodyPr/>
          <a:lstStyle/>
          <a:p>
            <a:endParaRPr lang="en-US" dirty="0"/>
          </a:p>
        </p:txBody>
      </p:sp>
      <p:pic>
        <p:nvPicPr>
          <p:cNvPr id="4" name="Picture 2" descr="http://www.treehugger.com/green%20footsteps%20generic.jpg"/>
          <p:cNvPicPr>
            <a:picLocks noChangeAspect="1" noChangeArrowheads="1"/>
          </p:cNvPicPr>
          <p:nvPr/>
        </p:nvPicPr>
        <p:blipFill>
          <a:blip r:embed="rId2"/>
          <a:srcRect/>
          <a:stretch>
            <a:fillRect/>
          </a:stretch>
        </p:blipFill>
        <p:spPr bwMode="auto">
          <a:xfrm rot="5400000">
            <a:off x="-18646" y="2838046"/>
            <a:ext cx="2551893" cy="2514600"/>
          </a:xfrm>
          <a:prstGeom prst="rect">
            <a:avLst/>
          </a:prstGeom>
          <a:noFill/>
        </p:spPr>
      </p:pic>
      <p:pic>
        <p:nvPicPr>
          <p:cNvPr id="5" name="Picture 2" descr="http://www.clipartheaven.com/clipart/health_&amp;_medical/cartoons/choosing_a_doctor.gif"/>
          <p:cNvPicPr>
            <a:picLocks noChangeAspect="1" noChangeArrowheads="1"/>
          </p:cNvPicPr>
          <p:nvPr/>
        </p:nvPicPr>
        <p:blipFill>
          <a:blip r:embed="rId3"/>
          <a:srcRect/>
          <a:stretch>
            <a:fillRect/>
          </a:stretch>
        </p:blipFill>
        <p:spPr bwMode="auto">
          <a:xfrm>
            <a:off x="3988196" y="1752600"/>
            <a:ext cx="5155804" cy="4724400"/>
          </a:xfrm>
          <a:prstGeom prst="rect">
            <a:avLst/>
          </a:prstGeom>
          <a:noFill/>
          <a:scene3d>
            <a:camera prst="isometricOffAxis1Right"/>
            <a:lightRig rig="threePt" dir="t"/>
          </a:scene3d>
          <a:sp3d>
            <a:bevelT prst="angle"/>
          </a:sp3d>
        </p:spPr>
      </p:pic>
      <p:sp>
        <p:nvSpPr>
          <p:cNvPr id="6" name="Rectangle 5"/>
          <p:cNvSpPr/>
          <p:nvPr/>
        </p:nvSpPr>
        <p:spPr>
          <a:xfrm>
            <a:off x="4648200" y="2209800"/>
            <a:ext cx="762000" cy="3429000"/>
          </a:xfrm>
          <a:prstGeom prst="rec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smtClean="0"/>
              <a:t>H</a:t>
            </a:r>
          </a:p>
          <a:p>
            <a:pPr algn="ctr"/>
            <a:r>
              <a:rPr lang="en-US" sz="2800" dirty="0" smtClean="0"/>
              <a:t>E</a:t>
            </a:r>
          </a:p>
          <a:p>
            <a:pPr algn="ctr"/>
            <a:r>
              <a:rPr lang="en-US" sz="2800" dirty="0" smtClean="0"/>
              <a:t>A</a:t>
            </a:r>
          </a:p>
          <a:p>
            <a:pPr algn="ctr"/>
            <a:r>
              <a:rPr lang="en-US" sz="2800" dirty="0" smtClean="0"/>
              <a:t>V</a:t>
            </a:r>
          </a:p>
          <a:p>
            <a:pPr algn="ctr"/>
            <a:r>
              <a:rPr lang="en-US" sz="2800" dirty="0" smtClean="0"/>
              <a:t>E</a:t>
            </a:r>
          </a:p>
          <a:p>
            <a:pPr algn="ctr"/>
            <a:r>
              <a:rPr lang="en-US" sz="2800" dirty="0" smtClean="0"/>
              <a:t>N</a:t>
            </a:r>
            <a:endParaRPr lang="en-US" sz="2800" dirty="0"/>
          </a:p>
        </p:txBody>
      </p:sp>
      <p:sp>
        <p:nvSpPr>
          <p:cNvPr id="7" name="Rectangle 6"/>
          <p:cNvSpPr/>
          <p:nvPr/>
        </p:nvSpPr>
        <p:spPr>
          <a:xfrm>
            <a:off x="7543800" y="1981200"/>
            <a:ext cx="914400" cy="1981200"/>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smtClean="0"/>
              <a:t>H</a:t>
            </a:r>
          </a:p>
          <a:p>
            <a:pPr algn="ctr"/>
            <a:r>
              <a:rPr lang="en-US" sz="2400" dirty="0" smtClean="0"/>
              <a:t>E</a:t>
            </a:r>
          </a:p>
          <a:p>
            <a:pPr algn="ctr"/>
            <a:r>
              <a:rPr lang="en-US" sz="2400" dirty="0" smtClean="0"/>
              <a:t>L</a:t>
            </a:r>
          </a:p>
          <a:p>
            <a:pPr algn="ctr"/>
            <a:r>
              <a:rPr lang="en-US" sz="2400" dirty="0" smtClean="0"/>
              <a:t>L</a:t>
            </a:r>
            <a:endParaRPr lang="en-US" sz="24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3" presetClass="path" presetSubtype="0" accel="50000" decel="50000" fill="hold" nodeType="clickEffect">
                                  <p:stCondLst>
                                    <p:cond delay="0"/>
                                  </p:stCondLst>
                                  <p:childTnLst>
                                    <p:animMotion origin="layout" path="M -0.1875 -0.03053 L 0.70417 -0.04163 " pathEditMode="relative" rAng="0" ptsTypes="AA">
                                      <p:cBhvr>
                                        <p:cTn id="6" dur="2000" fill="hold"/>
                                        <p:tgtEl>
                                          <p:spTgt spid="4"/>
                                        </p:tgtEl>
                                        <p:attrNameLst>
                                          <p:attrName>ppt_x</p:attrName>
                                          <p:attrName>ppt_y</p:attrName>
                                        </p:attrNameLst>
                                      </p:cBhvr>
                                      <p:rCtr x="44600" y="-600"/>
                                    </p:animMotion>
                                  </p:childTnLst>
                                </p:cTn>
                              </p:par>
                            </p:childTnLst>
                          </p:cTn>
                        </p:par>
                      </p:childTnLst>
                    </p:cTn>
                  </p:par>
                  <p:par>
                    <p:cTn id="7" fill="hold">
                      <p:stCondLst>
                        <p:cond delay="indefinite"/>
                      </p:stCondLst>
                      <p:childTnLst>
                        <p:par>
                          <p:cTn id="8" fill="hold">
                            <p:stCondLst>
                              <p:cond delay="0"/>
                            </p:stCondLst>
                            <p:childTnLst>
                              <p:par>
                                <p:cTn id="9" presetID="52"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animScale>
                                      <p:cBhvr>
                                        <p:cTn id="11" dur="1000" decel="50000" fill="hold">
                                          <p:stCondLst>
                                            <p:cond delay="0"/>
                                          </p:stCondLst>
                                        </p:cTn>
                                        <p:tgtEl>
                                          <p:spTgt spid="6"/>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2" dur="1000" decel="50000" fill="hold">
                                          <p:stCondLst>
                                            <p:cond delay="0"/>
                                          </p:stCondLst>
                                        </p:cTn>
                                        <p:tgtEl>
                                          <p:spTgt spid="6"/>
                                        </p:tgtEl>
                                        <p:attrNameLst>
                                          <p:attrName>ppt_x</p:attrName>
                                          <p:attrName>ppt_y</p:attrName>
                                        </p:attrNameLst>
                                      </p:cBhvr>
                                    </p:animMotion>
                                    <p:animEffect transition="in" filter="fade">
                                      <p:cBhvr>
                                        <p:cTn id="13" dur="1000"/>
                                        <p:tgtEl>
                                          <p:spTgt spid="6"/>
                                        </p:tgtEl>
                                      </p:cBhvr>
                                    </p:animEffect>
                                  </p:childTnLst>
                                </p:cTn>
                              </p:par>
                            </p:childTnLst>
                          </p:cTn>
                        </p:par>
                      </p:childTnLst>
                    </p:cTn>
                  </p:par>
                  <p:par>
                    <p:cTn id="14" fill="hold">
                      <p:stCondLst>
                        <p:cond delay="indefinite"/>
                      </p:stCondLst>
                      <p:childTnLst>
                        <p:par>
                          <p:cTn id="15" fill="hold">
                            <p:stCondLst>
                              <p:cond delay="0"/>
                            </p:stCondLst>
                            <p:childTnLst>
                              <p:par>
                                <p:cTn id="16" presetID="52" presetClass="entr" presetSubtype="0" fill="hold" grpId="0" nodeType="clickEffect">
                                  <p:stCondLst>
                                    <p:cond delay="0"/>
                                  </p:stCondLst>
                                  <p:childTnLst>
                                    <p:set>
                                      <p:cBhvr>
                                        <p:cTn id="17" dur="1" fill="hold">
                                          <p:stCondLst>
                                            <p:cond delay="0"/>
                                          </p:stCondLst>
                                        </p:cTn>
                                        <p:tgtEl>
                                          <p:spTgt spid="7"/>
                                        </p:tgtEl>
                                        <p:attrNameLst>
                                          <p:attrName>style.visibility</p:attrName>
                                        </p:attrNameLst>
                                      </p:cBhvr>
                                      <p:to>
                                        <p:strVal val="visible"/>
                                      </p:to>
                                    </p:set>
                                    <p:animScale>
                                      <p:cBhvr>
                                        <p:cTn id="18" dur="1000" decel="50000" fill="hold">
                                          <p:stCondLst>
                                            <p:cond delay="0"/>
                                          </p:stCondLst>
                                        </p:cTn>
                                        <p:tgtEl>
                                          <p:spTgt spid="7"/>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9" dur="1000" decel="50000" fill="hold">
                                          <p:stCondLst>
                                            <p:cond delay="0"/>
                                          </p:stCondLst>
                                        </p:cTn>
                                        <p:tgtEl>
                                          <p:spTgt spid="7"/>
                                        </p:tgtEl>
                                        <p:attrNameLst>
                                          <p:attrName>ppt_x</p:attrName>
                                          <p:attrName>ppt_y</p:attrName>
                                        </p:attrNameLst>
                                      </p:cBhvr>
                                    </p:animMotion>
                                    <p:animEffect transition="in" filter="fade">
                                      <p:cBhvr>
                                        <p:cTn id="20"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latin typeface="Comic Sans MS" pitchFamily="66" charset="0"/>
            </a:endParaRPr>
          </a:p>
        </p:txBody>
      </p:sp>
      <p:sp>
        <p:nvSpPr>
          <p:cNvPr id="3" name="Content Placeholder 2"/>
          <p:cNvSpPr>
            <a:spLocks noGrp="1"/>
          </p:cNvSpPr>
          <p:nvPr>
            <p:ph idx="1"/>
          </p:nvPr>
        </p:nvSpPr>
        <p:spPr/>
        <p:txBody>
          <a:bodyPr/>
          <a:lstStyle/>
          <a:p>
            <a:endParaRPr lang="en-US"/>
          </a:p>
        </p:txBody>
      </p:sp>
      <p:pic>
        <p:nvPicPr>
          <p:cNvPr id="1026" name="Picture 2" descr="http://upload.current.com/uploads/W5Pvjn.jpg"/>
          <p:cNvPicPr>
            <a:picLocks noChangeAspect="1" noChangeArrowheads="1"/>
          </p:cNvPicPr>
          <p:nvPr/>
        </p:nvPicPr>
        <p:blipFill>
          <a:blip r:embed="rId2"/>
          <a:srcRect/>
          <a:stretch>
            <a:fillRect/>
          </a:stretch>
        </p:blipFill>
        <p:spPr bwMode="auto">
          <a:xfrm>
            <a:off x="-1" y="1"/>
            <a:ext cx="9144001" cy="6858000"/>
          </a:xfrm>
          <a:prstGeom prst="rect">
            <a:avLst/>
          </a:prstGeom>
          <a:noFill/>
        </p:spPr>
      </p:pic>
      <p:sp>
        <p:nvSpPr>
          <p:cNvPr id="5" name="TextBox 4"/>
          <p:cNvSpPr txBox="1"/>
          <p:nvPr/>
        </p:nvSpPr>
        <p:spPr>
          <a:xfrm>
            <a:off x="4775881" y="4419600"/>
            <a:ext cx="4368119" cy="1446550"/>
          </a:xfrm>
          <a:prstGeom prst="rect">
            <a:avLst/>
          </a:prstGeom>
          <a:noFill/>
        </p:spPr>
        <p:txBody>
          <a:bodyPr wrap="none" rtlCol="0">
            <a:spAutoFit/>
          </a:bodyPr>
          <a:lstStyle/>
          <a:p>
            <a:r>
              <a:rPr lang="en-US" sz="8800" dirty="0" smtClean="0">
                <a:solidFill>
                  <a:srgbClr val="FF0000"/>
                </a:solidFill>
              </a:rPr>
              <a:t>WISELY</a:t>
            </a:r>
            <a:endParaRPr lang="en-US" sz="8800" dirty="0">
              <a:solidFill>
                <a:srgbClr val="FF0000"/>
              </a:solidFill>
            </a:endParaRPr>
          </a:p>
        </p:txBody>
      </p:sp>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bg>
      <p:bgPr>
        <a:solidFill>
          <a:srgbClr val="FFFF0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Comic Sans MS" pitchFamily="66" charset="0"/>
              </a:rPr>
              <a:t>Make an </a:t>
            </a:r>
            <a:br>
              <a:rPr lang="en-US" dirty="0" smtClean="0">
                <a:latin typeface="Comic Sans MS" pitchFamily="66" charset="0"/>
              </a:rPr>
            </a:br>
            <a:r>
              <a:rPr lang="en-US" dirty="0" smtClean="0">
                <a:latin typeface="Comic Sans MS" pitchFamily="66" charset="0"/>
              </a:rPr>
              <a:t>Informed &amp; Educated Choice</a:t>
            </a:r>
            <a:endParaRPr lang="en-US" dirty="0">
              <a:latin typeface="Comic Sans MS" pitchFamily="66" charset="0"/>
            </a:endParaRPr>
          </a:p>
        </p:txBody>
      </p:sp>
      <p:sp>
        <p:nvSpPr>
          <p:cNvPr id="3" name="Content Placeholder 2"/>
          <p:cNvSpPr>
            <a:spLocks noGrp="1"/>
          </p:cNvSpPr>
          <p:nvPr>
            <p:ph idx="1"/>
          </p:nvPr>
        </p:nvSpPr>
        <p:spPr/>
        <p:txBody>
          <a:bodyPr/>
          <a:lstStyle/>
          <a:p>
            <a:endParaRPr lang="en-US"/>
          </a:p>
        </p:txBody>
      </p:sp>
      <p:pic>
        <p:nvPicPr>
          <p:cNvPr id="211970" name="Picture 2" descr="http://www.littlegreenfootballs.com/weblog/pictures/Pictures/hway-2-mecca-muslims-only.jpg"/>
          <p:cNvPicPr>
            <a:picLocks noChangeAspect="1" noChangeArrowheads="1"/>
          </p:cNvPicPr>
          <p:nvPr/>
        </p:nvPicPr>
        <p:blipFill>
          <a:blip r:embed="rId2"/>
          <a:srcRect/>
          <a:stretch>
            <a:fillRect/>
          </a:stretch>
        </p:blipFill>
        <p:spPr bwMode="auto">
          <a:xfrm>
            <a:off x="914400" y="1600200"/>
            <a:ext cx="7239000" cy="4524375"/>
          </a:xfrm>
          <a:prstGeom prst="rect">
            <a:avLst/>
          </a:prstGeom>
          <a:noFill/>
          <a:scene3d>
            <a:camera prst="orthographicFront"/>
            <a:lightRig rig="threePt" dir="t"/>
          </a:scene3d>
          <a:sp3d>
            <a:bevelT prst="angle"/>
          </a:sp3d>
        </p:spPr>
      </p:pic>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153602" name="Picture 2" descr="http://www.apoeticjourney.com/view/uploads/ROAD_TO_HEAVEN_THIS_ONE.jpg"/>
          <p:cNvPicPr>
            <a:picLocks noChangeAspect="1" noChangeArrowheads="1"/>
          </p:cNvPicPr>
          <p:nvPr/>
        </p:nvPicPr>
        <p:blipFill>
          <a:blip r:embed="rId2"/>
          <a:srcRect/>
          <a:stretch>
            <a:fillRect/>
          </a:stretch>
        </p:blipFill>
        <p:spPr bwMode="auto">
          <a:xfrm>
            <a:off x="0" y="15241"/>
            <a:ext cx="9144000" cy="6842760"/>
          </a:xfrm>
          <a:prstGeom prst="rect">
            <a:avLst/>
          </a:prstGeom>
          <a:noFill/>
        </p:spPr>
      </p:pic>
      <p:sp>
        <p:nvSpPr>
          <p:cNvPr id="5" name="TextBox 4"/>
          <p:cNvSpPr txBox="1"/>
          <p:nvPr/>
        </p:nvSpPr>
        <p:spPr>
          <a:xfrm>
            <a:off x="1295400" y="381000"/>
            <a:ext cx="6522940" cy="923330"/>
          </a:xfrm>
          <a:prstGeom prst="rect">
            <a:avLst/>
          </a:prstGeom>
          <a:noFill/>
        </p:spPr>
        <p:txBody>
          <a:bodyPr wrap="none" rtlCol="0">
            <a:spAutoFit/>
          </a:bodyPr>
          <a:lstStyle/>
          <a:p>
            <a:r>
              <a:rPr lang="en-US" sz="5400" dirty="0" smtClean="0">
                <a:latin typeface="Comic Sans MS" pitchFamily="66" charset="0"/>
              </a:rPr>
              <a:t>ROAD TO HEAVEN</a:t>
            </a:r>
            <a:endParaRPr lang="en-US" sz="5400" dirty="0">
              <a:latin typeface="Comic Sans MS" pitchFamily="66" charset="0"/>
            </a:endParaRPr>
          </a:p>
        </p:txBody>
      </p:sp>
      <p:sp>
        <p:nvSpPr>
          <p:cNvPr id="6" name="TextBox 5"/>
          <p:cNvSpPr txBox="1"/>
          <p:nvPr/>
        </p:nvSpPr>
        <p:spPr>
          <a:xfrm>
            <a:off x="381000" y="3581400"/>
            <a:ext cx="8582799" cy="1107996"/>
          </a:xfrm>
          <a:prstGeom prst="rect">
            <a:avLst/>
          </a:prstGeom>
          <a:noFill/>
        </p:spPr>
        <p:txBody>
          <a:bodyPr wrap="none" rtlCol="0">
            <a:spAutoFit/>
          </a:bodyPr>
          <a:lstStyle/>
          <a:p>
            <a:r>
              <a:rPr lang="en-US" sz="6600" dirty="0" smtClean="0">
                <a:latin typeface="Arial Black" pitchFamily="34" charset="0"/>
              </a:rPr>
              <a:t>For MUSLIMS only</a:t>
            </a:r>
            <a:endParaRPr lang="en-US" sz="6600" dirty="0">
              <a:latin typeface="Arial Black"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1" presetClass="entr" presetSubtype="0" fill="hold" grpId="0" nodeType="clickEffect">
                                  <p:stCondLst>
                                    <p:cond delay="0"/>
                                  </p:stCondLst>
                                  <p:iterate type="lt">
                                    <p:tmPct val="10000"/>
                                  </p:iterate>
                                  <p:childTnLst>
                                    <p:set>
                                      <p:cBhvr>
                                        <p:cTn id="6" dur="1" fill="hold">
                                          <p:stCondLst>
                                            <p:cond delay="0"/>
                                          </p:stCondLst>
                                        </p:cTn>
                                        <p:tgtEl>
                                          <p:spTgt spid="6"/>
                                        </p:tgtEl>
                                        <p:attrNameLst>
                                          <p:attrName>style.visibility</p:attrName>
                                        </p:attrNameLst>
                                      </p:cBhvr>
                                      <p:to>
                                        <p:strVal val="visible"/>
                                      </p:to>
                                    </p:set>
                                    <p:anim calcmode="lin" valueType="num">
                                      <p:cBhvr>
                                        <p:cTn id="7" dur="2000" fill="hold"/>
                                        <p:tgtEl>
                                          <p:spTgt spid="6"/>
                                        </p:tgtEl>
                                        <p:attrNameLst>
                                          <p:attrName>ppt_x</p:attrName>
                                        </p:attrNameLst>
                                      </p:cBhvr>
                                      <p:tavLst>
                                        <p:tav tm="0">
                                          <p:val>
                                            <p:strVal val="#ppt_x"/>
                                          </p:val>
                                        </p:tav>
                                        <p:tav tm="50000">
                                          <p:val>
                                            <p:strVal val="#ppt_x+.1"/>
                                          </p:val>
                                        </p:tav>
                                        <p:tav tm="100000">
                                          <p:val>
                                            <p:strVal val="#ppt_x"/>
                                          </p:val>
                                        </p:tav>
                                      </p:tavLst>
                                    </p:anim>
                                    <p:anim calcmode="lin" valueType="num">
                                      <p:cBhvr>
                                        <p:cTn id="8" dur="2000" fill="hold"/>
                                        <p:tgtEl>
                                          <p:spTgt spid="6"/>
                                        </p:tgtEl>
                                        <p:attrNameLst>
                                          <p:attrName>ppt_y</p:attrName>
                                        </p:attrNameLst>
                                      </p:cBhvr>
                                      <p:tavLst>
                                        <p:tav tm="0">
                                          <p:val>
                                            <p:strVal val="#ppt_y"/>
                                          </p:val>
                                        </p:tav>
                                        <p:tav tm="100000">
                                          <p:val>
                                            <p:strVal val="#ppt_y"/>
                                          </p:val>
                                        </p:tav>
                                      </p:tavLst>
                                    </p:anim>
                                    <p:anim calcmode="lin" valueType="num">
                                      <p:cBhvr>
                                        <p:cTn id="9" dur="2000" fill="hold"/>
                                        <p:tgtEl>
                                          <p:spTgt spid="6"/>
                                        </p:tgtEl>
                                        <p:attrNameLst>
                                          <p:attrName>ppt_h</p:attrName>
                                        </p:attrNameLst>
                                      </p:cBhvr>
                                      <p:tavLst>
                                        <p:tav tm="0">
                                          <p:val>
                                            <p:strVal val="#ppt_h/10"/>
                                          </p:val>
                                        </p:tav>
                                        <p:tav tm="50000">
                                          <p:val>
                                            <p:strVal val="#ppt_h+.01"/>
                                          </p:val>
                                        </p:tav>
                                        <p:tav tm="100000">
                                          <p:val>
                                            <p:strVal val="#ppt_h"/>
                                          </p:val>
                                        </p:tav>
                                      </p:tavLst>
                                    </p:anim>
                                    <p:anim calcmode="lin" valueType="num">
                                      <p:cBhvr>
                                        <p:cTn id="10" dur="2000" fill="hold"/>
                                        <p:tgtEl>
                                          <p:spTgt spid="6"/>
                                        </p:tgtEl>
                                        <p:attrNameLst>
                                          <p:attrName>ppt_w</p:attrName>
                                        </p:attrNameLst>
                                      </p:cBhvr>
                                      <p:tavLst>
                                        <p:tav tm="0">
                                          <p:val>
                                            <p:strVal val="#ppt_w/10"/>
                                          </p:val>
                                        </p:tav>
                                        <p:tav tm="50000">
                                          <p:val>
                                            <p:strVal val="#ppt_w+.01"/>
                                          </p:val>
                                        </p:tav>
                                        <p:tav tm="100000">
                                          <p:val>
                                            <p:strVal val="#ppt_w"/>
                                          </p:val>
                                        </p:tav>
                                      </p:tavLst>
                                    </p:anim>
                                    <p:animEffect transition="in" filter="fade">
                                      <p:cBhvr>
                                        <p:cTn id="11" dur="2000" tmFilter="0,0; .5, 1; 1, 1"/>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39000"/>
            <a:lum/>
          </a:blip>
          <a:srcRect/>
          <a:stretch>
            <a:fillRect t="-12000" b="-12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pPr algn="r" rtl="1">
              <a:buNone/>
            </a:pPr>
            <a:r>
              <a:rPr lang="ur-PK" sz="7200" b="1" dirty="0" smtClean="0">
                <a:latin typeface="Arabic Typesetting" pitchFamily="66" charset="-78"/>
                <a:cs typeface="Arabic Typesetting" pitchFamily="66" charset="-78"/>
              </a:rPr>
              <a:t>یا مقلب القلوب ثبّت قلبی علی دینک</a:t>
            </a:r>
          </a:p>
          <a:p>
            <a:pPr>
              <a:buNone/>
            </a:pPr>
            <a:r>
              <a:rPr lang="en-US" sz="6000" b="1" dirty="0" smtClean="0">
                <a:latin typeface="Arabic Typesetting" pitchFamily="66" charset="-78"/>
                <a:cs typeface="Arabic Typesetting" pitchFamily="66" charset="-78"/>
              </a:rPr>
              <a:t>	O’ Turner of Hearts! Make my heart steadfast on Your </a:t>
            </a:r>
            <a:r>
              <a:rPr lang="en-US" sz="6000" b="1" dirty="0" err="1" smtClean="0">
                <a:latin typeface="Arabic Typesetting" pitchFamily="66" charset="-78"/>
                <a:cs typeface="Arabic Typesetting" pitchFamily="66" charset="-78"/>
              </a:rPr>
              <a:t>Deen</a:t>
            </a:r>
            <a:r>
              <a:rPr lang="en-US" sz="6000" b="1" dirty="0" smtClean="0">
                <a:latin typeface="Arabic Typesetting" pitchFamily="66" charset="-78"/>
                <a:cs typeface="Arabic Typesetting" pitchFamily="66" charset="-78"/>
              </a:rPr>
              <a:t> </a:t>
            </a:r>
          </a:p>
          <a:p>
            <a:pPr>
              <a:buNone/>
            </a:pPr>
            <a:r>
              <a:rPr lang="en-US" sz="6000" b="1" dirty="0" smtClean="0">
                <a:latin typeface="Arabic Typesetting" pitchFamily="66" charset="-78"/>
                <a:cs typeface="Arabic Typesetting" pitchFamily="66" charset="-78"/>
              </a:rPr>
              <a:t>	</a:t>
            </a:r>
            <a:r>
              <a:rPr lang="en-US" sz="6000" dirty="0" smtClean="0">
                <a:latin typeface="Arabic Typesetting" pitchFamily="66" charset="-78"/>
                <a:cs typeface="Arabic Typesetting" pitchFamily="66" charset="-78"/>
              </a:rPr>
              <a:t>{</a:t>
            </a:r>
            <a:r>
              <a:rPr lang="en-US" sz="6000" dirty="0" err="1" smtClean="0">
                <a:latin typeface="Arabic Typesetting" pitchFamily="66" charset="-78"/>
                <a:cs typeface="Arabic Typesetting" pitchFamily="66" charset="-78"/>
              </a:rPr>
              <a:t>Tirmidhi</a:t>
            </a:r>
            <a:r>
              <a:rPr lang="en-US" sz="6000" dirty="0" smtClean="0">
                <a:latin typeface="Arabic Typesetting" pitchFamily="66" charset="-78"/>
                <a:cs typeface="Arabic Typesetting" pitchFamily="66" charset="-78"/>
              </a:rPr>
              <a:t>}</a:t>
            </a:r>
            <a:endParaRPr lang="en-US" sz="4800" dirty="0">
              <a:latin typeface="Arabic Typesetting" pitchFamily="66" charset="-78"/>
              <a:cs typeface="Arabic Typesetting" pitchFamily="66" charset="-78"/>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FFC00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1026" name="Picture 2" descr="http://www.jsstylos.com/img/movies.jpg"/>
          <p:cNvPicPr>
            <a:picLocks noChangeAspect="1" noChangeArrowheads="1"/>
          </p:cNvPicPr>
          <p:nvPr/>
        </p:nvPicPr>
        <p:blipFill>
          <a:blip r:embed="rId2"/>
          <a:srcRect/>
          <a:stretch>
            <a:fillRect/>
          </a:stretch>
        </p:blipFill>
        <p:spPr bwMode="auto">
          <a:xfrm>
            <a:off x="304800" y="1600200"/>
            <a:ext cx="8422864" cy="4495800"/>
          </a:xfrm>
          <a:prstGeom prst="rect">
            <a:avLst/>
          </a:prstGeom>
          <a:ln w="228600" cap="sq" cmpd="thickThin">
            <a:solidFill>
              <a:srgbClr val="000000"/>
            </a:solidFill>
            <a:prstDash val="solid"/>
            <a:miter lim="800000"/>
          </a:ln>
          <a:effectLst>
            <a:innerShdw blurRad="76200">
              <a:srgbClr val="000000"/>
            </a:innerShdw>
          </a:effectLst>
        </p:spPr>
      </p:pic>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5" descr="66573081_1c4e03e23d"/>
          <p:cNvPicPr>
            <a:picLocks noChangeAspect="1" noChangeArrowheads="1"/>
          </p:cNvPicPr>
          <p:nvPr/>
        </p:nvPicPr>
        <p:blipFill>
          <a:blip r:embed="rId2">
            <a:lum contrast="-40000"/>
          </a:blip>
          <a:srcRect/>
          <a:stretch>
            <a:fillRect/>
          </a:stretch>
        </p:blipFill>
        <p:spPr bwMode="auto">
          <a:xfrm>
            <a:off x="0" y="0"/>
            <a:ext cx="9144000" cy="6858000"/>
          </a:xfrm>
          <a:prstGeom prst="rect">
            <a:avLst/>
          </a:prstGeom>
          <a:noFill/>
        </p:spPr>
      </p:pic>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pPr algn="r" rtl="1">
              <a:buNone/>
            </a:pPr>
            <a:r>
              <a:rPr lang="ur-PK" dirty="0" smtClean="0"/>
              <a:t>	</a:t>
            </a:r>
            <a:r>
              <a:rPr lang="ur-PK" sz="6000" dirty="0" smtClean="0">
                <a:solidFill>
                  <a:srgbClr val="FFFF00"/>
                </a:solidFill>
                <a:latin typeface="Arabic Typesetting" pitchFamily="66" charset="-78"/>
                <a:cs typeface="Arabic Typesetting" pitchFamily="66" charset="-78"/>
              </a:rPr>
              <a:t>اللّھمّ انّی اسئلک حبّک و حبّ من یّحبّک والعمل الذی یبلّغنی حبّک</a:t>
            </a:r>
          </a:p>
          <a:p>
            <a:pPr>
              <a:buNone/>
            </a:pPr>
            <a:r>
              <a:rPr lang="ur-PK" sz="4400" dirty="0" smtClean="0">
                <a:latin typeface="Arabic Typesetting" pitchFamily="66" charset="-78"/>
                <a:cs typeface="Arabic Typesetting" pitchFamily="66" charset="-78"/>
              </a:rPr>
              <a:t>	</a:t>
            </a:r>
            <a:r>
              <a:rPr lang="en-US" sz="4400" b="1" dirty="0" smtClean="0">
                <a:latin typeface="Arabic Typesetting" pitchFamily="66" charset="-78"/>
                <a:cs typeface="Arabic Typesetting" pitchFamily="66" charset="-78"/>
              </a:rPr>
              <a:t>O’ Allah! I beg You for Your love and the love of the person who loves You and of that deed which would make me worthy of Your love </a:t>
            </a:r>
          </a:p>
          <a:p>
            <a:pPr>
              <a:buNone/>
            </a:pPr>
            <a:r>
              <a:rPr lang="en-US" sz="4400" b="1" dirty="0" smtClean="0">
                <a:latin typeface="Arabic Typesetting" pitchFamily="66" charset="-78"/>
                <a:cs typeface="Arabic Typesetting" pitchFamily="66" charset="-78"/>
              </a:rPr>
              <a:t>	{</a:t>
            </a:r>
            <a:r>
              <a:rPr lang="en-US" sz="4400" b="1" dirty="0" err="1" smtClean="0">
                <a:latin typeface="Arabic Typesetting" pitchFamily="66" charset="-78"/>
                <a:cs typeface="Arabic Typesetting" pitchFamily="66" charset="-78"/>
              </a:rPr>
              <a:t>Tirmidhi</a:t>
            </a:r>
            <a:r>
              <a:rPr lang="en-US" sz="4400" b="1" dirty="0" smtClean="0">
                <a:latin typeface="Arabic Typesetting" pitchFamily="66" charset="-78"/>
                <a:cs typeface="Arabic Typesetting" pitchFamily="66" charset="-78"/>
              </a:rPr>
              <a:t>}</a:t>
            </a:r>
            <a:endParaRPr lang="en-US" sz="4400" dirty="0">
              <a:latin typeface="Arabic Typesetting" pitchFamily="66" charset="-78"/>
              <a:cs typeface="Arabic Typesetting" pitchFamily="66" charset="-78"/>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mph" presetSubtype="0" nodeType="clickEffect">
                                  <p:stCondLst>
                                    <p:cond delay="0"/>
                                  </p:stCondLst>
                                  <p:childTnLst>
                                    <p:set>
                                      <p:cBhvr rctx="PPT">
                                        <p:cTn id="6" dur="indefinite"/>
                                        <p:tgtEl>
                                          <p:spTgt spid="4"/>
                                        </p:tgtEl>
                                        <p:attrNameLst>
                                          <p:attrName>style.opacity</p:attrName>
                                        </p:attrNameLst>
                                      </p:cBhvr>
                                      <p:to>
                                        <p:strVal val="0.5"/>
                                      </p:to>
                                    </p:set>
                                    <p:animEffect filter="image" prLst="opacity: 0.5">
                                      <p:cBhvr rctx="IE">
                                        <p:cTn id="7" dur="indefinite"/>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24578" name="Picture 2" descr="http://www.ninthstreet.org/graphics/NinthStreet_Postcard_Art.jpg"/>
          <p:cNvPicPr>
            <a:picLocks noChangeAspect="1" noChangeArrowheads="1"/>
          </p:cNvPicPr>
          <p:nvPr/>
        </p:nvPicPr>
        <p:blipFill>
          <a:blip r:embed="rId2"/>
          <a:srcRect t="22300"/>
          <a:stretch>
            <a:fillRect/>
          </a:stretch>
        </p:blipFill>
        <p:spPr bwMode="auto">
          <a:xfrm>
            <a:off x="4023544" y="1099084"/>
            <a:ext cx="4891856" cy="5582704"/>
          </a:xfrm>
          <a:prstGeom prst="rect">
            <a:avLst/>
          </a:prstGeom>
          <a:noFill/>
          <a:scene3d>
            <a:camera prst="isometricOffAxis2Left"/>
            <a:lightRig rig="threePt" dir="t"/>
          </a:scene3d>
          <a:sp3d>
            <a:bevelT/>
          </a:sp3d>
        </p:spPr>
      </p:pic>
      <p:pic>
        <p:nvPicPr>
          <p:cNvPr id="5" name="Picture 4" descr="http://pro.corbis.com/images/42-15241318.jpg?size=67&amp;uid=%7b091951d7-ccec-4a9e-9e62-de4a6cb6078b%7d"/>
          <p:cNvPicPr>
            <a:picLocks noChangeAspect="1" noChangeArrowheads="1"/>
          </p:cNvPicPr>
          <p:nvPr/>
        </p:nvPicPr>
        <p:blipFill>
          <a:blip r:embed="rId3"/>
          <a:srcRect t="7580"/>
          <a:stretch>
            <a:fillRect/>
          </a:stretch>
        </p:blipFill>
        <p:spPr bwMode="auto">
          <a:xfrm>
            <a:off x="0" y="990600"/>
            <a:ext cx="4897677" cy="5181600"/>
          </a:xfrm>
          <a:prstGeom prst="rect">
            <a:avLst/>
          </a:prstGeom>
          <a:noFill/>
          <a:scene3d>
            <a:camera prst="perspectiveContrastingRightFacing"/>
            <a:lightRig rig="threePt" dir="t"/>
          </a:scene3d>
          <a:sp3d>
            <a:bevelT prst="angle"/>
          </a:sp3d>
        </p:spPr>
      </p:pic>
      <p:sp>
        <p:nvSpPr>
          <p:cNvPr id="2" name="Title 1"/>
          <p:cNvSpPr>
            <a:spLocks noGrp="1"/>
          </p:cNvSpPr>
          <p:nvPr>
            <p:ph type="title"/>
          </p:nvPr>
        </p:nvSpPr>
        <p:spPr>
          <a:xfrm>
            <a:off x="457200" y="0"/>
            <a:ext cx="8229600" cy="1143000"/>
          </a:xfrm>
        </p:spPr>
        <p:txBody>
          <a:bodyPr>
            <a:noAutofit/>
          </a:bodyPr>
          <a:lstStyle/>
          <a:p>
            <a:r>
              <a:rPr lang="en-US" sz="7200" dirty="0" smtClean="0"/>
              <a:t>Invasion of Television</a:t>
            </a:r>
            <a:endParaRPr lang="en-US" sz="7200" dirty="0"/>
          </a:p>
        </p:txBody>
      </p:sp>
      <p:sp>
        <p:nvSpPr>
          <p:cNvPr id="8" name="Content Placeholder 7"/>
          <p:cNvSpPr>
            <a:spLocks noGrp="1"/>
          </p:cNvSpPr>
          <p:nvPr>
            <p:ph idx="1"/>
          </p:nvPr>
        </p:nvSpPr>
        <p:spPr>
          <a:xfrm>
            <a:off x="457200" y="1600200"/>
            <a:ext cx="8229600" cy="5029200"/>
          </a:xfrm>
        </p:spPr>
        <p:txBody>
          <a:bodyPr/>
          <a:lstStyle/>
          <a:p>
            <a:pPr>
              <a:buNone/>
            </a:pPr>
            <a:endParaRPr lang="en-US" dirty="0" smtClean="0"/>
          </a:p>
          <a:p>
            <a:pPr>
              <a:buNone/>
            </a:pPr>
            <a:endParaRPr lang="en-US" dirty="0" smtClean="0"/>
          </a:p>
          <a:p>
            <a:pPr>
              <a:buNone/>
            </a:pPr>
            <a:endParaRPr lang="en-US" dirty="0" smtClean="0"/>
          </a:p>
          <a:p>
            <a:pPr>
              <a:buNone/>
            </a:pPr>
            <a:endParaRPr lang="en-US" dirty="0" smtClean="0"/>
          </a:p>
          <a:p>
            <a:pPr>
              <a:buNone/>
            </a:pPr>
            <a:endParaRPr lang="en-US" dirty="0" smtClean="0"/>
          </a:p>
          <a:p>
            <a:pPr>
              <a:buNone/>
            </a:pPr>
            <a:endParaRPr lang="en-US" dirty="0" smtClean="0"/>
          </a:p>
          <a:p>
            <a:pPr>
              <a:buNone/>
            </a:pPr>
            <a:endParaRPr lang="en-US" dirty="0" smtClean="0"/>
          </a:p>
          <a:p>
            <a:pPr>
              <a:buNone/>
            </a:pPr>
            <a:endParaRPr lang="en-US" dirty="0"/>
          </a:p>
        </p:txBody>
      </p:sp>
    </p:spTree>
  </p:cSld>
  <p:clrMapOvr>
    <a:overrideClrMapping bg1="dk1" tx1="lt1" bg2="dk2" tx2="lt2" accent1="accent1" accent2="accent2" accent3="accent3" accent4="accent4" accent5="accent5" accent6="accent6" hlink="hlink" folHlink="folHlink"/>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00B0F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pic>
        <p:nvPicPr>
          <p:cNvPr id="5" name="Picture 2" descr="http://www.music.indiana.edu/mits/images/laptop2.gif"/>
          <p:cNvPicPr>
            <a:picLocks noChangeAspect="1" noChangeArrowheads="1"/>
          </p:cNvPicPr>
          <p:nvPr/>
        </p:nvPicPr>
        <p:blipFill>
          <a:blip r:embed="rId2"/>
          <a:srcRect/>
          <a:stretch>
            <a:fillRect/>
          </a:stretch>
        </p:blipFill>
        <p:spPr bwMode="auto">
          <a:xfrm>
            <a:off x="-457200" y="685800"/>
            <a:ext cx="5483506" cy="3609975"/>
          </a:xfrm>
          <a:prstGeom prst="rect">
            <a:avLst/>
          </a:prstGeom>
          <a:noFill/>
          <a:scene3d>
            <a:camera prst="isometricRightUp"/>
            <a:lightRig rig="threePt" dir="t"/>
          </a:scene3d>
          <a:sp3d>
            <a:bevelT prst="angle"/>
          </a:sp3d>
        </p:spPr>
      </p:pic>
      <p:pic>
        <p:nvPicPr>
          <p:cNvPr id="6" name="Content Placeholder 5" descr="mobilePhone.jpg"/>
          <p:cNvPicPr>
            <a:picLocks noChangeAspect="1"/>
          </p:cNvPicPr>
          <p:nvPr/>
        </p:nvPicPr>
        <p:blipFill>
          <a:blip r:embed="rId3"/>
          <a:stretch>
            <a:fillRect/>
          </a:stretch>
        </p:blipFill>
        <p:spPr>
          <a:xfrm>
            <a:off x="5419725" y="533400"/>
            <a:ext cx="3724275" cy="3800475"/>
          </a:xfrm>
          <a:prstGeom prst="rect">
            <a:avLst/>
          </a:prstGeom>
          <a:scene3d>
            <a:camera prst="perspectiveContrastingLeftFacing"/>
            <a:lightRig rig="threePt" dir="t"/>
          </a:scene3d>
          <a:sp3d>
            <a:bevelT prst="angle"/>
          </a:sp3d>
        </p:spPr>
      </p:pic>
      <p:pic>
        <p:nvPicPr>
          <p:cNvPr id="7" name="Picture 4" descr="http://www.knowledgebase-script.com/demo/admin/attachments/Nokia_N91_8GB_headphones.jpg"/>
          <p:cNvPicPr>
            <a:picLocks noChangeAspect="1" noChangeArrowheads="1"/>
          </p:cNvPicPr>
          <p:nvPr/>
        </p:nvPicPr>
        <p:blipFill>
          <a:blip r:embed="rId4"/>
          <a:srcRect/>
          <a:stretch>
            <a:fillRect/>
          </a:stretch>
        </p:blipFill>
        <p:spPr bwMode="auto">
          <a:xfrm>
            <a:off x="2971800" y="2286000"/>
            <a:ext cx="3200400" cy="4286250"/>
          </a:xfrm>
          <a:prstGeom prst="rect">
            <a:avLst/>
          </a:prstGeom>
          <a:noFill/>
          <a:scene3d>
            <a:camera prst="isometricOffAxis1Right"/>
            <a:lightRig rig="threePt" dir="t"/>
          </a:scene3d>
          <a:sp3d>
            <a:bevelT prst="angle"/>
          </a:sp3d>
        </p:spPr>
      </p:pic>
      <p:sp>
        <p:nvSpPr>
          <p:cNvPr id="3" name="Content Placeholder 2"/>
          <p:cNvSpPr>
            <a:spLocks noGrp="1"/>
          </p:cNvSpPr>
          <p:nvPr>
            <p:ph idx="1"/>
          </p:nvPr>
        </p:nvSpPr>
        <p:spPr/>
        <p:txBody>
          <a:bodyPr>
            <a:normAutofit fontScale="92500" lnSpcReduction="10000"/>
          </a:bodyPr>
          <a:lstStyle/>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pPr algn="ctr">
              <a:buNone/>
            </a:pPr>
            <a:r>
              <a:rPr lang="en-US" sz="5400" b="1" dirty="0" smtClean="0"/>
              <a:t>Information at our fingertips</a:t>
            </a:r>
          </a:p>
          <a:p>
            <a:endParaRPr lang="en-US" dirty="0" smtClean="0"/>
          </a:p>
          <a:p>
            <a:endParaRPr lang="en-US" dirty="0" smtClean="0"/>
          </a:p>
          <a:p>
            <a:endParaRPr lang="en-US" dirty="0" smtClean="0"/>
          </a:p>
          <a:p>
            <a:endParaRPr lang="en-US" dirty="0" smtClean="0"/>
          </a:p>
          <a:p>
            <a:endParaRPr lang="en-US" dirty="0" smtClean="0"/>
          </a:p>
          <a:p>
            <a:endParaRPr lang="en-US" dirty="0" smtClean="0"/>
          </a:p>
          <a:p>
            <a:pPr>
              <a:buNone/>
            </a:pP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770" decel="100000"/>
                                        <p:tgtEl>
                                          <p:spTgt spid="5"/>
                                        </p:tgtEl>
                                      </p:cBhvr>
                                    </p:animEffect>
                                    <p:animScale>
                                      <p:cBhvr>
                                        <p:cTn id="8" dur="770" decel="100000"/>
                                        <p:tgtEl>
                                          <p:spTgt spid="5"/>
                                        </p:tgtEl>
                                      </p:cBhvr>
                                      <p:from x="10000" y="10000"/>
                                      <p:to x="200000" y="450000"/>
                                    </p:animScale>
                                    <p:animScale>
                                      <p:cBhvr>
                                        <p:cTn id="9" dur="1230" accel="100000" fill="hold">
                                          <p:stCondLst>
                                            <p:cond delay="770"/>
                                          </p:stCondLst>
                                        </p:cTn>
                                        <p:tgtEl>
                                          <p:spTgt spid="5"/>
                                        </p:tgtEl>
                                      </p:cBhvr>
                                      <p:from x="200000" y="450000"/>
                                      <p:to x="100000" y="100000"/>
                                    </p:animScale>
                                    <p:set>
                                      <p:cBhvr>
                                        <p:cTn id="10" dur="770" fill="hold"/>
                                        <p:tgtEl>
                                          <p:spTgt spid="5"/>
                                        </p:tgtEl>
                                        <p:attrNameLst>
                                          <p:attrName>ppt_x</p:attrName>
                                        </p:attrNameLst>
                                      </p:cBhvr>
                                      <p:to>
                                        <p:strVal val="(0.5)"/>
                                      </p:to>
                                    </p:set>
                                    <p:anim from="(0.5)" to="(#ppt_x)" calcmode="lin" valueType="num">
                                      <p:cBhvr>
                                        <p:cTn id="11" dur="1230" accel="100000" fill="hold">
                                          <p:stCondLst>
                                            <p:cond delay="770"/>
                                          </p:stCondLst>
                                        </p:cTn>
                                        <p:tgtEl>
                                          <p:spTgt spid="5"/>
                                        </p:tgtEl>
                                        <p:attrNameLst>
                                          <p:attrName>ppt_x</p:attrName>
                                        </p:attrNameLst>
                                      </p:cBhvr>
                                    </p:anim>
                                    <p:set>
                                      <p:cBhvr>
                                        <p:cTn id="12" dur="770" fill="hold"/>
                                        <p:tgtEl>
                                          <p:spTgt spid="5"/>
                                        </p:tgtEl>
                                        <p:attrNameLst>
                                          <p:attrName>ppt_y</p:attrName>
                                        </p:attrNameLst>
                                      </p:cBhvr>
                                      <p:to>
                                        <p:strVal val="(#ppt_y+0.4)"/>
                                      </p:to>
                                    </p:set>
                                    <p:anim from="(#ppt_y+0.4)" to="(#ppt_y)" calcmode="lin" valueType="num">
                                      <p:cBhvr>
                                        <p:cTn id="13" dur="1230" accel="100000" fill="hold">
                                          <p:stCondLst>
                                            <p:cond delay="770"/>
                                          </p:stCondLst>
                                        </p:cTn>
                                        <p:tgtEl>
                                          <p:spTgt spid="5"/>
                                        </p:tgtEl>
                                        <p:attrNameLst>
                                          <p:attrName>ppt_y</p:attrName>
                                        </p:attrNameLst>
                                      </p:cBhvr>
                                    </p:anim>
                                  </p:childTnLst>
                                </p:cTn>
                              </p:par>
                            </p:childTnLst>
                          </p:cTn>
                        </p:par>
                      </p:childTnLst>
                    </p:cTn>
                  </p:par>
                  <p:par>
                    <p:cTn id="14" fill="hold">
                      <p:stCondLst>
                        <p:cond delay="indefinite"/>
                      </p:stCondLst>
                      <p:childTnLst>
                        <p:par>
                          <p:cTn id="15" fill="hold">
                            <p:stCondLst>
                              <p:cond delay="0"/>
                            </p:stCondLst>
                            <p:childTnLst>
                              <p:par>
                                <p:cTn id="16" presetID="17" presetClass="entr" presetSubtype="10" fill="hold" nodeType="clickEffect">
                                  <p:stCondLst>
                                    <p:cond delay="0"/>
                                  </p:stCondLst>
                                  <p:childTnLst>
                                    <p:set>
                                      <p:cBhvr>
                                        <p:cTn id="17" dur="1" fill="hold">
                                          <p:stCondLst>
                                            <p:cond delay="0"/>
                                          </p:stCondLst>
                                        </p:cTn>
                                        <p:tgtEl>
                                          <p:spTgt spid="6"/>
                                        </p:tgtEl>
                                        <p:attrNameLst>
                                          <p:attrName>style.visibility</p:attrName>
                                        </p:attrNameLst>
                                      </p:cBhvr>
                                      <p:to>
                                        <p:strVal val="visible"/>
                                      </p:to>
                                    </p:set>
                                    <p:anim calcmode="lin" valueType="num">
                                      <p:cBhvr>
                                        <p:cTn id="18" dur="500" fill="hold"/>
                                        <p:tgtEl>
                                          <p:spTgt spid="6"/>
                                        </p:tgtEl>
                                        <p:attrNameLst>
                                          <p:attrName>ppt_w</p:attrName>
                                        </p:attrNameLst>
                                      </p:cBhvr>
                                      <p:tavLst>
                                        <p:tav tm="0">
                                          <p:val>
                                            <p:fltVal val="0"/>
                                          </p:val>
                                        </p:tav>
                                        <p:tav tm="100000">
                                          <p:val>
                                            <p:strVal val="#ppt_w"/>
                                          </p:val>
                                        </p:tav>
                                      </p:tavLst>
                                    </p:anim>
                                    <p:anim calcmode="lin" valueType="num">
                                      <p:cBhvr>
                                        <p:cTn id="19" dur="500" fill="hold"/>
                                        <p:tgtEl>
                                          <p:spTgt spid="6"/>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FF0000"/>
        </a:solidFill>
        <a:effectLst/>
      </p:bgPr>
    </p:bg>
    <p:spTree>
      <p:nvGrpSpPr>
        <p:cNvPr id="1" name=""/>
        <p:cNvGrpSpPr/>
        <p:nvPr/>
      </p:nvGrpSpPr>
      <p:grpSpPr>
        <a:xfrm>
          <a:off x="0" y="0"/>
          <a:ext cx="0" cy="0"/>
          <a:chOff x="0" y="0"/>
          <a:chExt cx="0" cy="0"/>
        </a:xfrm>
      </p:grpSpPr>
      <p:pic>
        <p:nvPicPr>
          <p:cNvPr id="100354" name="Picture 2" descr="http://www.hypart.de/HypArt/project41/pics/hypart41.jpg"/>
          <p:cNvPicPr>
            <a:picLocks noChangeAspect="1" noChangeArrowheads="1"/>
          </p:cNvPicPr>
          <p:nvPr/>
        </p:nvPicPr>
        <p:blipFill>
          <a:blip r:embed="rId3"/>
          <a:srcRect l="3488" t="2946" r="3488" b="5643"/>
          <a:stretch>
            <a:fillRect/>
          </a:stretch>
        </p:blipFill>
        <p:spPr bwMode="auto">
          <a:xfrm>
            <a:off x="1371600" y="304800"/>
            <a:ext cx="6096000" cy="6172200"/>
          </a:xfrm>
          <a:prstGeom prst="rect">
            <a:avLst/>
          </a:prstGeom>
          <a:noFill/>
        </p:spPr>
      </p:pic>
      <p:sp>
        <p:nvSpPr>
          <p:cNvPr id="2" name="Title 1"/>
          <p:cNvSpPr>
            <a:spLocks noGrp="1"/>
          </p:cNvSpPr>
          <p:nvPr>
            <p:ph type="title"/>
          </p:nvPr>
        </p:nvSpPr>
        <p:spPr>
          <a:xfrm>
            <a:off x="457200" y="1676400"/>
            <a:ext cx="8229600" cy="1143000"/>
          </a:xfrm>
        </p:spPr>
        <p:txBody>
          <a:bodyPr>
            <a:normAutofit fontScale="90000"/>
          </a:bodyPr>
          <a:lstStyle/>
          <a:p>
            <a:r>
              <a:rPr lang="en-US" sz="4900" b="1" dirty="0" smtClean="0">
                <a:solidFill>
                  <a:schemeClr val="bg1"/>
                </a:solidFill>
              </a:rPr>
              <a:t>All this information is enough to make our heads go spin </a:t>
            </a:r>
            <a:r>
              <a:rPr lang="en-US" sz="4900" b="1" dirty="0" err="1" smtClean="0">
                <a:solidFill>
                  <a:schemeClr val="bg1"/>
                </a:solidFill>
              </a:rPr>
              <a:t>spin</a:t>
            </a:r>
            <a:r>
              <a:rPr lang="en-US" sz="4900" b="1" dirty="0" smtClean="0">
                <a:solidFill>
                  <a:schemeClr val="bg1"/>
                </a:solidFill>
              </a:rPr>
              <a:t> </a:t>
            </a:r>
            <a:r>
              <a:rPr lang="en-US" sz="4900" b="1" dirty="0" err="1" smtClean="0">
                <a:solidFill>
                  <a:schemeClr val="bg1"/>
                </a:solidFill>
              </a:rPr>
              <a:t>spin</a:t>
            </a:r>
            <a:r>
              <a:rPr lang="en-US" sz="4900" b="1" dirty="0" smtClean="0">
                <a:solidFill>
                  <a:schemeClr val="bg1"/>
                </a:solidFill>
              </a:rPr>
              <a:t> </a:t>
            </a:r>
            <a:r>
              <a:rPr lang="en-US" sz="6700" b="1" dirty="0" smtClean="0"/>
              <a:t>….. </a:t>
            </a:r>
            <a:r>
              <a:rPr lang="en-US" dirty="0" smtClean="0"/>
              <a:t/>
            </a:r>
            <a:br>
              <a:rPr lang="en-US" dirty="0" smtClean="0"/>
            </a:br>
            <a:endParaRPr lang="en-US" dirty="0"/>
          </a:p>
        </p:txBody>
      </p:sp>
      <p:sp>
        <p:nvSpPr>
          <p:cNvPr id="3" name="Content Placeholder 2"/>
          <p:cNvSpPr>
            <a:spLocks noGrp="1"/>
          </p:cNvSpPr>
          <p:nvPr>
            <p:ph idx="1"/>
          </p:nvPr>
        </p:nvSpPr>
        <p:spPr/>
        <p:txBody>
          <a:bodyPr/>
          <a:lstStyle/>
          <a:p>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mph" presetSubtype="0" fill="hold" nodeType="clickEffect">
                                  <p:stCondLst>
                                    <p:cond delay="0"/>
                                  </p:stCondLst>
                                  <p:childTnLst>
                                    <p:animRot by="43200000">
                                      <p:cBhvr>
                                        <p:cTn id="6" dur="2000" fill="hold"/>
                                        <p:tgtEl>
                                          <p:spTgt spid="100354"/>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pic>
        <p:nvPicPr>
          <p:cNvPr id="2050" name="Picture 2" descr="http://www.art-puzzle.com/Media/Shop/ShopTextMedia/puzzle6_text.jpg"/>
          <p:cNvPicPr>
            <a:picLocks noChangeAspect="1" noChangeArrowheads="1"/>
          </p:cNvPicPr>
          <p:nvPr/>
        </p:nvPicPr>
        <p:blipFill>
          <a:blip r:embed="rId3"/>
          <a:srcRect b="3607"/>
          <a:stretch>
            <a:fillRect/>
          </a:stretch>
        </p:blipFill>
        <p:spPr bwMode="auto">
          <a:xfrm>
            <a:off x="381000" y="1252518"/>
            <a:ext cx="8350864" cy="5605482"/>
          </a:xfrm>
          <a:prstGeom prst="rect">
            <a:avLst/>
          </a:prstGeom>
          <a:noFill/>
        </p:spPr>
      </p:pic>
      <p:sp>
        <p:nvSpPr>
          <p:cNvPr id="5" name="Content Placeholder 4"/>
          <p:cNvSpPr>
            <a:spLocks noGrp="1"/>
          </p:cNvSpPr>
          <p:nvPr>
            <p:ph idx="1"/>
          </p:nvPr>
        </p:nvSpPr>
        <p:spPr/>
        <p:txBody>
          <a:bodyPr/>
          <a:lstStyle/>
          <a:p>
            <a:endParaRPr lang="en-US" dirty="0"/>
          </a:p>
        </p:txBody>
      </p:sp>
      <p:pic>
        <p:nvPicPr>
          <p:cNvPr id="6" name="Picture 4" descr="http://www.uic.edu/pharmacy/_images/college/Information.png"/>
          <p:cNvPicPr>
            <a:picLocks noChangeAspect="1" noChangeArrowheads="1"/>
          </p:cNvPicPr>
          <p:nvPr/>
        </p:nvPicPr>
        <p:blipFill>
          <a:blip r:embed="rId4"/>
          <a:srcRect/>
          <a:stretch>
            <a:fillRect/>
          </a:stretch>
        </p:blipFill>
        <p:spPr bwMode="auto">
          <a:xfrm>
            <a:off x="2057400" y="1219200"/>
            <a:ext cx="4876800" cy="4876800"/>
          </a:xfrm>
          <a:prstGeom prst="rect">
            <a:avLst/>
          </a:prstGeom>
          <a:noFill/>
        </p:spPr>
      </p:pic>
      <p:pic>
        <p:nvPicPr>
          <p:cNvPr id="7" name="Picture 5" descr="globe_demo"/>
          <p:cNvPicPr>
            <a:picLocks noChangeAspect="1" noChangeArrowheads="1"/>
          </p:cNvPicPr>
          <p:nvPr/>
        </p:nvPicPr>
        <p:blipFill>
          <a:blip r:embed="rId5"/>
          <a:srcRect/>
          <a:stretch>
            <a:fillRect/>
          </a:stretch>
        </p:blipFill>
        <p:spPr bwMode="auto">
          <a:xfrm>
            <a:off x="2057400" y="1524000"/>
            <a:ext cx="4953000" cy="4953000"/>
          </a:xfrm>
          <a:prstGeom prst="rect">
            <a:avLst/>
          </a:prstGeom>
          <a:noFill/>
          <a:ln w="9525">
            <a:noFill/>
            <a:miter lim="800000"/>
            <a:headEnd/>
            <a:tailEnd/>
          </a:ln>
        </p:spPr>
      </p:pic>
      <p:sp>
        <p:nvSpPr>
          <p:cNvPr id="34818" name="Rectangle 6"/>
          <p:cNvSpPr>
            <a:spLocks noGrp="1" noChangeArrowheads="1"/>
          </p:cNvSpPr>
          <p:nvPr>
            <p:ph type="title"/>
          </p:nvPr>
        </p:nvSpPr>
        <p:spPr>
          <a:xfrm>
            <a:off x="381000" y="228600"/>
            <a:ext cx="8229600" cy="1143000"/>
          </a:xfrm>
        </p:spPr>
        <p:txBody>
          <a:bodyPr/>
          <a:lstStyle/>
          <a:p>
            <a:pPr eaLnBrk="1" hangingPunct="1"/>
            <a:r>
              <a:rPr lang="en-US" sz="2400" b="1" dirty="0" smtClean="0"/>
              <a:t>This information is the basis of our formation of a picture of the world around us as well as of ourselves.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7" presetClass="entr" presetSubtype="1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strVal val="#ppt_h"/>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17" presetClass="entr" presetSubtype="10" fill="hold" nodeType="clickEffect">
                                  <p:stCondLst>
                                    <p:cond delay="0"/>
                                  </p:stCondLst>
                                  <p:childTnLst>
                                    <p:set>
                                      <p:cBhvr>
                                        <p:cTn id="12" dur="1" fill="hold">
                                          <p:stCondLst>
                                            <p:cond delay="0"/>
                                          </p:stCondLst>
                                        </p:cTn>
                                        <p:tgtEl>
                                          <p:spTgt spid="7"/>
                                        </p:tgtEl>
                                        <p:attrNameLst>
                                          <p:attrName>style.visibility</p:attrName>
                                        </p:attrNameLst>
                                      </p:cBhvr>
                                      <p:to>
                                        <p:strVal val="visible"/>
                                      </p:to>
                                    </p:set>
                                    <p:anim calcmode="lin" valueType="num">
                                      <p:cBhvr>
                                        <p:cTn id="13" dur="500" fill="hold"/>
                                        <p:tgtEl>
                                          <p:spTgt spid="7"/>
                                        </p:tgtEl>
                                        <p:attrNameLst>
                                          <p:attrName>ppt_w</p:attrName>
                                        </p:attrNameLst>
                                      </p:cBhvr>
                                      <p:tavLst>
                                        <p:tav tm="0">
                                          <p:val>
                                            <p:fltVal val="0"/>
                                          </p:val>
                                        </p:tav>
                                        <p:tav tm="100000">
                                          <p:val>
                                            <p:strVal val="#ppt_w"/>
                                          </p:val>
                                        </p:tav>
                                      </p:tavLst>
                                    </p:anim>
                                    <p:anim calcmode="lin" valueType="num">
                                      <p:cBhvr>
                                        <p:cTn id="14" dur="500" fill="hold"/>
                                        <p:tgtEl>
                                          <p:spTgt spid="7"/>
                                        </p:tgtEl>
                                        <p:attrNameLst>
                                          <p:attrName>ppt_h</p:attrName>
                                        </p:attrNameLst>
                                      </p:cBhvr>
                                      <p:tavLst>
                                        <p:tav tm="0">
                                          <p:val>
                                            <p:strVal val="#ppt_h"/>
                                          </p:val>
                                        </p:tav>
                                        <p:tav tm="100000">
                                          <p:val>
                                            <p:strVal val="#ppt_h"/>
                                          </p:val>
                                        </p:tav>
                                      </p:tavLst>
                                    </p:anim>
                                  </p:childTnLst>
                                </p:cTn>
                              </p:par>
                              <p:par>
                                <p:cTn id="15" presetID="9" presetClass="exit" presetSubtype="0" fill="hold" nodeType="withEffect">
                                  <p:stCondLst>
                                    <p:cond delay="0"/>
                                  </p:stCondLst>
                                  <p:childTnLst>
                                    <p:animEffect transition="out" filter="dissolve">
                                      <p:cBhvr>
                                        <p:cTn id="16" dur="500"/>
                                        <p:tgtEl>
                                          <p:spTgt spid="6"/>
                                        </p:tgtEl>
                                      </p:cBhvr>
                                    </p:animEffect>
                                    <p:set>
                                      <p:cBhvr>
                                        <p:cTn id="17" dur="1" fill="hold">
                                          <p:stCondLst>
                                            <p:cond delay="499"/>
                                          </p:stCondLst>
                                        </p:cTn>
                                        <p:tgtEl>
                                          <p:spTgt spid="6"/>
                                        </p:tgtEl>
                                        <p:attrNameLst>
                                          <p:attrName>style.visibility</p:attrName>
                                        </p:attrNameLst>
                                      </p:cBhvr>
                                      <p:to>
                                        <p:strVal val="hidden"/>
                                      </p:to>
                                    </p:set>
                                  </p:childTnLst>
                                </p:cTn>
                              </p:par>
                            </p:childTnLst>
                          </p:cTn>
                        </p:par>
                      </p:childTnLst>
                    </p:cTn>
                  </p:par>
                  <p:par>
                    <p:cTn id="18" fill="hold">
                      <p:stCondLst>
                        <p:cond delay="indefinite"/>
                      </p:stCondLst>
                      <p:childTnLst>
                        <p:par>
                          <p:cTn id="19" fill="hold">
                            <p:stCondLst>
                              <p:cond delay="0"/>
                            </p:stCondLst>
                            <p:childTnLst>
                              <p:par>
                                <p:cTn id="20" presetID="17" presetClass="entr" presetSubtype="10" fill="hold" nodeType="clickEffect">
                                  <p:stCondLst>
                                    <p:cond delay="0"/>
                                  </p:stCondLst>
                                  <p:childTnLst>
                                    <p:set>
                                      <p:cBhvr>
                                        <p:cTn id="21" dur="1" fill="hold">
                                          <p:stCondLst>
                                            <p:cond delay="0"/>
                                          </p:stCondLst>
                                        </p:cTn>
                                        <p:tgtEl>
                                          <p:spTgt spid="2050"/>
                                        </p:tgtEl>
                                        <p:attrNameLst>
                                          <p:attrName>style.visibility</p:attrName>
                                        </p:attrNameLst>
                                      </p:cBhvr>
                                      <p:to>
                                        <p:strVal val="visible"/>
                                      </p:to>
                                    </p:set>
                                    <p:anim calcmode="lin" valueType="num">
                                      <p:cBhvr>
                                        <p:cTn id="22" dur="500" fill="hold"/>
                                        <p:tgtEl>
                                          <p:spTgt spid="2050"/>
                                        </p:tgtEl>
                                        <p:attrNameLst>
                                          <p:attrName>ppt_w</p:attrName>
                                        </p:attrNameLst>
                                      </p:cBhvr>
                                      <p:tavLst>
                                        <p:tav tm="0">
                                          <p:val>
                                            <p:fltVal val="0"/>
                                          </p:val>
                                        </p:tav>
                                        <p:tav tm="100000">
                                          <p:val>
                                            <p:strVal val="#ppt_w"/>
                                          </p:val>
                                        </p:tav>
                                      </p:tavLst>
                                    </p:anim>
                                    <p:anim calcmode="lin" valueType="num">
                                      <p:cBhvr>
                                        <p:cTn id="23" dur="500" fill="hold"/>
                                        <p:tgtEl>
                                          <p:spTgt spid="2050"/>
                                        </p:tgtEl>
                                        <p:attrNameLst>
                                          <p:attrName>ppt_h</p:attrName>
                                        </p:attrNameLst>
                                      </p:cBhvr>
                                      <p:tavLst>
                                        <p:tav tm="0">
                                          <p:val>
                                            <p:strVal val="#ppt_h"/>
                                          </p:val>
                                        </p:tav>
                                        <p:tav tm="100000">
                                          <p:val>
                                            <p:strVal val="#ppt_h"/>
                                          </p:val>
                                        </p:tav>
                                      </p:tavLst>
                                    </p:anim>
                                  </p:childTnLst>
                                </p:cTn>
                              </p:par>
                              <p:par>
                                <p:cTn id="24" presetID="9" presetClass="exit" presetSubtype="0" fill="hold" nodeType="withEffect">
                                  <p:stCondLst>
                                    <p:cond delay="0"/>
                                  </p:stCondLst>
                                  <p:childTnLst>
                                    <p:animEffect transition="out" filter="dissolve">
                                      <p:cBhvr>
                                        <p:cTn id="25" dur="500"/>
                                        <p:tgtEl>
                                          <p:spTgt spid="7"/>
                                        </p:tgtEl>
                                      </p:cBhvr>
                                    </p:animEffect>
                                    <p:set>
                                      <p:cBhvr>
                                        <p:cTn id="26" dur="1" fill="hold">
                                          <p:stCondLst>
                                            <p:cond delay="499"/>
                                          </p:stCondLst>
                                        </p:cTn>
                                        <p:tgtEl>
                                          <p:spTgt spid="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_rels/theme2.xml.rels><?xml version="1.0" encoding="UTF-8" standalone="yes"?>
<Relationships xmlns="http://schemas.openxmlformats.org/package/2006/relationships"><Relationship Id="rId1" Type="http://schemas.openxmlformats.org/officeDocument/2006/relationships/image" Target="../media/image1.jpeg"/></Relationships>
</file>

<file path=ppt/theme/_rels/theme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image" Target="../media/image2.jpeg"/></Relationships>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Verve">
  <a:themeElements>
    <a:clrScheme name="Verve">
      <a:dk1>
        <a:sysClr val="windowText" lastClr="000000"/>
      </a:dk1>
      <a:lt1>
        <a:sysClr val="window" lastClr="FFFFFF"/>
      </a:lt1>
      <a:dk2>
        <a:srgbClr val="666666"/>
      </a:dk2>
      <a:lt2>
        <a:srgbClr val="D2D2D2"/>
      </a:lt2>
      <a:accent1>
        <a:srgbClr val="FF388C"/>
      </a:accent1>
      <a:accent2>
        <a:srgbClr val="E40059"/>
      </a:accent2>
      <a:accent3>
        <a:srgbClr val="9C007F"/>
      </a:accent3>
      <a:accent4>
        <a:srgbClr val="68007F"/>
      </a:accent4>
      <a:accent5>
        <a:srgbClr val="005BD3"/>
      </a:accent5>
      <a:accent6>
        <a:srgbClr val="00349E"/>
      </a:accent6>
      <a:hlink>
        <a:srgbClr val="17BBFD"/>
      </a:hlink>
      <a:folHlink>
        <a:srgbClr val="FF79C2"/>
      </a:folHlink>
    </a:clrScheme>
    <a:fontScheme name="Verve">
      <a:majorFont>
        <a:latin typeface="Century Gothic"/>
        <a:ea typeface=""/>
        <a:cs typeface=""/>
        <a:font script="Jpan" typeface="HGｺﾞｼｯｸM"/>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minorFont>
    </a:fontScheme>
    <a:fmtScheme name="Verve">
      <a:fillStyleLst>
        <a:solidFill>
          <a:schemeClr val="phClr"/>
        </a:solidFill>
        <a:gradFill rotWithShape="1">
          <a:gsLst>
            <a:gs pos="0">
              <a:schemeClr val="phClr">
                <a:tint val="10000"/>
                <a:satMod val="300000"/>
              </a:schemeClr>
            </a:gs>
            <a:gs pos="34000">
              <a:schemeClr val="phClr">
                <a:tint val="13500"/>
                <a:satMod val="250000"/>
              </a:schemeClr>
            </a:gs>
            <a:gs pos="100000">
              <a:schemeClr val="phClr">
                <a:tint val="60000"/>
                <a:satMod val="200000"/>
              </a:schemeClr>
            </a:gs>
          </a:gsLst>
          <a:path path="circle">
            <a:fillToRect l="50000" t="155000" r="50000" b="-55000"/>
          </a:path>
        </a:gradFill>
        <a:gradFill rotWithShape="1">
          <a:gsLst>
            <a:gs pos="0">
              <a:schemeClr val="phClr">
                <a:tint val="60000"/>
                <a:satMod val="160000"/>
              </a:schemeClr>
            </a:gs>
            <a:gs pos="46000">
              <a:schemeClr val="phClr">
                <a:tint val="86000"/>
                <a:satMod val="160000"/>
              </a:schemeClr>
            </a:gs>
            <a:gs pos="100000">
              <a:schemeClr val="phClr">
                <a:shade val="40000"/>
                <a:satMod val="160000"/>
              </a:schemeClr>
            </a:gs>
          </a:gsLst>
          <a:path path="circle">
            <a:fillToRect l="50000" t="155000" r="50000" b="-55000"/>
          </a:path>
        </a:gradFill>
      </a:fillStyleLst>
      <a:lnStyleLst>
        <a:ln w="9525" cap="flat" cmpd="sng" algn="ctr">
          <a:solidFill>
            <a:schemeClr val="phClr">
              <a:satMod val="120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63500" dist="25400" dir="14700000" algn="t" rotWithShape="0">
              <a:srgbClr val="000000">
                <a:alpha val="50000"/>
              </a:srgbClr>
            </a:outerShdw>
          </a:effectLst>
        </a:effectStyle>
        <a:effectStyle>
          <a:effectLst>
            <a:outerShdw blurRad="50800" dist="38100" dir="14700000" algn="t" rotWithShape="0">
              <a:srgbClr val="000000">
                <a:alpha val="60000"/>
              </a:srgbClr>
            </a:outerShdw>
          </a:effectLst>
        </a:effectStyle>
        <a:effectStyle>
          <a:effectLst>
            <a:outerShdw blurRad="50800" dist="38100" dir="14700000" algn="t" rotWithShape="0">
              <a:srgbClr val="000000">
                <a:alpha val="60000"/>
              </a:srgbClr>
            </a:outerShdw>
          </a:effectLst>
          <a:scene3d>
            <a:camera prst="orthographicFront" fov="0">
              <a:rot lat="0" lon="0" rev="0"/>
            </a:camera>
            <a:lightRig rig="contrasting" dir="t">
              <a:rot lat="0" lon="0" rev="3600000"/>
            </a:lightRig>
          </a:scene3d>
          <a:sp3d prstMaterial="plastic">
            <a:bevelT w="127000" h="38200" prst="relaxedInset"/>
            <a:contourClr>
              <a:schemeClr val="phClr"/>
            </a:contourClr>
          </a:sp3d>
        </a:effectStyle>
      </a:effectStyleLst>
      <a:bgFillStyleLst>
        <a:solidFill>
          <a:schemeClr val="phClr"/>
        </a:solidFill>
        <a:gradFill rotWithShape="1">
          <a:gsLst>
            <a:gs pos="0">
              <a:schemeClr val="phClr">
                <a:shade val="48000"/>
                <a:satMod val="230000"/>
              </a:schemeClr>
            </a:gs>
            <a:gs pos="60000">
              <a:schemeClr val="phClr">
                <a:shade val="92000"/>
                <a:satMod val="230000"/>
              </a:schemeClr>
            </a:gs>
            <a:gs pos="100000">
              <a:schemeClr val="phClr">
                <a:tint val="85000"/>
                <a:satMod val="400000"/>
              </a:schemeClr>
            </a:gs>
          </a:gsLst>
          <a:lin ang="5400000" scaled="0"/>
        </a:gradFill>
        <a:blipFill>
          <a:blip xmlns:r="http://schemas.openxmlformats.org/officeDocument/2006/relationships" r:embed="rId1">
            <a:duotone>
              <a:schemeClr val="phClr">
                <a:shade val="1200"/>
                <a:satMod val="150000"/>
              </a:schemeClr>
              <a:schemeClr val="phClr">
                <a:tint val="90000"/>
                <a:satMod val="150000"/>
              </a:schemeClr>
            </a:duotone>
          </a:blip>
          <a:tile tx="0" ty="0" sx="70000" sy="70000" flip="none" algn="tl"/>
        </a:blipFill>
      </a:bgFillStyleLst>
    </a:fmtScheme>
  </a:themeElements>
  <a:objectDefaults/>
  <a:extraClrSchemeLst/>
</a:theme>
</file>

<file path=ppt/theme/theme3.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01600" cap="rnd" cmpd="sng" algn="ctr">
          <a:solidFill>
            <a:srgbClr val="FF0000"/>
          </a:solidFill>
          <a:prstDash val="sysDot"/>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101600" cap="rnd" cmpd="sng" algn="ctr">
          <a:solidFill>
            <a:srgbClr val="FF0000"/>
          </a:solidFill>
          <a:prstDash val="sysDot"/>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6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1_Default Design">
  <a:themeElements>
    <a:clrScheme name="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Default Design">
      <a:majorFont>
        <a:latin typeface="Times"/>
        <a:ea typeface=""/>
        <a:cs typeface=""/>
      </a:majorFont>
      <a:minorFont>
        <a:latin typeface="Time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fr-FR" altLang="fr-FR" sz="2400" b="0" i="0" u="none" strike="noStrike" cap="none" normalizeH="0" baseline="0" smtClean="0">
            <a:ln>
              <a:noFill/>
            </a:ln>
            <a:solidFill>
              <a:schemeClr val="tx1"/>
            </a:solidFill>
            <a:effectLst/>
            <a:latin typeface="Times"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fr-FR" altLang="fr-FR" sz="2400" b="0" i="0" u="none" strike="noStrike" cap="none" normalizeH="0" baseline="0" smtClean="0">
            <a:ln>
              <a:noFill/>
            </a:ln>
            <a:solidFill>
              <a:schemeClr val="tx1"/>
            </a:solidFill>
            <a:effectLst/>
            <a:latin typeface="Times" charset="0"/>
          </a:defRPr>
        </a:defPPr>
      </a:lstStyle>
    </a:lnDef>
  </a:objectDefaults>
  <a:extraClrSchemeLst>
    <a:extraClrScheme>
      <a:clrScheme name="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Trek">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Trek">
      <a:majorFont>
        <a:latin typeface="Franklin Gothic Medium"/>
        <a:ea typeface=""/>
        <a:cs typeface=""/>
        <a:font script="Jpan" typeface="HG創英角ｺﾞｼｯｸUB"/>
        <a:font script="Hang" typeface="돋움"/>
        <a:font script="Hans" typeface="隶书"/>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Franklin Gothic Book"/>
        <a:ea typeface=""/>
        <a:cs typeface=""/>
        <a:font script="Jpan" typeface="HGｺﾞｼｯｸE"/>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Trek">
      <a:fillStyleLst>
        <a:solidFill>
          <a:schemeClr val="phClr"/>
        </a:solidFill>
        <a:gradFill rotWithShape="1">
          <a:gsLst>
            <a:gs pos="0">
              <a:schemeClr val="phClr">
                <a:tint val="30000"/>
                <a:satMod val="250000"/>
              </a:schemeClr>
            </a:gs>
            <a:gs pos="72000">
              <a:schemeClr val="phClr">
                <a:tint val="75000"/>
                <a:satMod val="210000"/>
              </a:schemeClr>
            </a:gs>
            <a:gs pos="100000">
              <a:schemeClr val="phClr">
                <a:tint val="85000"/>
                <a:satMod val="210000"/>
              </a:schemeClr>
            </a:gs>
          </a:gsLst>
          <a:lin ang="5400000" scaled="1"/>
        </a:gradFill>
        <a:gradFill rotWithShape="1">
          <a:gsLst>
            <a:gs pos="0">
              <a:schemeClr val="phClr">
                <a:tint val="75000"/>
                <a:shade val="85000"/>
                <a:satMod val="230000"/>
              </a:schemeClr>
            </a:gs>
            <a:gs pos="25000">
              <a:schemeClr val="phClr">
                <a:tint val="90000"/>
                <a:shade val="70000"/>
                <a:satMod val="220000"/>
              </a:schemeClr>
            </a:gs>
            <a:gs pos="50000">
              <a:schemeClr val="phClr">
                <a:tint val="90000"/>
                <a:shade val="58000"/>
                <a:satMod val="225000"/>
              </a:schemeClr>
            </a:gs>
            <a:gs pos="65000">
              <a:schemeClr val="phClr">
                <a:tint val="90000"/>
                <a:shade val="58000"/>
                <a:satMod val="225000"/>
              </a:schemeClr>
            </a:gs>
            <a:gs pos="80000">
              <a:schemeClr val="phClr">
                <a:tint val="90000"/>
                <a:shade val="69000"/>
                <a:satMod val="220000"/>
              </a:schemeClr>
            </a:gs>
            <a:gs pos="100000">
              <a:schemeClr val="phClr">
                <a:tint val="77000"/>
                <a:shade val="80000"/>
                <a:satMod val="230000"/>
              </a:schemeClr>
            </a:gs>
          </a:gsLst>
          <a:lin ang="5400000" scaled="1"/>
        </a:gradFill>
      </a:fillStyleLst>
      <a:lnStyleLst>
        <a:ln w="10000" cap="flat" cmpd="sng" algn="ctr">
          <a:solidFill>
            <a:schemeClr val="ph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76200" dist="50800" dir="5400000" rotWithShape="0">
              <a:srgbClr val="4E3B30">
                <a:alpha val="60000"/>
              </a:srgbClr>
            </a:outerShdw>
          </a:effectLst>
        </a:effectStyle>
        <a:effectStyle>
          <a:effectLst>
            <a:outerShdw blurRad="76200" dist="50800" dir="5400000" rotWithShape="0">
              <a:srgbClr val="4E3B30">
                <a:alpha val="60000"/>
              </a:srgbClr>
            </a:outerShdw>
          </a:effectLst>
          <a:scene3d>
            <a:camera prst="orthographicFront">
              <a:rot lat="0" lon="0" rev="0"/>
            </a:camera>
            <a:lightRig rig="threePt" dir="tl">
              <a:rot lat="0" lon="0" rev="0"/>
            </a:lightRig>
          </a:scene3d>
          <a:sp3d prstMaterial="metal">
            <a:bevelT w="10000" h="10000"/>
          </a:sp3d>
        </a:effectStyle>
        <a:effectStyle>
          <a:effectLst>
            <a:outerShdw blurRad="76200" dist="50800" dir="5400000" rotWithShape="0">
              <a:srgbClr val="4E3B30">
                <a:alpha val="60000"/>
              </a:srgbClr>
            </a:outerShdw>
          </a:effectLst>
          <a:scene3d>
            <a:camera prst="obliqueTopLeft" fov="600000">
              <a:rot lat="0" lon="0" rev="0"/>
            </a:camera>
            <a:lightRig rig="balanced" dir="t">
              <a:rot lat="0" lon="0" rev="19200000"/>
            </a:lightRig>
          </a:scene3d>
          <a:sp3d contourW="12700" prstMaterial="matte">
            <a:bevelT w="60000" h="50800"/>
            <a:contourClr>
              <a:schemeClr val="phClr">
                <a:shade val="60000"/>
                <a:satMod val="110000"/>
              </a:schemeClr>
            </a:contourClr>
          </a:sp3d>
        </a:effectStyle>
      </a:effectStyleLst>
      <a:bgFillStyleLst>
        <a:solidFill>
          <a:schemeClr val="phClr"/>
        </a:solidFill>
        <a:blipFill>
          <a:blip xmlns:r="http://schemas.openxmlformats.org/officeDocument/2006/relationships" r:embed="rId1">
            <a:duotone>
              <a:schemeClr val="phClr">
                <a:shade val="90000"/>
                <a:satMod val="150000"/>
              </a:schemeClr>
              <a:schemeClr val="phClr">
                <a:tint val="88000"/>
                <a:satMod val="105000"/>
              </a:schemeClr>
            </a:duotone>
          </a:blip>
          <a:tile tx="0" ty="0" sx="95000" sy="95000" flip="none" algn="t"/>
        </a:blipFill>
        <a:blipFill>
          <a:blip xmlns:r="http://schemas.openxmlformats.org/officeDocument/2006/relationships" r:embed="rId2">
            <a:duotone>
              <a:schemeClr val="phClr">
                <a:shade val="30000"/>
                <a:satMod val="455000"/>
              </a:schemeClr>
              <a:schemeClr val="phClr">
                <a:tint val="95000"/>
                <a:satMod val="120000"/>
              </a:schemeClr>
            </a:duotone>
          </a:blip>
          <a:stretch>
            <a:fillRect/>
          </a:stretch>
        </a:blipFill>
      </a:bgFillStyleLst>
    </a:fmtScheme>
  </a:themeElements>
  <a:objectDefaults/>
  <a:extraClrSchemeLst/>
</a:theme>
</file>

<file path=ppt/theme/theme7.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Trek</Template>
  <TotalTime>8164</TotalTime>
  <Words>352</Words>
  <Application>Microsoft Office PowerPoint</Application>
  <PresentationFormat>On-screen Show (4:3)</PresentationFormat>
  <Paragraphs>152</Paragraphs>
  <Slides>50</Slides>
  <Notes>21</Notes>
  <HiddenSlides>0</HiddenSlides>
  <MMClips>0</MMClips>
  <ScaleCrop>false</ScaleCrop>
  <HeadingPairs>
    <vt:vector size="4" baseType="variant">
      <vt:variant>
        <vt:lpstr>Theme</vt:lpstr>
      </vt:variant>
      <vt:variant>
        <vt:i4>6</vt:i4>
      </vt:variant>
      <vt:variant>
        <vt:lpstr>Slide Titles</vt:lpstr>
      </vt:variant>
      <vt:variant>
        <vt:i4>50</vt:i4>
      </vt:variant>
    </vt:vector>
  </HeadingPairs>
  <TitlesOfParts>
    <vt:vector size="56" baseType="lpstr">
      <vt:lpstr>Office Theme</vt:lpstr>
      <vt:lpstr>Verve</vt:lpstr>
      <vt:lpstr>Default Design</vt:lpstr>
      <vt:lpstr>6_Default Design</vt:lpstr>
      <vt:lpstr>1_Default Design</vt:lpstr>
      <vt:lpstr>Trek</vt:lpstr>
      <vt:lpstr>Reality or Illusion? Make a choice</vt:lpstr>
      <vt:lpstr>We live in a world of Information</vt:lpstr>
      <vt:lpstr>PowerPoint Presentation</vt:lpstr>
      <vt:lpstr>PowerPoint Presentation</vt:lpstr>
      <vt:lpstr>PowerPoint Presentation</vt:lpstr>
      <vt:lpstr>Invasion of Television</vt:lpstr>
      <vt:lpstr>PowerPoint Presentation</vt:lpstr>
      <vt:lpstr>All this information is enough to make our heads go spin spin spin …..  </vt:lpstr>
      <vt:lpstr>This information is the basis of our formation of a picture of the world around us as well as of ourselves.</vt:lpstr>
      <vt:lpstr>PowerPoint Presentation</vt:lpstr>
      <vt:lpstr>But we see there is a lot of confusion and misunderstanding about reality … lets see some examples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When we rely only on  “seen” reality</vt:lpstr>
      <vt:lpstr>This is what happens …  </vt:lpstr>
      <vt:lpstr> we start thinking -  all the world is a stage … Lights, Camera, Action ….</vt:lpstr>
      <vt:lpstr>We become like this donkey – over loaded and over whelmed with “information” </vt:lpstr>
      <vt:lpstr>Only Source of “Unseen Reality”</vt:lpstr>
      <vt:lpstr>Hadith of The Prophet (PBUH) </vt:lpstr>
      <vt:lpstr>To keep a balance in our lives and to see the complete picture of REALITY we must know about the things we cannot see i.e the unseen reality </vt:lpstr>
      <vt:lpstr>PowerPoint Presentation</vt:lpstr>
      <vt:lpstr>Surah Al Araaf: Verse 179</vt:lpstr>
      <vt:lpstr>Surah Al Hajj: Verse 46</vt:lpstr>
      <vt:lpstr>Prophet (PBUH) said:</vt:lpstr>
      <vt:lpstr>The Prophet (PBUH) said:</vt:lpstr>
      <vt:lpstr>PowerPoint Presentation</vt:lpstr>
      <vt:lpstr>PowerPoint Presentation</vt:lpstr>
      <vt:lpstr>When we want … we can do just about anything …. Even wear high heels! </vt:lpstr>
      <vt:lpstr>PowerPoint Presentation</vt:lpstr>
      <vt:lpstr>Reality or Illusion </vt:lpstr>
      <vt:lpstr>The reason we must care and try to understand is that our life is a series of choices </vt:lpstr>
      <vt:lpstr>PowerPoint Presentation</vt:lpstr>
      <vt:lpstr>PowerPoint Presentation</vt:lpstr>
      <vt:lpstr>Every choice we make takes us closer to our destination</vt:lpstr>
      <vt:lpstr>And in the end There are only two places to go</vt:lpstr>
      <vt:lpstr>PowerPoint Presentation</vt:lpstr>
      <vt:lpstr>Make an  Informed &amp; Educated Choice</vt:lpstr>
      <vt:lpstr>PowerPoint Presentation</vt:lpstr>
      <vt:lpstr>PowerPoint Presentation</vt:lpstr>
      <vt:lpstr>PowerPoint Presentation</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Imran Hussain</dc:creator>
  <cp:lastModifiedBy>Kulsoom Omar</cp:lastModifiedBy>
  <cp:revision>177</cp:revision>
  <dcterms:created xsi:type="dcterms:W3CDTF">2008-04-25T16:56:10Z</dcterms:created>
  <dcterms:modified xsi:type="dcterms:W3CDTF">2015-03-30T08:31:02Z</dcterms:modified>
</cp:coreProperties>
</file>