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28"/>
  </p:notesMasterIdLst>
  <p:sldIdLst>
    <p:sldId id="256" r:id="rId3"/>
    <p:sldId id="269" r:id="rId4"/>
    <p:sldId id="257" r:id="rId5"/>
    <p:sldId id="259" r:id="rId6"/>
    <p:sldId id="312" r:id="rId7"/>
    <p:sldId id="313" r:id="rId8"/>
    <p:sldId id="314" r:id="rId9"/>
    <p:sldId id="315" r:id="rId10"/>
    <p:sldId id="327" r:id="rId11"/>
    <p:sldId id="329" r:id="rId12"/>
    <p:sldId id="330" r:id="rId13"/>
    <p:sldId id="328" r:id="rId14"/>
    <p:sldId id="306" r:id="rId15"/>
    <p:sldId id="268" r:id="rId16"/>
    <p:sldId id="294" r:id="rId17"/>
    <p:sldId id="331" r:id="rId18"/>
    <p:sldId id="324" r:id="rId19"/>
    <p:sldId id="261" r:id="rId20"/>
    <p:sldId id="320" r:id="rId21"/>
    <p:sldId id="332" r:id="rId22"/>
    <p:sldId id="333" r:id="rId23"/>
    <p:sldId id="266" r:id="rId24"/>
    <p:sldId id="321" r:id="rId25"/>
    <p:sldId id="318" r:id="rId26"/>
    <p:sldId id="33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7F8839-9121-4D74-A193-C20EC7AFBA9E}" type="doc">
      <dgm:prSet loTypeId="urn:microsoft.com/office/officeart/2005/8/layout/hList6" loCatId="list" qsTypeId="urn:microsoft.com/office/officeart/2005/8/quickstyle/simple1" qsCatId="simple" csTypeId="urn:microsoft.com/office/officeart/2005/8/colors/accent6_5" csCatId="accent6" phldr="1"/>
      <dgm:spPr/>
      <dgm:t>
        <a:bodyPr/>
        <a:lstStyle/>
        <a:p>
          <a:endParaRPr lang="en-US"/>
        </a:p>
      </dgm:t>
    </dgm:pt>
    <dgm:pt modelId="{12E43024-46D3-4C88-988F-948F20AAEF79}">
      <dgm:prSet phldrT="[Text]"/>
      <dgm:spPr/>
      <dgm:t>
        <a:bodyPr/>
        <a:lstStyle/>
        <a:p>
          <a:r>
            <a:rPr lang="en-US" dirty="0" smtClean="0"/>
            <a:t>Allah</a:t>
          </a:r>
          <a:endParaRPr lang="en-US" dirty="0"/>
        </a:p>
      </dgm:t>
    </dgm:pt>
    <dgm:pt modelId="{BA321074-DB77-4BD3-84C0-7E7DE9CF9C8D}" type="parTrans" cxnId="{D002DA53-D63C-4D71-A081-3A7882297B05}">
      <dgm:prSet/>
      <dgm:spPr/>
      <dgm:t>
        <a:bodyPr/>
        <a:lstStyle/>
        <a:p>
          <a:endParaRPr lang="en-US"/>
        </a:p>
      </dgm:t>
    </dgm:pt>
    <dgm:pt modelId="{DA77293B-7C48-4A19-9D26-8759B6DDBE2B}" type="sibTrans" cxnId="{D002DA53-D63C-4D71-A081-3A7882297B05}">
      <dgm:prSet/>
      <dgm:spPr/>
      <dgm:t>
        <a:bodyPr/>
        <a:lstStyle/>
        <a:p>
          <a:endParaRPr lang="en-US"/>
        </a:p>
      </dgm:t>
    </dgm:pt>
    <dgm:pt modelId="{C4AA1C78-A155-40CF-870B-F5B4ADC0EB0F}">
      <dgm:prSet phldrT="[Text]"/>
      <dgm:spPr/>
      <dgm:t>
        <a:bodyPr/>
        <a:lstStyle/>
        <a:p>
          <a:r>
            <a:rPr lang="en-US" dirty="0" smtClean="0"/>
            <a:t>purity of intention</a:t>
          </a:r>
          <a:endParaRPr lang="en-US" dirty="0"/>
        </a:p>
      </dgm:t>
    </dgm:pt>
    <dgm:pt modelId="{E816F075-CCEC-4496-B858-29AF9B701092}" type="parTrans" cxnId="{60BEBBF1-95EF-4F7B-B7FE-8E73A761CC6D}">
      <dgm:prSet/>
      <dgm:spPr/>
      <dgm:t>
        <a:bodyPr/>
        <a:lstStyle/>
        <a:p>
          <a:endParaRPr lang="en-US"/>
        </a:p>
      </dgm:t>
    </dgm:pt>
    <dgm:pt modelId="{F4CF2D85-059E-43A0-81DB-AD7DD5BF46D6}" type="sibTrans" cxnId="{60BEBBF1-95EF-4F7B-B7FE-8E73A761CC6D}">
      <dgm:prSet/>
      <dgm:spPr/>
      <dgm:t>
        <a:bodyPr/>
        <a:lstStyle/>
        <a:p>
          <a:endParaRPr lang="en-US"/>
        </a:p>
      </dgm:t>
    </dgm:pt>
    <dgm:pt modelId="{D0D922E5-E546-4A5E-ADFE-7FF3BB362EC2}">
      <dgm:prSet phldrT="[Text]"/>
      <dgm:spPr/>
      <dgm:t>
        <a:bodyPr/>
        <a:lstStyle/>
        <a:p>
          <a:r>
            <a:rPr lang="en-US" dirty="0" smtClean="0"/>
            <a:t>humility</a:t>
          </a:r>
          <a:endParaRPr lang="en-US" dirty="0"/>
        </a:p>
      </dgm:t>
    </dgm:pt>
    <dgm:pt modelId="{4FAB13D6-CB72-4A6D-BAD7-20C634FB6DFA}" type="parTrans" cxnId="{2A447B7C-1169-4BFF-9EE7-C9C0C28B428B}">
      <dgm:prSet/>
      <dgm:spPr/>
      <dgm:t>
        <a:bodyPr/>
        <a:lstStyle/>
        <a:p>
          <a:endParaRPr lang="en-US"/>
        </a:p>
      </dgm:t>
    </dgm:pt>
    <dgm:pt modelId="{15D4C3D5-8EB4-4709-B372-7940094A618D}" type="sibTrans" cxnId="{2A447B7C-1169-4BFF-9EE7-C9C0C28B428B}">
      <dgm:prSet/>
      <dgm:spPr/>
      <dgm:t>
        <a:bodyPr/>
        <a:lstStyle/>
        <a:p>
          <a:endParaRPr lang="en-US"/>
        </a:p>
      </dgm:t>
    </dgm:pt>
    <dgm:pt modelId="{078A2AB9-B032-40DC-9DC4-A88328195E46}">
      <dgm:prSet phldrT="[Text]"/>
      <dgm:spPr/>
      <dgm:t>
        <a:bodyPr/>
        <a:lstStyle/>
        <a:p>
          <a:r>
            <a:rPr lang="en-US" dirty="0" smtClean="0"/>
            <a:t>Teachers</a:t>
          </a:r>
          <a:endParaRPr lang="en-US" dirty="0"/>
        </a:p>
      </dgm:t>
    </dgm:pt>
    <dgm:pt modelId="{1D5ADA52-58E0-449B-8DC8-BFFAC14794E1}" type="parTrans" cxnId="{D4802D17-60AD-4AF9-B881-719B9AE388F8}">
      <dgm:prSet/>
      <dgm:spPr/>
      <dgm:t>
        <a:bodyPr/>
        <a:lstStyle/>
        <a:p>
          <a:endParaRPr lang="en-US"/>
        </a:p>
      </dgm:t>
    </dgm:pt>
    <dgm:pt modelId="{657FEC8C-1C5E-4C89-AF3B-25BDF3042506}" type="sibTrans" cxnId="{D4802D17-60AD-4AF9-B881-719B9AE388F8}">
      <dgm:prSet/>
      <dgm:spPr/>
      <dgm:t>
        <a:bodyPr/>
        <a:lstStyle/>
        <a:p>
          <a:endParaRPr lang="en-US"/>
        </a:p>
      </dgm:t>
    </dgm:pt>
    <dgm:pt modelId="{86073269-4C6A-453B-84C4-11291C95BB74}">
      <dgm:prSet phldrT="[Text]"/>
      <dgm:spPr/>
      <dgm:t>
        <a:bodyPr/>
        <a:lstStyle/>
        <a:p>
          <a:r>
            <a:rPr lang="en-US" dirty="0" smtClean="0"/>
            <a:t>respect</a:t>
          </a:r>
          <a:endParaRPr lang="en-US" dirty="0"/>
        </a:p>
      </dgm:t>
    </dgm:pt>
    <dgm:pt modelId="{9D69108B-C974-4A20-8111-A5212E8994AF}" type="parTrans" cxnId="{53D175BA-8A3F-4BAE-B144-45B64668B47C}">
      <dgm:prSet/>
      <dgm:spPr/>
      <dgm:t>
        <a:bodyPr/>
        <a:lstStyle/>
        <a:p>
          <a:endParaRPr lang="en-US"/>
        </a:p>
      </dgm:t>
    </dgm:pt>
    <dgm:pt modelId="{9760DF80-4A04-46B9-8BA2-2C3F2D179182}" type="sibTrans" cxnId="{53D175BA-8A3F-4BAE-B144-45B64668B47C}">
      <dgm:prSet/>
      <dgm:spPr/>
      <dgm:t>
        <a:bodyPr/>
        <a:lstStyle/>
        <a:p>
          <a:endParaRPr lang="en-US"/>
        </a:p>
      </dgm:t>
    </dgm:pt>
    <dgm:pt modelId="{8B62BC9C-1063-439B-9E2D-25E4A457CF52}">
      <dgm:prSet phldrT="[Text]"/>
      <dgm:spPr/>
      <dgm:t>
        <a:bodyPr/>
        <a:lstStyle/>
        <a:p>
          <a:r>
            <a:rPr lang="en-US" dirty="0" smtClean="0"/>
            <a:t>humility</a:t>
          </a:r>
          <a:endParaRPr lang="en-US" dirty="0"/>
        </a:p>
      </dgm:t>
    </dgm:pt>
    <dgm:pt modelId="{CB2574EB-B70E-4790-95CF-5A52A75518B6}" type="parTrans" cxnId="{A797BAE7-8958-46A2-A010-03DAF9D310F7}">
      <dgm:prSet/>
      <dgm:spPr/>
      <dgm:t>
        <a:bodyPr/>
        <a:lstStyle/>
        <a:p>
          <a:endParaRPr lang="en-US"/>
        </a:p>
      </dgm:t>
    </dgm:pt>
    <dgm:pt modelId="{363A06C1-7012-4264-9BA2-0782A922911F}" type="sibTrans" cxnId="{A797BAE7-8958-46A2-A010-03DAF9D310F7}">
      <dgm:prSet/>
      <dgm:spPr/>
      <dgm:t>
        <a:bodyPr/>
        <a:lstStyle/>
        <a:p>
          <a:endParaRPr lang="en-US"/>
        </a:p>
      </dgm:t>
    </dgm:pt>
    <dgm:pt modelId="{C205601A-29B4-4BF2-AEE8-207308B5EF0B}">
      <dgm:prSet phldrT="[Text]"/>
      <dgm:spPr/>
      <dgm:t>
        <a:bodyPr/>
        <a:lstStyle/>
        <a:p>
          <a:r>
            <a:rPr lang="en-US" dirty="0" smtClean="0"/>
            <a:t>Classmates</a:t>
          </a:r>
          <a:endParaRPr lang="en-US" dirty="0"/>
        </a:p>
      </dgm:t>
    </dgm:pt>
    <dgm:pt modelId="{9736B0E4-1645-4029-8BC1-D219E006385D}" type="parTrans" cxnId="{4320C7F8-0658-47E7-966F-18F0496E4DE7}">
      <dgm:prSet/>
      <dgm:spPr/>
      <dgm:t>
        <a:bodyPr/>
        <a:lstStyle/>
        <a:p>
          <a:endParaRPr lang="en-US"/>
        </a:p>
      </dgm:t>
    </dgm:pt>
    <dgm:pt modelId="{019CC73E-ED09-480C-A79D-354F9A5ED51C}" type="sibTrans" cxnId="{4320C7F8-0658-47E7-966F-18F0496E4DE7}">
      <dgm:prSet/>
      <dgm:spPr/>
      <dgm:t>
        <a:bodyPr/>
        <a:lstStyle/>
        <a:p>
          <a:endParaRPr lang="en-US"/>
        </a:p>
      </dgm:t>
    </dgm:pt>
    <dgm:pt modelId="{6C476A79-BE1D-488B-94C2-341796EF3371}">
      <dgm:prSet phldrT="[Text]"/>
      <dgm:spPr/>
      <dgm:t>
        <a:bodyPr/>
        <a:lstStyle/>
        <a:p>
          <a:r>
            <a:rPr lang="en-US" dirty="0" smtClean="0"/>
            <a:t>respect</a:t>
          </a:r>
          <a:endParaRPr lang="en-US" dirty="0"/>
        </a:p>
      </dgm:t>
    </dgm:pt>
    <dgm:pt modelId="{DFAD6555-DCC0-440B-9709-12A1AA758808}" type="parTrans" cxnId="{58B16A12-825E-4DF6-868D-50B93B893722}">
      <dgm:prSet/>
      <dgm:spPr/>
      <dgm:t>
        <a:bodyPr/>
        <a:lstStyle/>
        <a:p>
          <a:endParaRPr lang="en-US"/>
        </a:p>
      </dgm:t>
    </dgm:pt>
    <dgm:pt modelId="{860353AB-ACF4-44D8-BCB1-5DE0DD7E4F70}" type="sibTrans" cxnId="{58B16A12-825E-4DF6-868D-50B93B893722}">
      <dgm:prSet/>
      <dgm:spPr/>
      <dgm:t>
        <a:bodyPr/>
        <a:lstStyle/>
        <a:p>
          <a:endParaRPr lang="en-US"/>
        </a:p>
      </dgm:t>
    </dgm:pt>
    <dgm:pt modelId="{D1F0D6ED-40B0-4C57-9A95-83B5946772D0}">
      <dgm:prSet phldrT="[Text]"/>
      <dgm:spPr/>
      <dgm:t>
        <a:bodyPr/>
        <a:lstStyle/>
        <a:p>
          <a:r>
            <a:rPr lang="en-US" dirty="0" smtClean="0"/>
            <a:t>desiring same success for them</a:t>
          </a:r>
          <a:endParaRPr lang="en-US" dirty="0"/>
        </a:p>
      </dgm:t>
    </dgm:pt>
    <dgm:pt modelId="{D9964F44-6971-43B1-8E26-B88B9EB2304C}" type="parTrans" cxnId="{C92D6A72-26DA-45F6-9DAC-4A6ED1184465}">
      <dgm:prSet/>
      <dgm:spPr/>
      <dgm:t>
        <a:bodyPr/>
        <a:lstStyle/>
        <a:p>
          <a:endParaRPr lang="en-US"/>
        </a:p>
      </dgm:t>
    </dgm:pt>
    <dgm:pt modelId="{A3A64D68-8A50-474A-A080-99E5754E540E}" type="sibTrans" cxnId="{C92D6A72-26DA-45F6-9DAC-4A6ED1184465}">
      <dgm:prSet/>
      <dgm:spPr/>
      <dgm:t>
        <a:bodyPr/>
        <a:lstStyle/>
        <a:p>
          <a:endParaRPr lang="en-US"/>
        </a:p>
      </dgm:t>
    </dgm:pt>
    <dgm:pt modelId="{7E8FFD08-ADB7-438C-BFCD-6BA3BDA60113}">
      <dgm:prSet phldrT="[Text]"/>
      <dgm:spPr/>
      <dgm:t>
        <a:bodyPr/>
        <a:lstStyle/>
        <a:p>
          <a:endParaRPr lang="en-US" dirty="0"/>
        </a:p>
      </dgm:t>
    </dgm:pt>
    <dgm:pt modelId="{ACC0785F-4FBA-4A85-AEAE-64DA58923CC0}" type="parTrans" cxnId="{7D5E1365-1707-43E6-8C20-A7D4C6F6071A}">
      <dgm:prSet/>
      <dgm:spPr/>
      <dgm:t>
        <a:bodyPr/>
        <a:lstStyle/>
        <a:p>
          <a:endParaRPr lang="en-US"/>
        </a:p>
      </dgm:t>
    </dgm:pt>
    <dgm:pt modelId="{8FC886E9-95A5-4107-9D92-E04AFE8027E2}" type="sibTrans" cxnId="{7D5E1365-1707-43E6-8C20-A7D4C6F6071A}">
      <dgm:prSet/>
      <dgm:spPr/>
      <dgm:t>
        <a:bodyPr/>
        <a:lstStyle/>
        <a:p>
          <a:endParaRPr lang="en-US"/>
        </a:p>
      </dgm:t>
    </dgm:pt>
    <dgm:pt modelId="{40FE212E-DF44-43D5-BCA2-2FBEEA8E7916}">
      <dgm:prSet phldrT="[Text]"/>
      <dgm:spPr/>
      <dgm:t>
        <a:bodyPr/>
        <a:lstStyle/>
        <a:p>
          <a:r>
            <a:rPr lang="en-US" dirty="0" smtClean="0"/>
            <a:t>overlooking faults</a:t>
          </a:r>
          <a:endParaRPr lang="en-US" dirty="0"/>
        </a:p>
      </dgm:t>
    </dgm:pt>
    <dgm:pt modelId="{69BBA0E8-35A3-4E3D-98BB-CE71965C22BC}" type="parTrans" cxnId="{B760BD08-4A91-4C18-A2C8-41D29D28053D}">
      <dgm:prSet/>
      <dgm:spPr/>
      <dgm:t>
        <a:bodyPr/>
        <a:lstStyle/>
        <a:p>
          <a:endParaRPr lang="en-US"/>
        </a:p>
      </dgm:t>
    </dgm:pt>
    <dgm:pt modelId="{65B0C9DD-43A8-45FE-8F2E-2BC9B8E69D45}" type="sibTrans" cxnId="{B760BD08-4A91-4C18-A2C8-41D29D28053D}">
      <dgm:prSet/>
      <dgm:spPr/>
      <dgm:t>
        <a:bodyPr/>
        <a:lstStyle/>
        <a:p>
          <a:endParaRPr lang="en-US"/>
        </a:p>
      </dgm:t>
    </dgm:pt>
    <dgm:pt modelId="{18D013FA-6299-4816-911C-2BBEAAA1CD96}">
      <dgm:prSet phldrT="[Text]"/>
      <dgm:spPr/>
      <dgm:t>
        <a:bodyPr/>
        <a:lstStyle/>
        <a:p>
          <a:r>
            <a:rPr lang="en-US" dirty="0" smtClean="0"/>
            <a:t>humility</a:t>
          </a:r>
          <a:endParaRPr lang="en-US" dirty="0"/>
        </a:p>
      </dgm:t>
    </dgm:pt>
    <dgm:pt modelId="{260B5961-966F-46DA-9EEF-7FDE6CCC49CD}" type="parTrans" cxnId="{4CD9EE88-1201-4000-AADA-CFD25CFB62D4}">
      <dgm:prSet/>
      <dgm:spPr/>
      <dgm:t>
        <a:bodyPr/>
        <a:lstStyle/>
        <a:p>
          <a:endParaRPr lang="en-US"/>
        </a:p>
      </dgm:t>
    </dgm:pt>
    <dgm:pt modelId="{578A442C-2E49-4ED7-B910-9D27E8BFDE74}" type="sibTrans" cxnId="{4CD9EE88-1201-4000-AADA-CFD25CFB62D4}">
      <dgm:prSet/>
      <dgm:spPr/>
      <dgm:t>
        <a:bodyPr/>
        <a:lstStyle/>
        <a:p>
          <a:endParaRPr lang="en-US"/>
        </a:p>
      </dgm:t>
    </dgm:pt>
    <dgm:pt modelId="{9C167EAA-65AC-45ED-B57A-D6A013C279D1}">
      <dgm:prSet phldrT="[Text]"/>
      <dgm:spPr/>
      <dgm:t>
        <a:bodyPr/>
        <a:lstStyle/>
        <a:p>
          <a:r>
            <a:rPr lang="en-US" dirty="0" smtClean="0"/>
            <a:t>sharing</a:t>
          </a:r>
          <a:endParaRPr lang="en-US" dirty="0"/>
        </a:p>
      </dgm:t>
    </dgm:pt>
    <dgm:pt modelId="{E1DE6EBB-BA96-4896-994C-ABA887E8327D}" type="parTrans" cxnId="{A8F5C909-1F89-4111-9A1F-9D05F57FE8D1}">
      <dgm:prSet/>
      <dgm:spPr/>
      <dgm:t>
        <a:bodyPr/>
        <a:lstStyle/>
        <a:p>
          <a:endParaRPr lang="en-US"/>
        </a:p>
      </dgm:t>
    </dgm:pt>
    <dgm:pt modelId="{FE01777A-6874-425F-AC71-9AAE29B32F9F}" type="sibTrans" cxnId="{A8F5C909-1F89-4111-9A1F-9D05F57FE8D1}">
      <dgm:prSet/>
      <dgm:spPr/>
      <dgm:t>
        <a:bodyPr/>
        <a:lstStyle/>
        <a:p>
          <a:endParaRPr lang="en-US"/>
        </a:p>
      </dgm:t>
    </dgm:pt>
    <dgm:pt modelId="{ED34071B-32A2-47F1-A9E9-8533BC338E0A}" type="pres">
      <dgm:prSet presAssocID="{557F8839-9121-4D74-A193-C20EC7AFBA9E}" presName="Name0" presStyleCnt="0">
        <dgm:presLayoutVars>
          <dgm:dir/>
          <dgm:resizeHandles val="exact"/>
        </dgm:presLayoutVars>
      </dgm:prSet>
      <dgm:spPr/>
      <dgm:t>
        <a:bodyPr/>
        <a:lstStyle/>
        <a:p>
          <a:endParaRPr lang="en-US"/>
        </a:p>
      </dgm:t>
    </dgm:pt>
    <dgm:pt modelId="{01C40EB6-8AB1-4E63-87FE-32CF4B18B68E}" type="pres">
      <dgm:prSet presAssocID="{12E43024-46D3-4C88-988F-948F20AAEF79}" presName="node" presStyleLbl="node1" presStyleIdx="0" presStyleCnt="3">
        <dgm:presLayoutVars>
          <dgm:bulletEnabled val="1"/>
        </dgm:presLayoutVars>
      </dgm:prSet>
      <dgm:spPr/>
      <dgm:t>
        <a:bodyPr/>
        <a:lstStyle/>
        <a:p>
          <a:endParaRPr lang="en-US"/>
        </a:p>
      </dgm:t>
    </dgm:pt>
    <dgm:pt modelId="{3D40196F-8723-45FE-B0E6-6FC4DC9A96F3}" type="pres">
      <dgm:prSet presAssocID="{DA77293B-7C48-4A19-9D26-8759B6DDBE2B}" presName="sibTrans" presStyleCnt="0"/>
      <dgm:spPr/>
    </dgm:pt>
    <dgm:pt modelId="{B0A6C438-38F8-4748-BFB2-615271509772}" type="pres">
      <dgm:prSet presAssocID="{078A2AB9-B032-40DC-9DC4-A88328195E46}" presName="node" presStyleLbl="node1" presStyleIdx="1" presStyleCnt="3">
        <dgm:presLayoutVars>
          <dgm:bulletEnabled val="1"/>
        </dgm:presLayoutVars>
      </dgm:prSet>
      <dgm:spPr/>
      <dgm:t>
        <a:bodyPr/>
        <a:lstStyle/>
        <a:p>
          <a:endParaRPr lang="en-US"/>
        </a:p>
      </dgm:t>
    </dgm:pt>
    <dgm:pt modelId="{4466A673-3696-4510-9C64-E8B2D6478470}" type="pres">
      <dgm:prSet presAssocID="{657FEC8C-1C5E-4C89-AF3B-25BDF3042506}" presName="sibTrans" presStyleCnt="0"/>
      <dgm:spPr/>
    </dgm:pt>
    <dgm:pt modelId="{13B4DA2A-BBFC-4988-9EF5-66131D7665A4}" type="pres">
      <dgm:prSet presAssocID="{C205601A-29B4-4BF2-AEE8-207308B5EF0B}" presName="node" presStyleLbl="node1" presStyleIdx="2" presStyleCnt="3">
        <dgm:presLayoutVars>
          <dgm:bulletEnabled val="1"/>
        </dgm:presLayoutVars>
      </dgm:prSet>
      <dgm:spPr/>
      <dgm:t>
        <a:bodyPr/>
        <a:lstStyle/>
        <a:p>
          <a:endParaRPr lang="en-US"/>
        </a:p>
      </dgm:t>
    </dgm:pt>
  </dgm:ptLst>
  <dgm:cxnLst>
    <dgm:cxn modelId="{911A9F7F-F2D2-4008-9AFE-C2E10E5067E2}" type="presOf" srcId="{8B62BC9C-1063-439B-9E2D-25E4A457CF52}" destId="{B0A6C438-38F8-4748-BFB2-615271509772}" srcOrd="0" destOrd="2" presId="urn:microsoft.com/office/officeart/2005/8/layout/hList6"/>
    <dgm:cxn modelId="{4320C7F8-0658-47E7-966F-18F0496E4DE7}" srcId="{557F8839-9121-4D74-A193-C20EC7AFBA9E}" destId="{C205601A-29B4-4BF2-AEE8-207308B5EF0B}" srcOrd="2" destOrd="0" parTransId="{9736B0E4-1645-4029-8BC1-D219E006385D}" sibTransId="{019CC73E-ED09-480C-A79D-354F9A5ED51C}"/>
    <dgm:cxn modelId="{4CD9EE88-1201-4000-AADA-CFD25CFB62D4}" srcId="{C205601A-29B4-4BF2-AEE8-207308B5EF0B}" destId="{18D013FA-6299-4816-911C-2BBEAAA1CD96}" srcOrd="1" destOrd="0" parTransId="{260B5961-966F-46DA-9EEF-7FDE6CCC49CD}" sibTransId="{578A442C-2E49-4ED7-B910-9D27E8BFDE74}"/>
    <dgm:cxn modelId="{4109D63B-92DB-401F-9A0F-B0BF07069DC5}" type="presOf" srcId="{9C167EAA-65AC-45ED-B57A-D6A013C279D1}" destId="{13B4DA2A-BBFC-4988-9EF5-66131D7665A4}" srcOrd="0" destOrd="4" presId="urn:microsoft.com/office/officeart/2005/8/layout/hList6"/>
    <dgm:cxn modelId="{F81228EC-BC1C-4459-A367-82A2EE96B718}" type="presOf" srcId="{D0D922E5-E546-4A5E-ADFE-7FF3BB362EC2}" destId="{01C40EB6-8AB1-4E63-87FE-32CF4B18B68E}" srcOrd="0" destOrd="2" presId="urn:microsoft.com/office/officeart/2005/8/layout/hList6"/>
    <dgm:cxn modelId="{D002DA53-D63C-4D71-A081-3A7882297B05}" srcId="{557F8839-9121-4D74-A193-C20EC7AFBA9E}" destId="{12E43024-46D3-4C88-988F-948F20AAEF79}" srcOrd="0" destOrd="0" parTransId="{BA321074-DB77-4BD3-84C0-7E7DE9CF9C8D}" sibTransId="{DA77293B-7C48-4A19-9D26-8759B6DDBE2B}"/>
    <dgm:cxn modelId="{B760BD08-4A91-4C18-A2C8-41D29D28053D}" srcId="{078A2AB9-B032-40DC-9DC4-A88328195E46}" destId="{40FE212E-DF44-43D5-BCA2-2FBEEA8E7916}" srcOrd="2" destOrd="0" parTransId="{69BBA0E8-35A3-4E3D-98BB-CE71965C22BC}" sibTransId="{65B0C9DD-43A8-45FE-8F2E-2BC9B8E69D45}"/>
    <dgm:cxn modelId="{20893E91-425C-4C5F-AB96-BE4DA1DD8204}" type="presOf" srcId="{7E8FFD08-ADB7-438C-BFCD-6BA3BDA60113}" destId="{B0A6C438-38F8-4748-BFB2-615271509772}" srcOrd="0" destOrd="4" presId="urn:microsoft.com/office/officeart/2005/8/layout/hList6"/>
    <dgm:cxn modelId="{75A414CC-C13E-4068-B7A7-0B59C06FFC6B}" type="presOf" srcId="{078A2AB9-B032-40DC-9DC4-A88328195E46}" destId="{B0A6C438-38F8-4748-BFB2-615271509772}" srcOrd="0" destOrd="0" presId="urn:microsoft.com/office/officeart/2005/8/layout/hList6"/>
    <dgm:cxn modelId="{6DAAE89D-7EB3-4C4C-BF9E-F61C01E7DCFB}" type="presOf" srcId="{557F8839-9121-4D74-A193-C20EC7AFBA9E}" destId="{ED34071B-32A2-47F1-A9E9-8533BC338E0A}" srcOrd="0" destOrd="0" presId="urn:microsoft.com/office/officeart/2005/8/layout/hList6"/>
    <dgm:cxn modelId="{A8F5C909-1F89-4111-9A1F-9D05F57FE8D1}" srcId="{C205601A-29B4-4BF2-AEE8-207308B5EF0B}" destId="{9C167EAA-65AC-45ED-B57A-D6A013C279D1}" srcOrd="3" destOrd="0" parTransId="{E1DE6EBB-BA96-4896-994C-ABA887E8327D}" sibTransId="{FE01777A-6874-425F-AC71-9AAE29B32F9F}"/>
    <dgm:cxn modelId="{931F2820-A3D9-4061-9771-6C4E6BA298E5}" type="presOf" srcId="{86073269-4C6A-453B-84C4-11291C95BB74}" destId="{B0A6C438-38F8-4748-BFB2-615271509772}" srcOrd="0" destOrd="1" presId="urn:microsoft.com/office/officeart/2005/8/layout/hList6"/>
    <dgm:cxn modelId="{E764E54E-8BAA-418B-96AE-3922CFBD0FA5}" type="presOf" srcId="{C4AA1C78-A155-40CF-870B-F5B4ADC0EB0F}" destId="{01C40EB6-8AB1-4E63-87FE-32CF4B18B68E}" srcOrd="0" destOrd="1" presId="urn:microsoft.com/office/officeart/2005/8/layout/hList6"/>
    <dgm:cxn modelId="{C92D6A72-26DA-45F6-9DAC-4A6ED1184465}" srcId="{C205601A-29B4-4BF2-AEE8-207308B5EF0B}" destId="{D1F0D6ED-40B0-4C57-9A95-83B5946772D0}" srcOrd="2" destOrd="0" parTransId="{D9964F44-6971-43B1-8E26-B88B9EB2304C}" sibTransId="{A3A64D68-8A50-474A-A080-99E5754E540E}"/>
    <dgm:cxn modelId="{2EF66276-27EE-400E-BD22-B127244DCD8C}" type="presOf" srcId="{6C476A79-BE1D-488B-94C2-341796EF3371}" destId="{13B4DA2A-BBFC-4988-9EF5-66131D7665A4}" srcOrd="0" destOrd="1" presId="urn:microsoft.com/office/officeart/2005/8/layout/hList6"/>
    <dgm:cxn modelId="{2EF98F70-9FAC-4B70-9168-98C1721F6BD4}" type="presOf" srcId="{12E43024-46D3-4C88-988F-948F20AAEF79}" destId="{01C40EB6-8AB1-4E63-87FE-32CF4B18B68E}" srcOrd="0" destOrd="0" presId="urn:microsoft.com/office/officeart/2005/8/layout/hList6"/>
    <dgm:cxn modelId="{58B16A12-825E-4DF6-868D-50B93B893722}" srcId="{C205601A-29B4-4BF2-AEE8-207308B5EF0B}" destId="{6C476A79-BE1D-488B-94C2-341796EF3371}" srcOrd="0" destOrd="0" parTransId="{DFAD6555-DCC0-440B-9709-12A1AA758808}" sibTransId="{860353AB-ACF4-44D8-BCB1-5DE0DD7E4F70}"/>
    <dgm:cxn modelId="{FBB1A369-2A2D-4BBC-B762-83F89F828DCB}" type="presOf" srcId="{18D013FA-6299-4816-911C-2BBEAAA1CD96}" destId="{13B4DA2A-BBFC-4988-9EF5-66131D7665A4}" srcOrd="0" destOrd="2" presId="urn:microsoft.com/office/officeart/2005/8/layout/hList6"/>
    <dgm:cxn modelId="{2A447B7C-1169-4BFF-9EE7-C9C0C28B428B}" srcId="{12E43024-46D3-4C88-988F-948F20AAEF79}" destId="{D0D922E5-E546-4A5E-ADFE-7FF3BB362EC2}" srcOrd="1" destOrd="0" parTransId="{4FAB13D6-CB72-4A6D-BAD7-20C634FB6DFA}" sibTransId="{15D4C3D5-8EB4-4709-B372-7940094A618D}"/>
    <dgm:cxn modelId="{A797BAE7-8958-46A2-A010-03DAF9D310F7}" srcId="{078A2AB9-B032-40DC-9DC4-A88328195E46}" destId="{8B62BC9C-1063-439B-9E2D-25E4A457CF52}" srcOrd="1" destOrd="0" parTransId="{CB2574EB-B70E-4790-95CF-5A52A75518B6}" sibTransId="{363A06C1-7012-4264-9BA2-0782A922911F}"/>
    <dgm:cxn modelId="{A6014A28-2066-4325-82EE-F7919102AAEF}" type="presOf" srcId="{D1F0D6ED-40B0-4C57-9A95-83B5946772D0}" destId="{13B4DA2A-BBFC-4988-9EF5-66131D7665A4}" srcOrd="0" destOrd="3" presId="urn:microsoft.com/office/officeart/2005/8/layout/hList6"/>
    <dgm:cxn modelId="{60BEBBF1-95EF-4F7B-B7FE-8E73A761CC6D}" srcId="{12E43024-46D3-4C88-988F-948F20AAEF79}" destId="{C4AA1C78-A155-40CF-870B-F5B4ADC0EB0F}" srcOrd="0" destOrd="0" parTransId="{E816F075-CCEC-4496-B858-29AF9B701092}" sibTransId="{F4CF2D85-059E-43A0-81DB-AD7DD5BF46D6}"/>
    <dgm:cxn modelId="{878E8C87-67E9-487B-A514-32FAC9689959}" type="presOf" srcId="{40FE212E-DF44-43D5-BCA2-2FBEEA8E7916}" destId="{B0A6C438-38F8-4748-BFB2-615271509772}" srcOrd="0" destOrd="3" presId="urn:microsoft.com/office/officeart/2005/8/layout/hList6"/>
    <dgm:cxn modelId="{12A8D48F-DC89-42F4-B7E7-30C787B8DD09}" type="presOf" srcId="{C205601A-29B4-4BF2-AEE8-207308B5EF0B}" destId="{13B4DA2A-BBFC-4988-9EF5-66131D7665A4}" srcOrd="0" destOrd="0" presId="urn:microsoft.com/office/officeart/2005/8/layout/hList6"/>
    <dgm:cxn modelId="{53D175BA-8A3F-4BAE-B144-45B64668B47C}" srcId="{078A2AB9-B032-40DC-9DC4-A88328195E46}" destId="{86073269-4C6A-453B-84C4-11291C95BB74}" srcOrd="0" destOrd="0" parTransId="{9D69108B-C974-4A20-8111-A5212E8994AF}" sibTransId="{9760DF80-4A04-46B9-8BA2-2C3F2D179182}"/>
    <dgm:cxn modelId="{D4802D17-60AD-4AF9-B881-719B9AE388F8}" srcId="{557F8839-9121-4D74-A193-C20EC7AFBA9E}" destId="{078A2AB9-B032-40DC-9DC4-A88328195E46}" srcOrd="1" destOrd="0" parTransId="{1D5ADA52-58E0-449B-8DC8-BFFAC14794E1}" sibTransId="{657FEC8C-1C5E-4C89-AF3B-25BDF3042506}"/>
    <dgm:cxn modelId="{7D5E1365-1707-43E6-8C20-A7D4C6F6071A}" srcId="{078A2AB9-B032-40DC-9DC4-A88328195E46}" destId="{7E8FFD08-ADB7-438C-BFCD-6BA3BDA60113}" srcOrd="3" destOrd="0" parTransId="{ACC0785F-4FBA-4A85-AEAE-64DA58923CC0}" sibTransId="{8FC886E9-95A5-4107-9D92-E04AFE8027E2}"/>
    <dgm:cxn modelId="{06595DDE-A2E0-4E15-9897-05473EBB1947}" type="presParOf" srcId="{ED34071B-32A2-47F1-A9E9-8533BC338E0A}" destId="{01C40EB6-8AB1-4E63-87FE-32CF4B18B68E}" srcOrd="0" destOrd="0" presId="urn:microsoft.com/office/officeart/2005/8/layout/hList6"/>
    <dgm:cxn modelId="{7A45D728-17D2-47CE-A312-4A5C87BE4263}" type="presParOf" srcId="{ED34071B-32A2-47F1-A9E9-8533BC338E0A}" destId="{3D40196F-8723-45FE-B0E6-6FC4DC9A96F3}" srcOrd="1" destOrd="0" presId="urn:microsoft.com/office/officeart/2005/8/layout/hList6"/>
    <dgm:cxn modelId="{09949AE2-A5A3-4CAB-AABA-49233FA6D695}" type="presParOf" srcId="{ED34071B-32A2-47F1-A9E9-8533BC338E0A}" destId="{B0A6C438-38F8-4748-BFB2-615271509772}" srcOrd="2" destOrd="0" presId="urn:microsoft.com/office/officeart/2005/8/layout/hList6"/>
    <dgm:cxn modelId="{B9E52278-7FB6-419E-9A6D-31051C031DE3}" type="presParOf" srcId="{ED34071B-32A2-47F1-A9E9-8533BC338E0A}" destId="{4466A673-3696-4510-9C64-E8B2D6478470}" srcOrd="3" destOrd="0" presId="urn:microsoft.com/office/officeart/2005/8/layout/hList6"/>
    <dgm:cxn modelId="{4823403C-9131-427F-99FE-C1DFDD4ABB4B}" type="presParOf" srcId="{ED34071B-32A2-47F1-A9E9-8533BC338E0A}" destId="{13B4DA2A-BBFC-4988-9EF5-66131D7665A4}"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B652BF-114F-4755-B49D-1EEB3239FCD8}" type="doc">
      <dgm:prSet loTypeId="urn:microsoft.com/office/officeart/2005/8/layout/venn1" loCatId="relationship" qsTypeId="urn:microsoft.com/office/officeart/2005/8/quickstyle/simple1" qsCatId="simple" csTypeId="urn:microsoft.com/office/officeart/2005/8/colors/colorful5" csCatId="colorful" phldr="1"/>
      <dgm:spPr/>
    </dgm:pt>
    <dgm:pt modelId="{2D3CE39D-EF66-4273-87AC-2E31F5FD7788}">
      <dgm:prSet phldrT="[Text]" custT="1"/>
      <dgm:spPr/>
      <dgm:t>
        <a:bodyPr/>
        <a:lstStyle/>
        <a:p>
          <a:r>
            <a:rPr lang="en-US" sz="3600" b="1" dirty="0" smtClean="0"/>
            <a:t>Patience</a:t>
          </a:r>
          <a:endParaRPr lang="en-US" sz="3600" b="1" dirty="0"/>
        </a:p>
      </dgm:t>
    </dgm:pt>
    <dgm:pt modelId="{147C15DB-76C4-4289-B779-B55FDF6F0F4F}" type="parTrans" cxnId="{75BC9BA8-DAA9-4466-B0F5-C39767519ED2}">
      <dgm:prSet/>
      <dgm:spPr/>
      <dgm:t>
        <a:bodyPr/>
        <a:lstStyle/>
        <a:p>
          <a:endParaRPr lang="en-US"/>
        </a:p>
      </dgm:t>
    </dgm:pt>
    <dgm:pt modelId="{ED77064F-A82B-4FB6-AD2A-5B376A78469C}" type="sibTrans" cxnId="{75BC9BA8-DAA9-4466-B0F5-C39767519ED2}">
      <dgm:prSet/>
      <dgm:spPr/>
      <dgm:t>
        <a:bodyPr/>
        <a:lstStyle/>
        <a:p>
          <a:endParaRPr lang="en-US"/>
        </a:p>
      </dgm:t>
    </dgm:pt>
    <dgm:pt modelId="{753FAB0C-3292-4644-B83D-AB142581B022}">
      <dgm:prSet phldrT="[Text]"/>
      <dgm:spPr/>
      <dgm:t>
        <a:bodyPr/>
        <a:lstStyle/>
        <a:p>
          <a:r>
            <a:rPr lang="en-US" b="1" dirty="0" smtClean="0"/>
            <a:t>Perseverance</a:t>
          </a:r>
          <a:endParaRPr lang="en-US" b="1" dirty="0"/>
        </a:p>
      </dgm:t>
    </dgm:pt>
    <dgm:pt modelId="{DFD46982-B1F2-4588-B1BF-2C611B2EA043}" type="parTrans" cxnId="{37F21E4A-D3AA-49B3-A18B-B13D9BCFADB7}">
      <dgm:prSet/>
      <dgm:spPr/>
      <dgm:t>
        <a:bodyPr/>
        <a:lstStyle/>
        <a:p>
          <a:endParaRPr lang="en-US"/>
        </a:p>
      </dgm:t>
    </dgm:pt>
    <dgm:pt modelId="{BFF1A43E-5AFB-4626-AF34-264FCFECD841}" type="sibTrans" cxnId="{37F21E4A-D3AA-49B3-A18B-B13D9BCFADB7}">
      <dgm:prSet/>
      <dgm:spPr/>
      <dgm:t>
        <a:bodyPr/>
        <a:lstStyle/>
        <a:p>
          <a:endParaRPr lang="en-US"/>
        </a:p>
      </dgm:t>
    </dgm:pt>
    <dgm:pt modelId="{6AFB7978-7454-4A32-A98E-279DB9C66C6D}">
      <dgm:prSet phldrT="[Text]" custT="1"/>
      <dgm:spPr/>
      <dgm:t>
        <a:bodyPr/>
        <a:lstStyle/>
        <a:p>
          <a:endParaRPr lang="en-US" sz="2400" b="1" dirty="0"/>
        </a:p>
      </dgm:t>
    </dgm:pt>
    <dgm:pt modelId="{42CEA81A-5423-4361-9F80-7484541DB896}" type="parTrans" cxnId="{B6EEAEDA-98FC-406B-8657-D59374F4AC48}">
      <dgm:prSet/>
      <dgm:spPr/>
      <dgm:t>
        <a:bodyPr/>
        <a:lstStyle/>
        <a:p>
          <a:endParaRPr lang="en-US"/>
        </a:p>
      </dgm:t>
    </dgm:pt>
    <dgm:pt modelId="{90BFE6E6-2F3B-450D-A896-44686CAC8C31}" type="sibTrans" cxnId="{B6EEAEDA-98FC-406B-8657-D59374F4AC48}">
      <dgm:prSet/>
      <dgm:spPr/>
      <dgm:t>
        <a:bodyPr/>
        <a:lstStyle/>
        <a:p>
          <a:endParaRPr lang="en-US"/>
        </a:p>
      </dgm:t>
    </dgm:pt>
    <dgm:pt modelId="{6375B6E5-8487-495A-9ACE-959B9DBDFDCF}">
      <dgm:prSet/>
      <dgm:spPr/>
      <dgm:t>
        <a:bodyPr/>
        <a:lstStyle/>
        <a:p>
          <a:endParaRPr lang="en-US"/>
        </a:p>
      </dgm:t>
    </dgm:pt>
    <dgm:pt modelId="{3108649B-181E-486F-A71E-70E7E2B67E83}" type="parTrans" cxnId="{CD9C0A07-1E6F-45A7-A347-C49F639E0705}">
      <dgm:prSet/>
      <dgm:spPr/>
      <dgm:t>
        <a:bodyPr/>
        <a:lstStyle/>
        <a:p>
          <a:endParaRPr lang="en-US"/>
        </a:p>
      </dgm:t>
    </dgm:pt>
    <dgm:pt modelId="{1CD843C5-7DA0-434E-9D17-A39C162CDADB}" type="sibTrans" cxnId="{CD9C0A07-1E6F-45A7-A347-C49F639E0705}">
      <dgm:prSet/>
      <dgm:spPr/>
      <dgm:t>
        <a:bodyPr/>
        <a:lstStyle/>
        <a:p>
          <a:endParaRPr lang="en-US"/>
        </a:p>
      </dgm:t>
    </dgm:pt>
    <dgm:pt modelId="{C42509AF-CD4B-43EE-A026-5456F4E417E9}" type="pres">
      <dgm:prSet presAssocID="{FFB652BF-114F-4755-B49D-1EEB3239FCD8}" presName="compositeShape" presStyleCnt="0">
        <dgm:presLayoutVars>
          <dgm:chMax val="7"/>
          <dgm:dir/>
          <dgm:resizeHandles val="exact"/>
        </dgm:presLayoutVars>
      </dgm:prSet>
      <dgm:spPr/>
    </dgm:pt>
    <dgm:pt modelId="{281CF520-2492-478A-A7E1-968474CB16B3}" type="pres">
      <dgm:prSet presAssocID="{2D3CE39D-EF66-4273-87AC-2E31F5FD7788}" presName="circ1" presStyleLbl="vennNode1" presStyleIdx="0" presStyleCnt="4"/>
      <dgm:spPr/>
      <dgm:t>
        <a:bodyPr/>
        <a:lstStyle/>
        <a:p>
          <a:endParaRPr lang="en-US"/>
        </a:p>
      </dgm:t>
    </dgm:pt>
    <dgm:pt modelId="{21DD45ED-81B0-4577-923E-7C36088C2D7A}" type="pres">
      <dgm:prSet presAssocID="{2D3CE39D-EF66-4273-87AC-2E31F5FD7788}" presName="circ1Tx" presStyleLbl="revTx" presStyleIdx="0" presStyleCnt="0">
        <dgm:presLayoutVars>
          <dgm:chMax val="0"/>
          <dgm:chPref val="0"/>
          <dgm:bulletEnabled val="1"/>
        </dgm:presLayoutVars>
      </dgm:prSet>
      <dgm:spPr/>
      <dgm:t>
        <a:bodyPr/>
        <a:lstStyle/>
        <a:p>
          <a:endParaRPr lang="en-US"/>
        </a:p>
      </dgm:t>
    </dgm:pt>
    <dgm:pt modelId="{53925FBC-0646-4C54-BE13-16F309DE5036}" type="pres">
      <dgm:prSet presAssocID="{6375B6E5-8487-495A-9ACE-959B9DBDFDCF}" presName="circ2" presStyleLbl="vennNode1" presStyleIdx="1" presStyleCnt="4"/>
      <dgm:spPr/>
      <dgm:t>
        <a:bodyPr/>
        <a:lstStyle/>
        <a:p>
          <a:endParaRPr lang="en-US"/>
        </a:p>
      </dgm:t>
    </dgm:pt>
    <dgm:pt modelId="{F418C48E-61F9-487B-9DE2-CAD7B4D6563F}" type="pres">
      <dgm:prSet presAssocID="{6375B6E5-8487-495A-9ACE-959B9DBDFDCF}" presName="circ2Tx" presStyleLbl="revTx" presStyleIdx="0" presStyleCnt="0">
        <dgm:presLayoutVars>
          <dgm:chMax val="0"/>
          <dgm:chPref val="0"/>
          <dgm:bulletEnabled val="1"/>
        </dgm:presLayoutVars>
      </dgm:prSet>
      <dgm:spPr/>
      <dgm:t>
        <a:bodyPr/>
        <a:lstStyle/>
        <a:p>
          <a:endParaRPr lang="en-US"/>
        </a:p>
      </dgm:t>
    </dgm:pt>
    <dgm:pt modelId="{28EBFBD3-6121-4814-8050-B0AF88A981C7}" type="pres">
      <dgm:prSet presAssocID="{753FAB0C-3292-4644-B83D-AB142581B022}" presName="circ3" presStyleLbl="vennNode1" presStyleIdx="2" presStyleCnt="4"/>
      <dgm:spPr/>
      <dgm:t>
        <a:bodyPr/>
        <a:lstStyle/>
        <a:p>
          <a:endParaRPr lang="en-US"/>
        </a:p>
      </dgm:t>
    </dgm:pt>
    <dgm:pt modelId="{68B4D237-B535-4FAA-98C5-0F7DB219C4D8}" type="pres">
      <dgm:prSet presAssocID="{753FAB0C-3292-4644-B83D-AB142581B022}" presName="circ3Tx" presStyleLbl="revTx" presStyleIdx="0" presStyleCnt="0">
        <dgm:presLayoutVars>
          <dgm:chMax val="0"/>
          <dgm:chPref val="0"/>
          <dgm:bulletEnabled val="1"/>
        </dgm:presLayoutVars>
      </dgm:prSet>
      <dgm:spPr/>
      <dgm:t>
        <a:bodyPr/>
        <a:lstStyle/>
        <a:p>
          <a:endParaRPr lang="en-US"/>
        </a:p>
      </dgm:t>
    </dgm:pt>
    <dgm:pt modelId="{6DFB3DEE-F093-457D-AA30-3F38277CD1D5}" type="pres">
      <dgm:prSet presAssocID="{6AFB7978-7454-4A32-A98E-279DB9C66C6D}" presName="circ4" presStyleLbl="vennNode1" presStyleIdx="3" presStyleCnt="4"/>
      <dgm:spPr/>
      <dgm:t>
        <a:bodyPr/>
        <a:lstStyle/>
        <a:p>
          <a:endParaRPr lang="en-US"/>
        </a:p>
      </dgm:t>
    </dgm:pt>
    <dgm:pt modelId="{5A0D9D04-C9BA-400F-B92C-8959DB522A5E}" type="pres">
      <dgm:prSet presAssocID="{6AFB7978-7454-4A32-A98E-279DB9C66C6D}" presName="circ4Tx" presStyleLbl="revTx" presStyleIdx="0" presStyleCnt="0">
        <dgm:presLayoutVars>
          <dgm:chMax val="0"/>
          <dgm:chPref val="0"/>
          <dgm:bulletEnabled val="1"/>
        </dgm:presLayoutVars>
      </dgm:prSet>
      <dgm:spPr/>
      <dgm:t>
        <a:bodyPr/>
        <a:lstStyle/>
        <a:p>
          <a:endParaRPr lang="en-US"/>
        </a:p>
      </dgm:t>
    </dgm:pt>
  </dgm:ptLst>
  <dgm:cxnLst>
    <dgm:cxn modelId="{BB506483-6BAE-46D4-A3E3-A5DEF11884C5}" type="presOf" srcId="{6375B6E5-8487-495A-9ACE-959B9DBDFDCF}" destId="{F418C48E-61F9-487B-9DE2-CAD7B4D6563F}" srcOrd="1" destOrd="0" presId="urn:microsoft.com/office/officeart/2005/8/layout/venn1"/>
    <dgm:cxn modelId="{CD9C0A07-1E6F-45A7-A347-C49F639E0705}" srcId="{FFB652BF-114F-4755-B49D-1EEB3239FCD8}" destId="{6375B6E5-8487-495A-9ACE-959B9DBDFDCF}" srcOrd="1" destOrd="0" parTransId="{3108649B-181E-486F-A71E-70E7E2B67E83}" sibTransId="{1CD843C5-7DA0-434E-9D17-A39C162CDADB}"/>
    <dgm:cxn modelId="{2132AC9A-4D92-4535-A6E6-2BE76383F125}" type="presOf" srcId="{6AFB7978-7454-4A32-A98E-279DB9C66C6D}" destId="{5A0D9D04-C9BA-400F-B92C-8959DB522A5E}" srcOrd="1" destOrd="0" presId="urn:microsoft.com/office/officeart/2005/8/layout/venn1"/>
    <dgm:cxn modelId="{B6EEAEDA-98FC-406B-8657-D59374F4AC48}" srcId="{FFB652BF-114F-4755-B49D-1EEB3239FCD8}" destId="{6AFB7978-7454-4A32-A98E-279DB9C66C6D}" srcOrd="3" destOrd="0" parTransId="{42CEA81A-5423-4361-9F80-7484541DB896}" sibTransId="{90BFE6E6-2F3B-450D-A896-44686CAC8C31}"/>
    <dgm:cxn modelId="{0F9BA38F-0455-4C34-BEB3-35ED4AF75FCF}" type="presOf" srcId="{6AFB7978-7454-4A32-A98E-279DB9C66C6D}" destId="{6DFB3DEE-F093-457D-AA30-3F38277CD1D5}" srcOrd="0" destOrd="0" presId="urn:microsoft.com/office/officeart/2005/8/layout/venn1"/>
    <dgm:cxn modelId="{75BC9BA8-DAA9-4466-B0F5-C39767519ED2}" srcId="{FFB652BF-114F-4755-B49D-1EEB3239FCD8}" destId="{2D3CE39D-EF66-4273-87AC-2E31F5FD7788}" srcOrd="0" destOrd="0" parTransId="{147C15DB-76C4-4289-B779-B55FDF6F0F4F}" sibTransId="{ED77064F-A82B-4FB6-AD2A-5B376A78469C}"/>
    <dgm:cxn modelId="{BD142A79-1243-4EC9-9717-D0984AD75803}" type="presOf" srcId="{2D3CE39D-EF66-4273-87AC-2E31F5FD7788}" destId="{21DD45ED-81B0-4577-923E-7C36088C2D7A}" srcOrd="1" destOrd="0" presId="urn:microsoft.com/office/officeart/2005/8/layout/venn1"/>
    <dgm:cxn modelId="{37F21E4A-D3AA-49B3-A18B-B13D9BCFADB7}" srcId="{FFB652BF-114F-4755-B49D-1EEB3239FCD8}" destId="{753FAB0C-3292-4644-B83D-AB142581B022}" srcOrd="2" destOrd="0" parTransId="{DFD46982-B1F2-4588-B1BF-2C611B2EA043}" sibTransId="{BFF1A43E-5AFB-4626-AF34-264FCFECD841}"/>
    <dgm:cxn modelId="{395B0BBA-171F-4F80-B33B-C009BCCA991E}" type="presOf" srcId="{753FAB0C-3292-4644-B83D-AB142581B022}" destId="{68B4D237-B535-4FAA-98C5-0F7DB219C4D8}" srcOrd="1" destOrd="0" presId="urn:microsoft.com/office/officeart/2005/8/layout/venn1"/>
    <dgm:cxn modelId="{9314AE62-E4C5-4D6D-8FCE-09C6458172D3}" type="presOf" srcId="{753FAB0C-3292-4644-B83D-AB142581B022}" destId="{28EBFBD3-6121-4814-8050-B0AF88A981C7}" srcOrd="0" destOrd="0" presId="urn:microsoft.com/office/officeart/2005/8/layout/venn1"/>
    <dgm:cxn modelId="{1DED3240-D1B3-4368-89A9-48117F4CB793}" type="presOf" srcId="{FFB652BF-114F-4755-B49D-1EEB3239FCD8}" destId="{C42509AF-CD4B-43EE-A026-5456F4E417E9}" srcOrd="0" destOrd="0" presId="urn:microsoft.com/office/officeart/2005/8/layout/venn1"/>
    <dgm:cxn modelId="{4DCA2503-2DBF-4BC2-BB8E-77C412275100}" type="presOf" srcId="{2D3CE39D-EF66-4273-87AC-2E31F5FD7788}" destId="{281CF520-2492-478A-A7E1-968474CB16B3}" srcOrd="0" destOrd="0" presId="urn:microsoft.com/office/officeart/2005/8/layout/venn1"/>
    <dgm:cxn modelId="{8E16703E-9C30-47E7-91F8-4CC092FA4B1D}" type="presOf" srcId="{6375B6E5-8487-495A-9ACE-959B9DBDFDCF}" destId="{53925FBC-0646-4C54-BE13-16F309DE5036}" srcOrd="0" destOrd="0" presId="urn:microsoft.com/office/officeart/2005/8/layout/venn1"/>
    <dgm:cxn modelId="{FCC66BCF-3732-493B-9735-A6CA057E41F8}" type="presParOf" srcId="{C42509AF-CD4B-43EE-A026-5456F4E417E9}" destId="{281CF520-2492-478A-A7E1-968474CB16B3}" srcOrd="0" destOrd="0" presId="urn:microsoft.com/office/officeart/2005/8/layout/venn1"/>
    <dgm:cxn modelId="{8B222F24-A482-4824-875B-2A1D0C07F073}" type="presParOf" srcId="{C42509AF-CD4B-43EE-A026-5456F4E417E9}" destId="{21DD45ED-81B0-4577-923E-7C36088C2D7A}" srcOrd="1" destOrd="0" presId="urn:microsoft.com/office/officeart/2005/8/layout/venn1"/>
    <dgm:cxn modelId="{3E45ED02-01D5-4E25-B09F-4D7AB46A252D}" type="presParOf" srcId="{C42509AF-CD4B-43EE-A026-5456F4E417E9}" destId="{53925FBC-0646-4C54-BE13-16F309DE5036}" srcOrd="2" destOrd="0" presId="urn:microsoft.com/office/officeart/2005/8/layout/venn1"/>
    <dgm:cxn modelId="{DA845940-245F-4D22-AB12-6C3C54A0F1EF}" type="presParOf" srcId="{C42509AF-CD4B-43EE-A026-5456F4E417E9}" destId="{F418C48E-61F9-487B-9DE2-CAD7B4D6563F}" srcOrd="3" destOrd="0" presId="urn:microsoft.com/office/officeart/2005/8/layout/venn1"/>
    <dgm:cxn modelId="{AF5BD348-6C80-4450-A999-221946C8A884}" type="presParOf" srcId="{C42509AF-CD4B-43EE-A026-5456F4E417E9}" destId="{28EBFBD3-6121-4814-8050-B0AF88A981C7}" srcOrd="4" destOrd="0" presId="urn:microsoft.com/office/officeart/2005/8/layout/venn1"/>
    <dgm:cxn modelId="{D34907B8-D196-4F66-8AC4-22FE689EA493}" type="presParOf" srcId="{C42509AF-CD4B-43EE-A026-5456F4E417E9}" destId="{68B4D237-B535-4FAA-98C5-0F7DB219C4D8}" srcOrd="5" destOrd="0" presId="urn:microsoft.com/office/officeart/2005/8/layout/venn1"/>
    <dgm:cxn modelId="{BF48B362-5A13-406A-B8A6-4676174FAA91}" type="presParOf" srcId="{C42509AF-CD4B-43EE-A026-5456F4E417E9}" destId="{6DFB3DEE-F093-457D-AA30-3F38277CD1D5}" srcOrd="6" destOrd="0" presId="urn:microsoft.com/office/officeart/2005/8/layout/venn1"/>
    <dgm:cxn modelId="{2EF3C0A8-50A6-4E6B-BE69-A71A0D40B018}" type="presParOf" srcId="{C42509AF-CD4B-43EE-A026-5456F4E417E9}" destId="{5A0D9D04-C9BA-400F-B92C-8959DB522A5E}"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6503AB-84C7-4403-B793-F68DBF282BF1}" type="doc">
      <dgm:prSet loTypeId="urn:microsoft.com/office/officeart/2005/8/layout/radial1" loCatId="relationship" qsTypeId="urn:microsoft.com/office/officeart/2005/8/quickstyle/simple1" qsCatId="simple" csTypeId="urn:microsoft.com/office/officeart/2005/8/colors/accent6_5" csCatId="accent6" phldr="1"/>
      <dgm:spPr/>
      <dgm:t>
        <a:bodyPr/>
        <a:lstStyle/>
        <a:p>
          <a:endParaRPr lang="en-US"/>
        </a:p>
      </dgm:t>
    </dgm:pt>
    <dgm:pt modelId="{2E4A39F5-FD26-4444-BCC1-E058873E8C40}">
      <dgm:prSet phldrT="[Text]"/>
      <dgm:spPr/>
      <dgm:t>
        <a:bodyPr/>
        <a:lstStyle/>
        <a:p>
          <a:r>
            <a:rPr lang="en-US" dirty="0" smtClean="0"/>
            <a:t>Ignorance</a:t>
          </a:r>
          <a:endParaRPr lang="en-US" dirty="0"/>
        </a:p>
      </dgm:t>
    </dgm:pt>
    <dgm:pt modelId="{58C5C3C4-1224-47AB-A848-4F87B0C83F59}" type="parTrans" cxnId="{3E68682C-65E5-4D9E-92C7-9C9C03B1B6CE}">
      <dgm:prSet/>
      <dgm:spPr/>
      <dgm:t>
        <a:bodyPr/>
        <a:lstStyle/>
        <a:p>
          <a:endParaRPr lang="en-US"/>
        </a:p>
      </dgm:t>
    </dgm:pt>
    <dgm:pt modelId="{B5CDC658-0A42-4CA5-B5E8-921DFD7282E1}" type="sibTrans" cxnId="{3E68682C-65E5-4D9E-92C7-9C9C03B1B6CE}">
      <dgm:prSet/>
      <dgm:spPr/>
      <dgm:t>
        <a:bodyPr/>
        <a:lstStyle/>
        <a:p>
          <a:endParaRPr lang="en-US"/>
        </a:p>
      </dgm:t>
    </dgm:pt>
    <dgm:pt modelId="{029F4C56-2E42-47D3-B041-CCBF496E9323}">
      <dgm:prSet phldrT="[Text]"/>
      <dgm:spPr/>
      <dgm:t>
        <a:bodyPr/>
        <a:lstStyle/>
        <a:p>
          <a:r>
            <a:rPr lang="ur-PK" dirty="0" smtClean="0">
              <a:latin typeface="Arabic Typesetting" pitchFamily="66" charset="-78"/>
              <a:cs typeface="Arabic Typesetting" pitchFamily="66" charset="-78"/>
            </a:rPr>
            <a:t>مستحیون</a:t>
          </a:r>
          <a:endParaRPr lang="en-US" dirty="0"/>
        </a:p>
      </dgm:t>
    </dgm:pt>
    <dgm:pt modelId="{1BF0CEAC-0456-43E6-A52F-B0605965111E}" type="parTrans" cxnId="{25CEBF9F-897A-4722-96F8-C35353842E5C}">
      <dgm:prSet/>
      <dgm:spPr/>
      <dgm:t>
        <a:bodyPr/>
        <a:lstStyle/>
        <a:p>
          <a:endParaRPr lang="en-US"/>
        </a:p>
      </dgm:t>
    </dgm:pt>
    <dgm:pt modelId="{768ABFC0-C2BD-4D6E-BBFA-F64A26117A3F}" type="sibTrans" cxnId="{25CEBF9F-897A-4722-96F8-C35353842E5C}">
      <dgm:prSet/>
      <dgm:spPr/>
      <dgm:t>
        <a:bodyPr/>
        <a:lstStyle/>
        <a:p>
          <a:endParaRPr lang="en-US"/>
        </a:p>
      </dgm:t>
    </dgm:pt>
    <dgm:pt modelId="{8DC554A9-093B-464D-A838-9FD72A242B40}">
      <dgm:prSet phldrT="[Text]"/>
      <dgm:spPr/>
      <dgm:t>
        <a:bodyPr/>
        <a:lstStyle/>
        <a:p>
          <a:r>
            <a:rPr lang="ur-PK" dirty="0" smtClean="0">
              <a:latin typeface="Arabic Typesetting" pitchFamily="66" charset="-78"/>
              <a:cs typeface="Arabic Typesetting" pitchFamily="66" charset="-78"/>
            </a:rPr>
            <a:t>متکبّرون</a:t>
          </a:r>
          <a:r>
            <a:rPr lang="ur-PK" i="1" dirty="0" smtClean="0"/>
            <a:t> </a:t>
          </a:r>
          <a:endParaRPr lang="en-US" dirty="0"/>
        </a:p>
      </dgm:t>
    </dgm:pt>
    <dgm:pt modelId="{7B5F9C57-3753-4307-B06C-AABD3D7DB6D1}" type="parTrans" cxnId="{1D7C2A55-0724-487D-83A9-F3C2814901C4}">
      <dgm:prSet/>
      <dgm:spPr/>
      <dgm:t>
        <a:bodyPr/>
        <a:lstStyle/>
        <a:p>
          <a:endParaRPr lang="en-US"/>
        </a:p>
      </dgm:t>
    </dgm:pt>
    <dgm:pt modelId="{3F5E9171-788C-4F12-B898-1B32F3C8D588}" type="sibTrans" cxnId="{1D7C2A55-0724-487D-83A9-F3C2814901C4}">
      <dgm:prSet/>
      <dgm:spPr/>
      <dgm:t>
        <a:bodyPr/>
        <a:lstStyle/>
        <a:p>
          <a:endParaRPr lang="en-US"/>
        </a:p>
      </dgm:t>
    </dgm:pt>
    <dgm:pt modelId="{8E7FFD36-992E-43F1-80FF-641679336AD5}" type="pres">
      <dgm:prSet presAssocID="{6E6503AB-84C7-4403-B793-F68DBF282BF1}" presName="cycle" presStyleCnt="0">
        <dgm:presLayoutVars>
          <dgm:chMax val="1"/>
          <dgm:dir/>
          <dgm:animLvl val="ctr"/>
          <dgm:resizeHandles val="exact"/>
        </dgm:presLayoutVars>
      </dgm:prSet>
      <dgm:spPr/>
      <dgm:t>
        <a:bodyPr/>
        <a:lstStyle/>
        <a:p>
          <a:endParaRPr lang="en-US"/>
        </a:p>
      </dgm:t>
    </dgm:pt>
    <dgm:pt modelId="{DFC9B011-65F6-4CFF-8033-D91A9716BEDC}" type="pres">
      <dgm:prSet presAssocID="{2E4A39F5-FD26-4444-BCC1-E058873E8C40}" presName="centerShape" presStyleLbl="node0" presStyleIdx="0" presStyleCnt="1" custScaleX="173384" custScaleY="162168"/>
      <dgm:spPr/>
      <dgm:t>
        <a:bodyPr/>
        <a:lstStyle/>
        <a:p>
          <a:endParaRPr lang="en-US"/>
        </a:p>
      </dgm:t>
    </dgm:pt>
    <dgm:pt modelId="{77799D4B-F823-403C-B0EE-36825868B0A9}" type="pres">
      <dgm:prSet presAssocID="{1BF0CEAC-0456-43E6-A52F-B0605965111E}" presName="Name9" presStyleLbl="parChTrans1D2" presStyleIdx="0" presStyleCnt="2"/>
      <dgm:spPr/>
      <dgm:t>
        <a:bodyPr/>
        <a:lstStyle/>
        <a:p>
          <a:endParaRPr lang="en-US"/>
        </a:p>
      </dgm:t>
    </dgm:pt>
    <dgm:pt modelId="{BE114E6D-A522-46BD-B1E7-0150B43A73CF}" type="pres">
      <dgm:prSet presAssocID="{1BF0CEAC-0456-43E6-A52F-B0605965111E}" presName="connTx" presStyleLbl="parChTrans1D2" presStyleIdx="0" presStyleCnt="2"/>
      <dgm:spPr/>
      <dgm:t>
        <a:bodyPr/>
        <a:lstStyle/>
        <a:p>
          <a:endParaRPr lang="en-US"/>
        </a:p>
      </dgm:t>
    </dgm:pt>
    <dgm:pt modelId="{050F35D1-F6B6-4D97-ADDC-7F4FFED96AC8}" type="pres">
      <dgm:prSet presAssocID="{029F4C56-2E42-47D3-B041-CCBF496E9323}" presName="node" presStyleLbl="node1" presStyleIdx="0" presStyleCnt="2" custScaleX="166860" custScaleY="140375">
        <dgm:presLayoutVars>
          <dgm:bulletEnabled val="1"/>
        </dgm:presLayoutVars>
      </dgm:prSet>
      <dgm:spPr/>
      <dgm:t>
        <a:bodyPr/>
        <a:lstStyle/>
        <a:p>
          <a:endParaRPr lang="en-US"/>
        </a:p>
      </dgm:t>
    </dgm:pt>
    <dgm:pt modelId="{DC9DAD8B-416D-4BE5-A29A-6FFE6C10FFEB}" type="pres">
      <dgm:prSet presAssocID="{7B5F9C57-3753-4307-B06C-AABD3D7DB6D1}" presName="Name9" presStyleLbl="parChTrans1D2" presStyleIdx="1" presStyleCnt="2"/>
      <dgm:spPr/>
      <dgm:t>
        <a:bodyPr/>
        <a:lstStyle/>
        <a:p>
          <a:endParaRPr lang="en-US"/>
        </a:p>
      </dgm:t>
    </dgm:pt>
    <dgm:pt modelId="{60022DEE-005E-4AFD-8797-0CDECF61522F}" type="pres">
      <dgm:prSet presAssocID="{7B5F9C57-3753-4307-B06C-AABD3D7DB6D1}" presName="connTx" presStyleLbl="parChTrans1D2" presStyleIdx="1" presStyleCnt="2"/>
      <dgm:spPr/>
      <dgm:t>
        <a:bodyPr/>
        <a:lstStyle/>
        <a:p>
          <a:endParaRPr lang="en-US"/>
        </a:p>
      </dgm:t>
    </dgm:pt>
    <dgm:pt modelId="{26AD16C7-6E96-4FB8-927C-53736F399928}" type="pres">
      <dgm:prSet presAssocID="{8DC554A9-093B-464D-A838-9FD72A242B40}" presName="node" presStyleLbl="node1" presStyleIdx="1" presStyleCnt="2" custScaleX="171724" custScaleY="131610">
        <dgm:presLayoutVars>
          <dgm:bulletEnabled val="1"/>
        </dgm:presLayoutVars>
      </dgm:prSet>
      <dgm:spPr/>
      <dgm:t>
        <a:bodyPr/>
        <a:lstStyle/>
        <a:p>
          <a:endParaRPr lang="en-US"/>
        </a:p>
      </dgm:t>
    </dgm:pt>
  </dgm:ptLst>
  <dgm:cxnLst>
    <dgm:cxn modelId="{25CEBF9F-897A-4722-96F8-C35353842E5C}" srcId="{2E4A39F5-FD26-4444-BCC1-E058873E8C40}" destId="{029F4C56-2E42-47D3-B041-CCBF496E9323}" srcOrd="0" destOrd="0" parTransId="{1BF0CEAC-0456-43E6-A52F-B0605965111E}" sibTransId="{768ABFC0-C2BD-4D6E-BBFA-F64A26117A3F}"/>
    <dgm:cxn modelId="{1D7C2A55-0724-487D-83A9-F3C2814901C4}" srcId="{2E4A39F5-FD26-4444-BCC1-E058873E8C40}" destId="{8DC554A9-093B-464D-A838-9FD72A242B40}" srcOrd="1" destOrd="0" parTransId="{7B5F9C57-3753-4307-B06C-AABD3D7DB6D1}" sibTransId="{3F5E9171-788C-4F12-B898-1B32F3C8D588}"/>
    <dgm:cxn modelId="{7F5B7623-1569-401D-BF37-E816F7EE0AC6}" type="presOf" srcId="{1BF0CEAC-0456-43E6-A52F-B0605965111E}" destId="{77799D4B-F823-403C-B0EE-36825868B0A9}" srcOrd="0" destOrd="0" presId="urn:microsoft.com/office/officeart/2005/8/layout/radial1"/>
    <dgm:cxn modelId="{13FEC9EE-EBC0-4E36-8295-1DF342DE66F7}" type="presOf" srcId="{1BF0CEAC-0456-43E6-A52F-B0605965111E}" destId="{BE114E6D-A522-46BD-B1E7-0150B43A73CF}" srcOrd="1" destOrd="0" presId="urn:microsoft.com/office/officeart/2005/8/layout/radial1"/>
    <dgm:cxn modelId="{3E68682C-65E5-4D9E-92C7-9C9C03B1B6CE}" srcId="{6E6503AB-84C7-4403-B793-F68DBF282BF1}" destId="{2E4A39F5-FD26-4444-BCC1-E058873E8C40}" srcOrd="0" destOrd="0" parTransId="{58C5C3C4-1224-47AB-A848-4F87B0C83F59}" sibTransId="{B5CDC658-0A42-4CA5-B5E8-921DFD7282E1}"/>
    <dgm:cxn modelId="{601BAB73-2EB2-40D6-98D3-0F74DA6FF4AC}" type="presOf" srcId="{8DC554A9-093B-464D-A838-9FD72A242B40}" destId="{26AD16C7-6E96-4FB8-927C-53736F399928}" srcOrd="0" destOrd="0" presId="urn:microsoft.com/office/officeart/2005/8/layout/radial1"/>
    <dgm:cxn modelId="{77F82A16-1C21-43B0-8C02-4FA95E5E663A}" type="presOf" srcId="{7B5F9C57-3753-4307-B06C-AABD3D7DB6D1}" destId="{DC9DAD8B-416D-4BE5-A29A-6FFE6C10FFEB}" srcOrd="0" destOrd="0" presId="urn:microsoft.com/office/officeart/2005/8/layout/radial1"/>
    <dgm:cxn modelId="{B9D28240-C354-43F5-BA59-740075BE29ED}" type="presOf" srcId="{6E6503AB-84C7-4403-B793-F68DBF282BF1}" destId="{8E7FFD36-992E-43F1-80FF-641679336AD5}" srcOrd="0" destOrd="0" presId="urn:microsoft.com/office/officeart/2005/8/layout/radial1"/>
    <dgm:cxn modelId="{D807D6DB-0239-43B8-81A9-5408E7F2CC72}" type="presOf" srcId="{2E4A39F5-FD26-4444-BCC1-E058873E8C40}" destId="{DFC9B011-65F6-4CFF-8033-D91A9716BEDC}" srcOrd="0" destOrd="0" presId="urn:microsoft.com/office/officeart/2005/8/layout/radial1"/>
    <dgm:cxn modelId="{3A3A0312-57F6-4F50-AE0F-0296BB7FA54A}" type="presOf" srcId="{029F4C56-2E42-47D3-B041-CCBF496E9323}" destId="{050F35D1-F6B6-4D97-ADDC-7F4FFED96AC8}" srcOrd="0" destOrd="0" presId="urn:microsoft.com/office/officeart/2005/8/layout/radial1"/>
    <dgm:cxn modelId="{B650A558-3956-4FA7-B387-6981F4C24656}" type="presOf" srcId="{7B5F9C57-3753-4307-B06C-AABD3D7DB6D1}" destId="{60022DEE-005E-4AFD-8797-0CDECF61522F}" srcOrd="1" destOrd="0" presId="urn:microsoft.com/office/officeart/2005/8/layout/radial1"/>
    <dgm:cxn modelId="{BCBAED00-CA59-4B30-BE70-D9AEFDA109C1}" type="presParOf" srcId="{8E7FFD36-992E-43F1-80FF-641679336AD5}" destId="{DFC9B011-65F6-4CFF-8033-D91A9716BEDC}" srcOrd="0" destOrd="0" presId="urn:microsoft.com/office/officeart/2005/8/layout/radial1"/>
    <dgm:cxn modelId="{0904CE7D-6363-478F-9DF3-26B372ABE3B6}" type="presParOf" srcId="{8E7FFD36-992E-43F1-80FF-641679336AD5}" destId="{77799D4B-F823-403C-B0EE-36825868B0A9}" srcOrd="1" destOrd="0" presId="urn:microsoft.com/office/officeart/2005/8/layout/radial1"/>
    <dgm:cxn modelId="{DADA5F3E-7D89-4C78-9EFB-A452FBEDCA35}" type="presParOf" srcId="{77799D4B-F823-403C-B0EE-36825868B0A9}" destId="{BE114E6D-A522-46BD-B1E7-0150B43A73CF}" srcOrd="0" destOrd="0" presId="urn:microsoft.com/office/officeart/2005/8/layout/radial1"/>
    <dgm:cxn modelId="{485506AF-8CD3-4540-8CB5-C795B920A76C}" type="presParOf" srcId="{8E7FFD36-992E-43F1-80FF-641679336AD5}" destId="{050F35D1-F6B6-4D97-ADDC-7F4FFED96AC8}" srcOrd="2" destOrd="0" presId="urn:microsoft.com/office/officeart/2005/8/layout/radial1"/>
    <dgm:cxn modelId="{8E301F04-B0E5-4996-94E8-7C544543B53D}" type="presParOf" srcId="{8E7FFD36-992E-43F1-80FF-641679336AD5}" destId="{DC9DAD8B-416D-4BE5-A29A-6FFE6C10FFEB}" srcOrd="3" destOrd="0" presId="urn:microsoft.com/office/officeart/2005/8/layout/radial1"/>
    <dgm:cxn modelId="{1898F08A-708F-4B96-9D90-B05D092DEB57}" type="presParOf" srcId="{DC9DAD8B-416D-4BE5-A29A-6FFE6C10FFEB}" destId="{60022DEE-005E-4AFD-8797-0CDECF61522F}" srcOrd="0" destOrd="0" presId="urn:microsoft.com/office/officeart/2005/8/layout/radial1"/>
    <dgm:cxn modelId="{8B822D33-BFBE-43B2-A9F0-35A721D96CD8}" type="presParOf" srcId="{8E7FFD36-992E-43F1-80FF-641679336AD5}" destId="{26AD16C7-6E96-4FB8-927C-53736F399928}" srcOrd="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40EB6-8AB1-4E63-87FE-32CF4B18B68E}">
      <dsp:nvSpPr>
        <dsp:cNvPr id="0" name=""/>
        <dsp:cNvSpPr/>
      </dsp:nvSpPr>
      <dsp:spPr>
        <a:xfrm rot="16200000">
          <a:off x="-956010" y="957014"/>
          <a:ext cx="4525963" cy="2611933"/>
        </a:xfrm>
        <a:prstGeom prst="flowChartManualOperation">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89286" bIns="0" numCol="1" spcCol="1270" anchor="t" anchorCtr="0">
          <a:noAutofit/>
        </a:bodyPr>
        <a:lstStyle/>
        <a:p>
          <a:pPr lvl="0" algn="l" defTabSz="1333500">
            <a:lnSpc>
              <a:spcPct val="90000"/>
            </a:lnSpc>
            <a:spcBef>
              <a:spcPct val="0"/>
            </a:spcBef>
            <a:spcAft>
              <a:spcPct val="35000"/>
            </a:spcAft>
          </a:pPr>
          <a:r>
            <a:rPr lang="en-US" sz="3000" kern="1200" dirty="0" smtClean="0"/>
            <a:t>Allah</a:t>
          </a:r>
          <a:endParaRPr lang="en-US" sz="3000" kern="1200" dirty="0"/>
        </a:p>
        <a:p>
          <a:pPr marL="228600" lvl="1" indent="-228600" algn="l" defTabSz="1022350">
            <a:lnSpc>
              <a:spcPct val="90000"/>
            </a:lnSpc>
            <a:spcBef>
              <a:spcPct val="0"/>
            </a:spcBef>
            <a:spcAft>
              <a:spcPct val="15000"/>
            </a:spcAft>
            <a:buChar char="••"/>
          </a:pPr>
          <a:r>
            <a:rPr lang="en-US" sz="2300" kern="1200" dirty="0" smtClean="0"/>
            <a:t>purity of intention</a:t>
          </a:r>
          <a:endParaRPr lang="en-US" sz="2300" kern="1200" dirty="0"/>
        </a:p>
        <a:p>
          <a:pPr marL="228600" lvl="1" indent="-228600" algn="l" defTabSz="1022350">
            <a:lnSpc>
              <a:spcPct val="90000"/>
            </a:lnSpc>
            <a:spcBef>
              <a:spcPct val="0"/>
            </a:spcBef>
            <a:spcAft>
              <a:spcPct val="15000"/>
            </a:spcAft>
            <a:buChar char="••"/>
          </a:pPr>
          <a:r>
            <a:rPr lang="en-US" sz="2300" kern="1200" dirty="0" smtClean="0"/>
            <a:t>humility</a:t>
          </a:r>
          <a:endParaRPr lang="en-US" sz="2300" kern="1200" dirty="0"/>
        </a:p>
      </dsp:txBody>
      <dsp:txXfrm rot="5400000">
        <a:off x="1005" y="905192"/>
        <a:ext cx="2611933" cy="2715577"/>
      </dsp:txXfrm>
    </dsp:sp>
    <dsp:sp modelId="{B0A6C438-38F8-4748-BFB2-615271509772}">
      <dsp:nvSpPr>
        <dsp:cNvPr id="0" name=""/>
        <dsp:cNvSpPr/>
      </dsp:nvSpPr>
      <dsp:spPr>
        <a:xfrm rot="16200000">
          <a:off x="1851818" y="957014"/>
          <a:ext cx="4525963" cy="2611933"/>
        </a:xfrm>
        <a:prstGeom prst="flowChartManualOperation">
          <a:avLst/>
        </a:prstGeom>
        <a:solidFill>
          <a:schemeClr val="accent6">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89286" bIns="0" numCol="1" spcCol="1270" anchor="t" anchorCtr="0">
          <a:noAutofit/>
        </a:bodyPr>
        <a:lstStyle/>
        <a:p>
          <a:pPr lvl="0" algn="l" defTabSz="1333500">
            <a:lnSpc>
              <a:spcPct val="90000"/>
            </a:lnSpc>
            <a:spcBef>
              <a:spcPct val="0"/>
            </a:spcBef>
            <a:spcAft>
              <a:spcPct val="35000"/>
            </a:spcAft>
          </a:pPr>
          <a:r>
            <a:rPr lang="en-US" sz="3000" kern="1200" dirty="0" smtClean="0"/>
            <a:t>Teachers</a:t>
          </a:r>
          <a:endParaRPr lang="en-US" sz="3000" kern="1200" dirty="0"/>
        </a:p>
        <a:p>
          <a:pPr marL="228600" lvl="1" indent="-228600" algn="l" defTabSz="1022350">
            <a:lnSpc>
              <a:spcPct val="90000"/>
            </a:lnSpc>
            <a:spcBef>
              <a:spcPct val="0"/>
            </a:spcBef>
            <a:spcAft>
              <a:spcPct val="15000"/>
            </a:spcAft>
            <a:buChar char="••"/>
          </a:pPr>
          <a:r>
            <a:rPr lang="en-US" sz="2300" kern="1200" dirty="0" smtClean="0"/>
            <a:t>respect</a:t>
          </a:r>
          <a:endParaRPr lang="en-US" sz="2300" kern="1200" dirty="0"/>
        </a:p>
        <a:p>
          <a:pPr marL="228600" lvl="1" indent="-228600" algn="l" defTabSz="1022350">
            <a:lnSpc>
              <a:spcPct val="90000"/>
            </a:lnSpc>
            <a:spcBef>
              <a:spcPct val="0"/>
            </a:spcBef>
            <a:spcAft>
              <a:spcPct val="15000"/>
            </a:spcAft>
            <a:buChar char="••"/>
          </a:pPr>
          <a:r>
            <a:rPr lang="en-US" sz="2300" kern="1200" dirty="0" smtClean="0"/>
            <a:t>humility</a:t>
          </a:r>
          <a:endParaRPr lang="en-US" sz="2300" kern="1200" dirty="0"/>
        </a:p>
        <a:p>
          <a:pPr marL="228600" lvl="1" indent="-228600" algn="l" defTabSz="1022350">
            <a:lnSpc>
              <a:spcPct val="90000"/>
            </a:lnSpc>
            <a:spcBef>
              <a:spcPct val="0"/>
            </a:spcBef>
            <a:spcAft>
              <a:spcPct val="15000"/>
            </a:spcAft>
            <a:buChar char="••"/>
          </a:pPr>
          <a:r>
            <a:rPr lang="en-US" sz="2300" kern="1200" dirty="0" smtClean="0"/>
            <a:t>overlooking faults</a:t>
          </a:r>
          <a:endParaRPr lang="en-US" sz="2300" kern="1200" dirty="0"/>
        </a:p>
        <a:p>
          <a:pPr marL="228600" lvl="1" indent="-228600" algn="l" defTabSz="1022350">
            <a:lnSpc>
              <a:spcPct val="90000"/>
            </a:lnSpc>
            <a:spcBef>
              <a:spcPct val="0"/>
            </a:spcBef>
            <a:spcAft>
              <a:spcPct val="15000"/>
            </a:spcAft>
            <a:buChar char="••"/>
          </a:pPr>
          <a:endParaRPr lang="en-US" sz="2300" kern="1200" dirty="0"/>
        </a:p>
      </dsp:txBody>
      <dsp:txXfrm rot="5400000">
        <a:off x="2808833" y="905192"/>
        <a:ext cx="2611933" cy="2715577"/>
      </dsp:txXfrm>
    </dsp:sp>
    <dsp:sp modelId="{13B4DA2A-BBFC-4988-9EF5-66131D7665A4}">
      <dsp:nvSpPr>
        <dsp:cNvPr id="0" name=""/>
        <dsp:cNvSpPr/>
      </dsp:nvSpPr>
      <dsp:spPr>
        <a:xfrm rot="16200000">
          <a:off x="4659647" y="957014"/>
          <a:ext cx="4525963" cy="2611933"/>
        </a:xfrm>
        <a:prstGeom prst="flowChartManualOperation">
          <a:avLst/>
        </a:prstGeom>
        <a:solidFill>
          <a:schemeClr val="accent6">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89286" bIns="0" numCol="1" spcCol="1270" anchor="t" anchorCtr="0">
          <a:noAutofit/>
        </a:bodyPr>
        <a:lstStyle/>
        <a:p>
          <a:pPr lvl="0" algn="l" defTabSz="1333500">
            <a:lnSpc>
              <a:spcPct val="90000"/>
            </a:lnSpc>
            <a:spcBef>
              <a:spcPct val="0"/>
            </a:spcBef>
            <a:spcAft>
              <a:spcPct val="35000"/>
            </a:spcAft>
          </a:pPr>
          <a:r>
            <a:rPr lang="en-US" sz="3000" kern="1200" dirty="0" smtClean="0"/>
            <a:t>Classmates</a:t>
          </a:r>
          <a:endParaRPr lang="en-US" sz="3000" kern="1200" dirty="0"/>
        </a:p>
        <a:p>
          <a:pPr marL="228600" lvl="1" indent="-228600" algn="l" defTabSz="1022350">
            <a:lnSpc>
              <a:spcPct val="90000"/>
            </a:lnSpc>
            <a:spcBef>
              <a:spcPct val="0"/>
            </a:spcBef>
            <a:spcAft>
              <a:spcPct val="15000"/>
            </a:spcAft>
            <a:buChar char="••"/>
          </a:pPr>
          <a:r>
            <a:rPr lang="en-US" sz="2300" kern="1200" dirty="0" smtClean="0"/>
            <a:t>respect</a:t>
          </a:r>
          <a:endParaRPr lang="en-US" sz="2300" kern="1200" dirty="0"/>
        </a:p>
        <a:p>
          <a:pPr marL="228600" lvl="1" indent="-228600" algn="l" defTabSz="1022350">
            <a:lnSpc>
              <a:spcPct val="90000"/>
            </a:lnSpc>
            <a:spcBef>
              <a:spcPct val="0"/>
            </a:spcBef>
            <a:spcAft>
              <a:spcPct val="15000"/>
            </a:spcAft>
            <a:buChar char="••"/>
          </a:pPr>
          <a:r>
            <a:rPr lang="en-US" sz="2300" kern="1200" dirty="0" smtClean="0"/>
            <a:t>humility</a:t>
          </a:r>
          <a:endParaRPr lang="en-US" sz="2300" kern="1200" dirty="0"/>
        </a:p>
        <a:p>
          <a:pPr marL="228600" lvl="1" indent="-228600" algn="l" defTabSz="1022350">
            <a:lnSpc>
              <a:spcPct val="90000"/>
            </a:lnSpc>
            <a:spcBef>
              <a:spcPct val="0"/>
            </a:spcBef>
            <a:spcAft>
              <a:spcPct val="15000"/>
            </a:spcAft>
            <a:buChar char="••"/>
          </a:pPr>
          <a:r>
            <a:rPr lang="en-US" sz="2300" kern="1200" dirty="0" smtClean="0"/>
            <a:t>desiring same success for them</a:t>
          </a:r>
          <a:endParaRPr lang="en-US" sz="2300" kern="1200" dirty="0"/>
        </a:p>
        <a:p>
          <a:pPr marL="228600" lvl="1" indent="-228600" algn="l" defTabSz="1022350">
            <a:lnSpc>
              <a:spcPct val="90000"/>
            </a:lnSpc>
            <a:spcBef>
              <a:spcPct val="0"/>
            </a:spcBef>
            <a:spcAft>
              <a:spcPct val="15000"/>
            </a:spcAft>
            <a:buChar char="••"/>
          </a:pPr>
          <a:r>
            <a:rPr lang="en-US" sz="2300" kern="1200" dirty="0" smtClean="0"/>
            <a:t>sharing</a:t>
          </a:r>
          <a:endParaRPr lang="en-US" sz="2300" kern="1200" dirty="0"/>
        </a:p>
      </dsp:txBody>
      <dsp:txXfrm rot="5400000">
        <a:off x="5616662" y="905192"/>
        <a:ext cx="2611933" cy="27155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1CF520-2492-478A-A7E1-968474CB16B3}">
      <dsp:nvSpPr>
        <dsp:cNvPr id="0" name=""/>
        <dsp:cNvSpPr/>
      </dsp:nvSpPr>
      <dsp:spPr>
        <a:xfrm>
          <a:off x="2632699" y="55892"/>
          <a:ext cx="2906404" cy="2906404"/>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r>
            <a:rPr lang="en-US" sz="3600" b="1" kern="1200" dirty="0" smtClean="0"/>
            <a:t>Patience</a:t>
          </a:r>
          <a:endParaRPr lang="en-US" sz="3600" b="1" kern="1200" dirty="0"/>
        </a:p>
      </dsp:txBody>
      <dsp:txXfrm>
        <a:off x="2968053" y="447139"/>
        <a:ext cx="2235696" cy="922224"/>
      </dsp:txXfrm>
    </dsp:sp>
    <dsp:sp modelId="{53925FBC-0646-4C54-BE13-16F309DE5036}">
      <dsp:nvSpPr>
        <dsp:cNvPr id="0" name=""/>
        <dsp:cNvSpPr/>
      </dsp:nvSpPr>
      <dsp:spPr>
        <a:xfrm>
          <a:off x="3918224" y="1341417"/>
          <a:ext cx="2906404" cy="2906404"/>
        </a:xfrm>
        <a:prstGeom prst="ellipse">
          <a:avLst/>
        </a:prstGeom>
        <a:solidFill>
          <a:schemeClr val="accent5">
            <a:alpha val="50000"/>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endParaRPr lang="en-US" sz="3100" kern="1200"/>
        </a:p>
      </dsp:txBody>
      <dsp:txXfrm>
        <a:off x="5483211" y="1676771"/>
        <a:ext cx="1117848" cy="2235696"/>
      </dsp:txXfrm>
    </dsp:sp>
    <dsp:sp modelId="{28EBFBD3-6121-4814-8050-B0AF88A981C7}">
      <dsp:nvSpPr>
        <dsp:cNvPr id="0" name=""/>
        <dsp:cNvSpPr/>
      </dsp:nvSpPr>
      <dsp:spPr>
        <a:xfrm>
          <a:off x="2632699" y="2626942"/>
          <a:ext cx="2906404" cy="2906404"/>
        </a:xfrm>
        <a:prstGeom prst="ellipse">
          <a:avLst/>
        </a:prstGeom>
        <a:solidFill>
          <a:schemeClr val="accent5">
            <a:alpha val="50000"/>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r>
            <a:rPr lang="en-US" sz="3100" b="1" kern="1200" dirty="0" smtClean="0"/>
            <a:t>Perseverance</a:t>
          </a:r>
          <a:endParaRPr lang="en-US" sz="3100" b="1" kern="1200" dirty="0"/>
        </a:p>
      </dsp:txBody>
      <dsp:txXfrm>
        <a:off x="2968053" y="4219876"/>
        <a:ext cx="2235696" cy="922224"/>
      </dsp:txXfrm>
    </dsp:sp>
    <dsp:sp modelId="{6DFB3DEE-F093-457D-AA30-3F38277CD1D5}">
      <dsp:nvSpPr>
        <dsp:cNvPr id="0" name=""/>
        <dsp:cNvSpPr/>
      </dsp:nvSpPr>
      <dsp:spPr>
        <a:xfrm>
          <a:off x="1347173" y="1341417"/>
          <a:ext cx="2906404" cy="2906404"/>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b="1" kern="1200" dirty="0"/>
        </a:p>
      </dsp:txBody>
      <dsp:txXfrm>
        <a:off x="1570743" y="1676771"/>
        <a:ext cx="1117848" cy="22356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C9B011-65F6-4CFF-8033-D91A9716BEDC}">
      <dsp:nvSpPr>
        <dsp:cNvPr id="0" name=""/>
        <dsp:cNvSpPr/>
      </dsp:nvSpPr>
      <dsp:spPr>
        <a:xfrm>
          <a:off x="3254239" y="1539313"/>
          <a:ext cx="2630647" cy="2460474"/>
        </a:xfrm>
        <a:prstGeom prst="ellipse">
          <a:avLst/>
        </a:prstGeom>
        <a:solidFill>
          <a:schemeClr val="accent6">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Ignorance</a:t>
          </a:r>
          <a:endParaRPr lang="en-US" sz="3400" kern="1200" dirty="0"/>
        </a:p>
      </dsp:txBody>
      <dsp:txXfrm>
        <a:off x="3639488" y="1899641"/>
        <a:ext cx="1860149" cy="1739818"/>
      </dsp:txXfrm>
    </dsp:sp>
    <dsp:sp modelId="{77799D4B-F823-403C-B0EE-36825868B0A9}">
      <dsp:nvSpPr>
        <dsp:cNvPr id="0" name=""/>
        <dsp:cNvSpPr/>
      </dsp:nvSpPr>
      <dsp:spPr>
        <a:xfrm rot="5400000">
          <a:off x="4409564" y="1684370"/>
          <a:ext cx="319997" cy="29882"/>
        </a:xfrm>
        <a:custGeom>
          <a:avLst/>
          <a:gdLst/>
          <a:ahLst/>
          <a:cxnLst/>
          <a:rect l="0" t="0" r="0" b="0"/>
          <a:pathLst>
            <a:path>
              <a:moveTo>
                <a:pt x="0" y="14941"/>
              </a:moveTo>
              <a:lnTo>
                <a:pt x="319997" y="14941"/>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61563" y="1691311"/>
        <a:ext cx="15999" cy="15999"/>
      </dsp:txXfrm>
    </dsp:sp>
    <dsp:sp modelId="{050F35D1-F6B6-4D97-ADDC-7F4FFED96AC8}">
      <dsp:nvSpPr>
        <dsp:cNvPr id="0" name=""/>
        <dsp:cNvSpPr/>
      </dsp:nvSpPr>
      <dsp:spPr>
        <a:xfrm>
          <a:off x="3303731" y="-270512"/>
          <a:ext cx="2531663" cy="2129822"/>
        </a:xfrm>
        <a:prstGeom prst="ellipse">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r>
            <a:rPr lang="ur-PK" sz="5700" kern="1200" dirty="0" smtClean="0">
              <a:latin typeface="Arabic Typesetting" pitchFamily="66" charset="-78"/>
              <a:cs typeface="Arabic Typesetting" pitchFamily="66" charset="-78"/>
            </a:rPr>
            <a:t>مستحیون</a:t>
          </a:r>
          <a:endParaRPr lang="en-US" sz="5700" kern="1200" dirty="0"/>
        </a:p>
      </dsp:txBody>
      <dsp:txXfrm>
        <a:off x="3674484" y="41393"/>
        <a:ext cx="1790157" cy="1506012"/>
      </dsp:txXfrm>
    </dsp:sp>
    <dsp:sp modelId="{DC9DAD8B-416D-4BE5-A29A-6FFE6C10FFEB}">
      <dsp:nvSpPr>
        <dsp:cNvPr id="0" name=""/>
        <dsp:cNvSpPr/>
      </dsp:nvSpPr>
      <dsp:spPr>
        <a:xfrm rot="16200000">
          <a:off x="4442811" y="3858094"/>
          <a:ext cx="253504" cy="29882"/>
        </a:xfrm>
        <a:custGeom>
          <a:avLst/>
          <a:gdLst/>
          <a:ahLst/>
          <a:cxnLst/>
          <a:rect l="0" t="0" r="0" b="0"/>
          <a:pathLst>
            <a:path>
              <a:moveTo>
                <a:pt x="0" y="14941"/>
              </a:moveTo>
              <a:lnTo>
                <a:pt x="253504" y="14941"/>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63225" y="3866697"/>
        <a:ext cx="12675" cy="12675"/>
      </dsp:txXfrm>
    </dsp:sp>
    <dsp:sp modelId="{26AD16C7-6E96-4FB8-927C-53736F399928}">
      <dsp:nvSpPr>
        <dsp:cNvPr id="0" name=""/>
        <dsp:cNvSpPr/>
      </dsp:nvSpPr>
      <dsp:spPr>
        <a:xfrm>
          <a:off x="3266832" y="3746283"/>
          <a:ext cx="2605461" cy="1996836"/>
        </a:xfrm>
        <a:prstGeom prst="ellipse">
          <a:avLst/>
        </a:prstGeom>
        <a:solidFill>
          <a:schemeClr val="accent6">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r>
            <a:rPr lang="ur-PK" sz="5700" kern="1200" dirty="0" smtClean="0">
              <a:latin typeface="Arabic Typesetting" pitchFamily="66" charset="-78"/>
              <a:cs typeface="Arabic Typesetting" pitchFamily="66" charset="-78"/>
            </a:rPr>
            <a:t>متکبّرون</a:t>
          </a:r>
          <a:r>
            <a:rPr lang="ur-PK" sz="5700" i="1" kern="1200" dirty="0" smtClean="0"/>
            <a:t> </a:t>
          </a:r>
          <a:endParaRPr lang="en-US" sz="5700" kern="1200" dirty="0"/>
        </a:p>
      </dsp:txBody>
      <dsp:txXfrm>
        <a:off x="3648393" y="4038713"/>
        <a:ext cx="1842339" cy="1411976"/>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E35CD2-0766-43D3-9F36-F0F76D9F867E}" type="datetimeFigureOut">
              <a:rPr lang="en-US" smtClean="0"/>
              <a:t>4/4/2014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3241FC-E950-4451-BCF2-FBE5D91BA6B9}" type="slidenum">
              <a:rPr lang="en-US" smtClean="0"/>
              <a:t>‹#›</a:t>
            </a:fld>
            <a:endParaRPr lang="en-US"/>
          </a:p>
        </p:txBody>
      </p:sp>
    </p:spTree>
    <p:extLst>
      <p:ext uri="{BB962C8B-B14F-4D97-AF65-F5344CB8AC3E}">
        <p14:creationId xmlns:p14="http://schemas.microsoft.com/office/powerpoint/2010/main" val="1670593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Story of Musa (as) &amp; </a:t>
            </a:r>
            <a:r>
              <a:rPr lang="en-US" dirty="0" err="1" smtClean="0"/>
              <a:t>Khizr</a:t>
            </a:r>
            <a:endParaRPr lang="en-US" dirty="0"/>
          </a:p>
        </p:txBody>
      </p:sp>
      <p:sp>
        <p:nvSpPr>
          <p:cNvPr id="4" name="Slide Number Placeholder 3"/>
          <p:cNvSpPr>
            <a:spLocks noGrp="1"/>
          </p:cNvSpPr>
          <p:nvPr>
            <p:ph type="sldNum" sz="quarter" idx="10"/>
          </p:nvPr>
        </p:nvSpPr>
        <p:spPr/>
        <p:txBody>
          <a:bodyPr/>
          <a:lstStyle/>
          <a:p>
            <a:fld id="{153241FC-E950-4451-BCF2-FBE5D91BA6B9}" type="slidenum">
              <a:rPr lang="en-US" smtClean="0"/>
              <a:t>14</a:t>
            </a:fld>
            <a:endParaRPr lang="en-US"/>
          </a:p>
        </p:txBody>
      </p:sp>
    </p:spTree>
    <p:extLst>
      <p:ext uri="{BB962C8B-B14F-4D97-AF65-F5344CB8AC3E}">
        <p14:creationId xmlns:p14="http://schemas.microsoft.com/office/powerpoint/2010/main" val="2867967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7DD9ACA-DCB9-4BFE-A18E-820942AAFA6D}" type="slidenum">
              <a:rPr lang="en-US" smtClean="0"/>
              <a:pPr eaLnBrk="1" hangingPunct="1"/>
              <a:t>16</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5167EE-5016-474B-A9C8-7696DBEB9EBE}" type="datetimeFigureOut">
              <a:rPr lang="en-US" smtClean="0"/>
              <a:pPr/>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67EE-5016-474B-A9C8-7696DBEB9EBE}" type="datetimeFigureOut">
              <a:rPr lang="en-US" smtClean="0"/>
              <a:pPr/>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67EE-5016-474B-A9C8-7696DBEB9EBE}" type="datetimeFigureOut">
              <a:rPr lang="en-US" smtClean="0"/>
              <a:pPr/>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7799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7842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4942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78324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58621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52092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8202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6574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67EE-5016-474B-A9C8-7696DBEB9EBE}" type="datetimeFigureOut">
              <a:rPr lang="en-US" smtClean="0"/>
              <a:pPr/>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55118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3682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8379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5167EE-5016-474B-A9C8-7696DBEB9EBE}" type="datetimeFigureOut">
              <a:rPr lang="en-US" smtClean="0"/>
              <a:pPr/>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5167EE-5016-474B-A9C8-7696DBEB9EBE}" type="datetimeFigureOut">
              <a:rPr lang="en-US" smtClean="0"/>
              <a:pPr/>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5167EE-5016-474B-A9C8-7696DBEB9EBE}" type="datetimeFigureOut">
              <a:rPr lang="en-US" smtClean="0"/>
              <a:pPr/>
              <a:t>4/4/2014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5167EE-5016-474B-A9C8-7696DBEB9EBE}" type="datetimeFigureOut">
              <a:rPr lang="en-US" smtClean="0"/>
              <a:pPr/>
              <a:t>4/4/2014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167EE-5016-474B-A9C8-7696DBEB9EBE}" type="datetimeFigureOut">
              <a:rPr lang="en-US" smtClean="0"/>
              <a:pPr/>
              <a:t>4/4/2014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167EE-5016-474B-A9C8-7696DBEB9EBE}" type="datetimeFigureOut">
              <a:rPr lang="en-US" smtClean="0"/>
              <a:pPr/>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167EE-5016-474B-A9C8-7696DBEB9EBE}" type="datetimeFigureOut">
              <a:rPr lang="en-US" smtClean="0"/>
              <a:pPr/>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69C83B-0BC0-4F2C-8BEC-A042436F6A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167EE-5016-474B-A9C8-7696DBEB9EBE}" type="datetimeFigureOut">
              <a:rPr lang="en-US" smtClean="0"/>
              <a:pPr/>
              <a:t>4/4/2014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9C83B-0BC0-4F2C-8BEC-A042436F6A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167EE-5016-474B-A9C8-7696DBEB9EBE}" type="datetimeFigureOut">
              <a:rPr lang="en-US" smtClean="0">
                <a:solidFill>
                  <a:prstClr val="black">
                    <a:tint val="75000"/>
                  </a:prstClr>
                </a:solidFill>
              </a:rPr>
              <a:pPr/>
              <a:t>4/4/2014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9C83B-0BC0-4F2C-8BEC-A042436F6AA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2164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pro.corbisimages.com/images/42-18913829.jpg?size=572&amp;uid=%7bd55db7fb-34f7-4317-ac1c-b483265fb4af%7d"/>
          <p:cNvPicPr>
            <a:picLocks noChangeAspect="1" noChangeArrowheads="1"/>
          </p:cNvPicPr>
          <p:nvPr/>
        </p:nvPicPr>
        <p:blipFill>
          <a:blip r:embed="rId2"/>
          <a:srcRect t="6250"/>
          <a:stretch>
            <a:fillRect/>
          </a:stretch>
        </p:blipFill>
        <p:spPr bwMode="auto">
          <a:xfrm>
            <a:off x="2643174" y="769514"/>
            <a:ext cx="3929090" cy="6088486"/>
          </a:xfrm>
          <a:prstGeom prst="rect">
            <a:avLst/>
          </a:prstGeom>
          <a:noFill/>
        </p:spPr>
      </p:pic>
      <p:sp>
        <p:nvSpPr>
          <p:cNvPr id="2" name="Title 1"/>
          <p:cNvSpPr>
            <a:spLocks noGrp="1"/>
          </p:cNvSpPr>
          <p:nvPr>
            <p:ph type="ctrTitle"/>
          </p:nvPr>
        </p:nvSpPr>
        <p:spPr>
          <a:xfrm>
            <a:off x="0" y="928670"/>
            <a:ext cx="9144000" cy="4286280"/>
          </a:xfrm>
        </p:spPr>
        <p:txBody>
          <a:bodyPr>
            <a:normAutofit fontScale="90000"/>
          </a:bodyPr>
          <a:lstStyle/>
          <a:p>
            <a:r>
              <a:rPr lang="en-US" sz="5600" b="1" dirty="0" smtClean="0">
                <a:latin typeface="Times New Roman" pitchFamily="18" charset="0"/>
                <a:cs typeface="Times New Roman" pitchFamily="18" charset="0"/>
              </a:rPr>
              <a:t>SEEKER OF KNOWLEDGE</a:t>
            </a:r>
            <a:r>
              <a:rPr lang="en-US" sz="5600" b="1" dirty="0" smtClean="0">
                <a:latin typeface="Monotype Corsiva" pitchFamily="66" charset="0"/>
              </a:rPr>
              <a:t/>
            </a:r>
            <a:br>
              <a:rPr lang="en-US" sz="5600" b="1" dirty="0" smtClean="0">
                <a:latin typeface="Monotype Corsiva" pitchFamily="66" charset="0"/>
              </a:rPr>
            </a:br>
            <a:r>
              <a:rPr lang="en-US" dirty="0" smtClean="0"/>
              <a:t/>
            </a:r>
            <a:br>
              <a:rPr lang="en-US" dirty="0" smtClean="0"/>
            </a:br>
            <a:r>
              <a:rPr lang="en-US" sz="9600" dirty="0" smtClean="0">
                <a:latin typeface="Arabic Typesetting" pitchFamily="66" charset="-78"/>
                <a:cs typeface="Arabic Typesetting" pitchFamily="66" charset="-78"/>
              </a:rPr>
              <a:t/>
            </a:r>
            <a:br>
              <a:rPr lang="en-US" sz="9600" dirty="0" smtClean="0">
                <a:latin typeface="Arabic Typesetting" pitchFamily="66" charset="-78"/>
                <a:cs typeface="Arabic Typesetting" pitchFamily="66" charset="-78"/>
              </a:rPr>
            </a:br>
            <a:r>
              <a:rPr lang="en-US" sz="9600" dirty="0" smtClean="0">
                <a:latin typeface="Arabic Typesetting" pitchFamily="66" charset="-78"/>
                <a:cs typeface="Arabic Typesetting" pitchFamily="66" charset="-78"/>
              </a:rPr>
              <a:t/>
            </a:r>
            <a:br>
              <a:rPr lang="en-US" sz="9600" dirty="0" smtClean="0">
                <a:latin typeface="Arabic Typesetting" pitchFamily="66" charset="-78"/>
                <a:cs typeface="Arabic Typesetting" pitchFamily="66" charset="-78"/>
              </a:rPr>
            </a:br>
            <a:r>
              <a:rPr lang="en-US" dirty="0" smtClean="0"/>
              <a:t/>
            </a:r>
            <a:br>
              <a:rPr lang="en-US" dirty="0" smtClean="0"/>
            </a:br>
            <a:r>
              <a:rPr lang="en-US" dirty="0" smtClean="0"/>
              <a:t/>
            </a:r>
            <a:br>
              <a:rPr lang="en-US" dirty="0" smtClean="0"/>
            </a:br>
            <a:endParaRPr lang="en-US" dirty="0"/>
          </a:p>
        </p:txBody>
      </p:sp>
      <p:sp>
        <p:nvSpPr>
          <p:cNvPr id="5" name="Subtitle 4"/>
          <p:cNvSpPr>
            <a:spLocks noGrp="1"/>
          </p:cNvSpPr>
          <p:nvPr>
            <p:ph type="subTitle" idx="1"/>
          </p:nvPr>
        </p:nvSpPr>
        <p:spPr>
          <a:xfrm>
            <a:off x="642910" y="3643314"/>
            <a:ext cx="7858180" cy="928694"/>
          </a:xfrm>
        </p:spPr>
        <p:txBody>
          <a:bodyPr>
            <a:noAutofit/>
          </a:bodyPr>
          <a:lstStyle/>
          <a:p>
            <a:r>
              <a:rPr lang="ur-PK" sz="9600" dirty="0" smtClean="0">
                <a:solidFill>
                  <a:schemeClr val="tx1"/>
                </a:solidFill>
                <a:latin typeface="Arabic Typesetting" pitchFamily="66" charset="-78"/>
                <a:cs typeface="Arabic Typesetting" pitchFamily="66" charset="-78"/>
              </a:rPr>
              <a:t>علم </a:t>
            </a:r>
            <a:r>
              <a:rPr lang="en-US" sz="9600" dirty="0" smtClean="0">
                <a:solidFill>
                  <a:schemeClr val="tx1"/>
                </a:solidFill>
                <a:latin typeface="Arabic Typesetting" pitchFamily="66" charset="-78"/>
                <a:cs typeface="Arabic Typesetting" pitchFamily="66" charset="-78"/>
              </a:rPr>
              <a:t>              </a:t>
            </a:r>
            <a:r>
              <a:rPr lang="ur-PK" sz="9600" dirty="0" smtClean="0">
                <a:solidFill>
                  <a:schemeClr val="tx1"/>
                </a:solidFill>
                <a:latin typeface="Arabic Typesetting" pitchFamily="66" charset="-78"/>
                <a:cs typeface="Arabic Typesetting" pitchFamily="66" charset="-78"/>
              </a:rPr>
              <a:t>طالب</a:t>
            </a:r>
            <a:endParaRPr lang="en-US" sz="96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r">
              <a:buNone/>
            </a:pPr>
            <a:r>
              <a:rPr lang="ur-PK" sz="6600" dirty="0" smtClean="0">
                <a:latin typeface="Arabic Typesetting" pitchFamily="66" charset="-78"/>
                <a:cs typeface="Arabic Typesetting" pitchFamily="66" charset="-78"/>
              </a:rPr>
              <a:t>قَالُواْ سُبْحَانَكَ لاَ عِلْمَ لَنَا إِلاَّ مَا عَلَّمْتَنَا </a:t>
            </a:r>
            <a:endParaRPr lang="en-US" sz="6600" dirty="0" smtClean="0">
              <a:latin typeface="Arabic Typesetting" pitchFamily="66" charset="-78"/>
              <a:cs typeface="Arabic Typesetting" pitchFamily="66" charset="-78"/>
            </a:endParaRPr>
          </a:p>
          <a:p>
            <a:pPr algn="r">
              <a:buNone/>
            </a:pPr>
            <a:r>
              <a:rPr lang="ur-PK" sz="6600" dirty="0" smtClean="0">
                <a:latin typeface="Arabic Typesetting" pitchFamily="66" charset="-78"/>
                <a:cs typeface="Arabic Typesetting" pitchFamily="66" charset="-78"/>
              </a:rPr>
              <a:t>إِنَّكَ أَنتَ الْعَلِيمُ الْحَكِيمُ </a:t>
            </a:r>
            <a:endParaRPr lang="en-US" sz="6600" dirty="0" smtClean="0">
              <a:latin typeface="Arabic Typesetting" pitchFamily="66" charset="-78"/>
              <a:cs typeface="Arabic Typesetting" pitchFamily="66" charset="-78"/>
            </a:endParaRPr>
          </a:p>
          <a:p>
            <a:pPr>
              <a:buNone/>
            </a:pPr>
            <a:endParaRPr lang="en-US" sz="2800" dirty="0" smtClean="0">
              <a:cs typeface="Arabic Typesetting" pitchFamily="66" charset="-78"/>
            </a:endParaRPr>
          </a:p>
          <a:p>
            <a:pPr>
              <a:buNone/>
            </a:pPr>
            <a:endParaRPr lang="en-US" sz="2800" dirty="0" smtClean="0">
              <a:cs typeface="Arabic Typesetting" pitchFamily="66" charset="-78"/>
            </a:endParaRPr>
          </a:p>
          <a:p>
            <a:pPr>
              <a:buNone/>
            </a:pPr>
            <a:endParaRPr lang="en-US" sz="2800" dirty="0" smtClean="0">
              <a:cs typeface="Arabic Typesetting" pitchFamily="66" charset="-78"/>
            </a:endParaRPr>
          </a:p>
          <a:p>
            <a:pPr>
              <a:buNone/>
            </a:pPr>
            <a:r>
              <a:rPr lang="en-US" sz="2800" dirty="0" smtClean="0">
                <a:cs typeface="Arabic Typesetting" pitchFamily="66" charset="-78"/>
              </a:rPr>
              <a:t>(</a:t>
            </a:r>
            <a:r>
              <a:rPr lang="en-US" sz="2800" dirty="0" err="1" smtClean="0">
                <a:cs typeface="Arabic Typesetting" pitchFamily="66" charset="-78"/>
              </a:rPr>
              <a:t>Surah</a:t>
            </a:r>
            <a:r>
              <a:rPr lang="en-US" sz="2800" dirty="0" smtClean="0">
                <a:cs typeface="Arabic Typesetting" pitchFamily="66" charset="-78"/>
              </a:rPr>
              <a:t> Al </a:t>
            </a:r>
            <a:r>
              <a:rPr lang="en-US" sz="2800" dirty="0" err="1" smtClean="0">
                <a:cs typeface="Arabic Typesetting" pitchFamily="66" charset="-78"/>
              </a:rPr>
              <a:t>Baqarah</a:t>
            </a:r>
            <a:r>
              <a:rPr lang="en-US" sz="2800" dirty="0" smtClean="0">
                <a:cs typeface="Arabic Typesetting" pitchFamily="66" charset="-78"/>
              </a:rPr>
              <a:t>, 2: Verse 32)</a:t>
            </a:r>
            <a:endParaRPr lang="en-US" sz="2800" dirty="0">
              <a:cs typeface="Arabic Typesetting" pitchFamily="66" charset="-78"/>
            </a:endParaRPr>
          </a:p>
        </p:txBody>
      </p:sp>
    </p:spTree>
    <p:extLst>
      <p:ext uri="{BB962C8B-B14F-4D97-AF65-F5344CB8AC3E}">
        <p14:creationId xmlns:p14="http://schemas.microsoft.com/office/powerpoint/2010/main" val="171448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257800"/>
          </a:xfrm>
        </p:spPr>
        <p:txBody>
          <a:bodyPr>
            <a:normAutofit/>
          </a:bodyPr>
          <a:lstStyle/>
          <a:p>
            <a:pPr>
              <a:buNone/>
            </a:pPr>
            <a:r>
              <a:rPr lang="en-US" b="1" dirty="0" smtClean="0"/>
              <a:t>	</a:t>
            </a:r>
            <a:r>
              <a:rPr lang="ur-PK" sz="5400" dirty="0" smtClean="0">
                <a:latin typeface="Arabic Typesetting" pitchFamily="66" charset="-78"/>
                <a:cs typeface="Arabic Typesetting" pitchFamily="66" charset="-78"/>
              </a:rPr>
              <a:t>وَمِنَ النَّاسِ وَالدَّوَابِّ وَالْأَنْعَامِ مُخْتَلِفٌ أَلْوَانُهُ كَذَلِكَ إِنَّمَا يَخْشَى اللَّهَ مِنْ عِبَادِهِ الْعُلَمَاء إِنَّ اللَّهَ عَزِيزٌ غَفُورٌ</a:t>
            </a:r>
            <a:endParaRPr lang="en-US" sz="5400" b="1" dirty="0" smtClean="0">
              <a:latin typeface="Arabic Typesetting" pitchFamily="66" charset="-78"/>
              <a:cs typeface="Arabic Typesetting" pitchFamily="66" charset="-78"/>
            </a:endParaRPr>
          </a:p>
          <a:p>
            <a:pPr>
              <a:buNone/>
            </a:pPr>
            <a:endParaRPr lang="en-US" sz="1100" b="1" dirty="0" smtClean="0"/>
          </a:p>
          <a:p>
            <a:pPr>
              <a:buNone/>
            </a:pPr>
            <a:r>
              <a:rPr lang="en-US" b="1" dirty="0" smtClean="0"/>
              <a:t>	</a:t>
            </a:r>
            <a:r>
              <a:rPr lang="en-US" dirty="0" smtClean="0"/>
              <a:t>And so amongst men and crawling creatures and cattle, are they of various </a:t>
            </a:r>
            <a:r>
              <a:rPr lang="en-US" dirty="0" err="1" smtClean="0"/>
              <a:t>colours</a:t>
            </a:r>
            <a:r>
              <a:rPr lang="en-US" dirty="0" smtClean="0"/>
              <a:t>. Those truly fear Allah, among His Servants, who have knowledge: for Allah is Exalted in Might, Oft-Forgiving.</a:t>
            </a:r>
          </a:p>
          <a:p>
            <a:pPr>
              <a:buNone/>
            </a:pPr>
            <a:r>
              <a:rPr lang="en-US" dirty="0" smtClean="0"/>
              <a:t>	(</a:t>
            </a:r>
            <a:r>
              <a:rPr lang="en-US" dirty="0" err="1" smtClean="0"/>
              <a:t>Surah</a:t>
            </a:r>
            <a:r>
              <a:rPr lang="en-US" dirty="0" smtClean="0"/>
              <a:t> al </a:t>
            </a:r>
            <a:r>
              <a:rPr lang="en-US" dirty="0" err="1" smtClean="0"/>
              <a:t>Fatir</a:t>
            </a:r>
            <a:r>
              <a:rPr lang="en-US" dirty="0" smtClean="0"/>
              <a:t>, 35:  Verse 28)</a:t>
            </a:r>
            <a:endParaRPr lang="en-US" dirty="0"/>
          </a:p>
        </p:txBody>
      </p:sp>
    </p:spTree>
    <p:extLst>
      <p:ext uri="{BB962C8B-B14F-4D97-AF65-F5344CB8AC3E}">
        <p14:creationId xmlns:p14="http://schemas.microsoft.com/office/powerpoint/2010/main" val="74251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a:t>
            </a:r>
            <a:r>
              <a:rPr lang="en-US" dirty="0" err="1"/>
              <a:t>Ubâdah</a:t>
            </a:r>
            <a:r>
              <a:rPr lang="en-US" dirty="0"/>
              <a:t> b. al-</a:t>
            </a:r>
            <a:r>
              <a:rPr lang="en-US" dirty="0" err="1"/>
              <a:t>Sâmit</a:t>
            </a:r>
            <a:r>
              <a:rPr lang="en-US" dirty="0"/>
              <a:t> relates that Allah’s Messenger </a:t>
            </a:r>
            <a:r>
              <a:rPr lang="en-US" dirty="0" smtClean="0"/>
              <a:t>(</a:t>
            </a:r>
            <a:r>
              <a:rPr lang="en-US" dirty="0" err="1" smtClean="0"/>
              <a:t>pbuh</a:t>
            </a:r>
            <a:r>
              <a:rPr lang="en-US" dirty="0" smtClean="0"/>
              <a:t>) </a:t>
            </a:r>
            <a:r>
              <a:rPr lang="en-US" dirty="0"/>
              <a:t>said: </a:t>
            </a:r>
            <a:endParaRPr lang="en-US" dirty="0" smtClean="0"/>
          </a:p>
          <a:p>
            <a:pPr marL="0" indent="0">
              <a:buNone/>
            </a:pPr>
            <a:r>
              <a:rPr lang="en-US" dirty="0" smtClean="0"/>
              <a:t>“</a:t>
            </a:r>
            <a:r>
              <a:rPr lang="en-US" dirty="0"/>
              <a:t>Whoever fails to show honor to our elders, mercy to our children, and due </a:t>
            </a:r>
            <a:r>
              <a:rPr lang="en-US" dirty="0" smtClean="0"/>
              <a:t>respect to </a:t>
            </a:r>
            <a:r>
              <a:rPr lang="en-US" dirty="0"/>
              <a:t>our scholars is not one of us.” </a:t>
            </a:r>
            <a:endParaRPr lang="en-US" dirty="0" smtClean="0"/>
          </a:p>
          <a:p>
            <a:pPr marL="0" indent="0">
              <a:buNone/>
            </a:pPr>
            <a:r>
              <a:rPr lang="en-US" dirty="0" smtClean="0"/>
              <a:t>[</a:t>
            </a:r>
            <a:r>
              <a:rPr lang="en-US" i="1" dirty="0" err="1"/>
              <a:t>Musnad</a:t>
            </a:r>
            <a:r>
              <a:rPr lang="en-US" i="1" dirty="0"/>
              <a:t> Ahmad</a:t>
            </a:r>
            <a:r>
              <a:rPr lang="en-US" dirty="0"/>
              <a:t> (21693</a:t>
            </a:r>
            <a:r>
              <a:rPr lang="en-US" dirty="0" smtClean="0"/>
              <a:t>)] </a:t>
            </a:r>
            <a:endParaRPr lang="en-US" dirty="0"/>
          </a:p>
        </p:txBody>
      </p:sp>
    </p:spTree>
    <p:extLst>
      <p:ext uri="{BB962C8B-B14F-4D97-AF65-F5344CB8AC3E}">
        <p14:creationId xmlns:p14="http://schemas.microsoft.com/office/powerpoint/2010/main" val="2117038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64514" name="Picture 2" descr="http://pro.corbisimages.com/images/42-20560739.jpg?size=572&amp;uid=%7b9355b699-25ba-41a2-99dc-82eb95cd8fb3%7d"/>
          <p:cNvPicPr>
            <a:picLocks noChangeAspect="1" noChangeArrowheads="1"/>
          </p:cNvPicPr>
          <p:nvPr/>
        </p:nvPicPr>
        <p:blipFill>
          <a:blip r:embed="rId2"/>
          <a:srcRect t="6250"/>
          <a:stretch>
            <a:fillRect/>
          </a:stretch>
        </p:blipFill>
        <p:spPr bwMode="auto">
          <a:xfrm>
            <a:off x="-8028" y="0"/>
            <a:ext cx="4882880" cy="6858000"/>
          </a:xfrm>
          <a:prstGeom prst="rect">
            <a:avLst/>
          </a:prstGeom>
          <a:noFill/>
        </p:spPr>
      </p:pic>
      <p:sp>
        <p:nvSpPr>
          <p:cNvPr id="5" name="Title 1"/>
          <p:cNvSpPr txBox="1">
            <a:spLocks/>
          </p:cNvSpPr>
          <p:nvPr/>
        </p:nvSpPr>
        <p:spPr>
          <a:xfrm>
            <a:off x="4901314" y="2857500"/>
            <a:ext cx="3964348"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smtClean="0"/>
              <a:t>Qualities desired in </a:t>
            </a:r>
            <a:br>
              <a:rPr lang="en-US" sz="6000" smtClean="0"/>
            </a:br>
            <a:r>
              <a:rPr lang="en-US" sz="6000" smtClean="0"/>
              <a:t>a Seeker of Knowledge</a:t>
            </a:r>
            <a:endParaRPr lang="en-US" sz="6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dirty="0" smtClean="0"/>
              <a:t>PATIENCE</a:t>
            </a:r>
            <a:endParaRPr lang="en-US" sz="9600" dirty="0"/>
          </a:p>
        </p:txBody>
      </p:sp>
      <p:sp>
        <p:nvSpPr>
          <p:cNvPr id="3" name="Content Placeholder 2"/>
          <p:cNvSpPr>
            <a:spLocks noGrp="1"/>
          </p:cNvSpPr>
          <p:nvPr>
            <p:ph idx="1"/>
          </p:nvPr>
        </p:nvSpPr>
        <p:spPr/>
        <p:txBody>
          <a:bodyPr/>
          <a:lstStyle/>
          <a:p>
            <a:endParaRPr lang="en-US"/>
          </a:p>
        </p:txBody>
      </p:sp>
      <p:pic>
        <p:nvPicPr>
          <p:cNvPr id="5122" name="Picture 2" descr="http://pro.corbisimages.com/images/42-19062609.jpg?size=67&amp;uid=%7bb01680bd-1a44-4af5-b5b6-e710de813bb8%7d"/>
          <p:cNvPicPr>
            <a:picLocks noChangeAspect="1" noChangeArrowheads="1"/>
          </p:cNvPicPr>
          <p:nvPr/>
        </p:nvPicPr>
        <p:blipFill rotWithShape="1">
          <a:blip r:embed="rId3"/>
          <a:srcRect t="13940" b="7273"/>
          <a:stretch/>
        </p:blipFill>
        <p:spPr bwMode="auto">
          <a:xfrm>
            <a:off x="0" y="1454726"/>
            <a:ext cx="9144000" cy="540327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pic>
        <p:nvPicPr>
          <p:cNvPr id="52228" name="Picture 4" descr="http://pro.corbisimages.com/images/MI-063-0143.jpg?size=67&amp;uid=%7b0f54c532-0167-4553-a15d-01d158265451%7d"/>
          <p:cNvPicPr>
            <a:picLocks noChangeAspect="1" noChangeArrowheads="1"/>
          </p:cNvPicPr>
          <p:nvPr/>
        </p:nvPicPr>
        <p:blipFill rotWithShape="1">
          <a:blip r:embed="rId2"/>
          <a:srcRect t="18182"/>
          <a:stretch/>
        </p:blipFill>
        <p:spPr bwMode="auto">
          <a:xfrm>
            <a:off x="3048000" y="3241964"/>
            <a:ext cx="6096000" cy="3616036"/>
          </a:xfrm>
          <a:prstGeom prst="rect">
            <a:avLst/>
          </a:prstGeom>
          <a:noFill/>
        </p:spPr>
      </p:pic>
      <p:sp>
        <p:nvSpPr>
          <p:cNvPr id="2" name="Title 1"/>
          <p:cNvSpPr>
            <a:spLocks noGrp="1"/>
          </p:cNvSpPr>
          <p:nvPr>
            <p:ph type="title"/>
          </p:nvPr>
        </p:nvSpPr>
        <p:spPr/>
        <p:txBody>
          <a:bodyPr>
            <a:normAutofit/>
          </a:bodyPr>
          <a:lstStyle/>
          <a:p>
            <a:r>
              <a:rPr lang="en-US" sz="6600" dirty="0" smtClean="0"/>
              <a:t>Listen Attentively</a:t>
            </a:r>
            <a:endParaRPr lang="en-US" sz="6600" dirty="0"/>
          </a:p>
        </p:txBody>
      </p:sp>
      <p:sp>
        <p:nvSpPr>
          <p:cNvPr id="3" name="Content Placeholder 2"/>
          <p:cNvSpPr>
            <a:spLocks noGrp="1"/>
          </p:cNvSpPr>
          <p:nvPr>
            <p:ph idx="1"/>
          </p:nvPr>
        </p:nvSpPr>
        <p:spPr/>
        <p:txBody>
          <a:bodyPr/>
          <a:lstStyle/>
          <a:p>
            <a:endParaRPr lang="en-US"/>
          </a:p>
        </p:txBody>
      </p:sp>
      <p:pic>
        <p:nvPicPr>
          <p:cNvPr id="52226" name="Picture 2" descr="http://pro.corbisimages.com/images/42-17261074.jpg?size=572&amp;uid=%7bbd066994-3aa1-4213-be27-c7b7f28fb592%7d"/>
          <p:cNvPicPr>
            <a:picLocks noChangeAspect="1" noChangeArrowheads="1"/>
          </p:cNvPicPr>
          <p:nvPr/>
        </p:nvPicPr>
        <p:blipFill>
          <a:blip r:embed="rId3"/>
          <a:srcRect/>
          <a:stretch>
            <a:fillRect/>
          </a:stretch>
        </p:blipFill>
        <p:spPr bwMode="auto">
          <a:xfrm>
            <a:off x="0" y="1628800"/>
            <a:ext cx="3921900" cy="52292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smtClean="0"/>
          </a:p>
        </p:txBody>
      </p:sp>
      <p:sp>
        <p:nvSpPr>
          <p:cNvPr id="33795" name="Rectangle 3"/>
          <p:cNvSpPr>
            <a:spLocks noGrp="1" noChangeArrowheads="1"/>
          </p:cNvSpPr>
          <p:nvPr>
            <p:ph type="body" idx="1"/>
          </p:nvPr>
        </p:nvSpPr>
        <p:spPr/>
        <p:txBody>
          <a:bodyPr/>
          <a:lstStyle/>
          <a:p>
            <a:pPr eaLnBrk="1" hangingPunct="1"/>
            <a:endParaRPr lang="en-US" smtClean="0"/>
          </a:p>
        </p:txBody>
      </p:sp>
      <p:pic>
        <p:nvPicPr>
          <p:cNvPr id="33796" name="Picture 7" descr="Picture18.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37175" y="3657600"/>
            <a:ext cx="3649663"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8" descr="Picture17.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667000"/>
            <a:ext cx="4746625"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9" descr="Picture19.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58750"/>
            <a:ext cx="3505200" cy="235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10" descr="Picture20.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10200" y="304800"/>
            <a:ext cx="213360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67410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PERSEVERANCE</a:t>
            </a:r>
            <a:endParaRPr lang="en-US" sz="8000" dirty="0"/>
          </a:p>
        </p:txBody>
      </p:sp>
      <p:sp>
        <p:nvSpPr>
          <p:cNvPr id="3" name="Content Placeholder 2"/>
          <p:cNvSpPr>
            <a:spLocks noGrp="1"/>
          </p:cNvSpPr>
          <p:nvPr>
            <p:ph idx="1"/>
          </p:nvPr>
        </p:nvSpPr>
        <p:spPr/>
        <p:txBody>
          <a:bodyPr/>
          <a:lstStyle/>
          <a:p>
            <a:endParaRPr lang="en-US" dirty="0"/>
          </a:p>
        </p:txBody>
      </p:sp>
      <p:pic>
        <p:nvPicPr>
          <p:cNvPr id="4" name="Picture 2" descr="http://pro.corbisimages.com/images/GF001654.jpg?size=67&amp;uid=%7b533a545a-f8a8-47db-b571-e8517f6677e3%7d"/>
          <p:cNvPicPr>
            <a:picLocks noChangeAspect="1" noChangeArrowheads="1"/>
          </p:cNvPicPr>
          <p:nvPr/>
        </p:nvPicPr>
        <p:blipFill>
          <a:blip r:embed="rId2"/>
          <a:srcRect/>
          <a:stretch>
            <a:fillRect/>
          </a:stretch>
        </p:blipFill>
        <p:spPr bwMode="auto">
          <a:xfrm>
            <a:off x="0" y="1412776"/>
            <a:ext cx="9144000" cy="5445224"/>
          </a:xfrm>
          <a:prstGeom prst="rect">
            <a:avLst/>
          </a:prstGeom>
          <a:noFill/>
        </p:spPr>
      </p:pic>
    </p:spTree>
    <p:extLst>
      <p:ext uri="{BB962C8B-B14F-4D97-AF65-F5344CB8AC3E}">
        <p14:creationId xmlns:p14="http://schemas.microsoft.com/office/powerpoint/2010/main" val="2224995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	It </a:t>
            </a:r>
            <a:r>
              <a:rPr lang="en-US" dirty="0">
                <a:latin typeface="Times New Roman" pitchFamily="18" charset="0"/>
                <a:cs typeface="Times New Roman" pitchFamily="18" charset="0"/>
              </a:rPr>
              <a:t>was narrated from Abu </a:t>
            </a:r>
            <a:r>
              <a:rPr lang="en-US" dirty="0" err="1">
                <a:latin typeface="Times New Roman" pitchFamily="18" charset="0"/>
                <a:cs typeface="Times New Roman" pitchFamily="18" charset="0"/>
              </a:rPr>
              <a:t>Sa’eed</a:t>
            </a:r>
            <a:r>
              <a:rPr lang="en-US" dirty="0">
                <a:latin typeface="Times New Roman" pitchFamily="18" charset="0"/>
                <a:cs typeface="Times New Roman" pitchFamily="18" charset="0"/>
              </a:rPr>
              <a:t> al-</a:t>
            </a:r>
            <a:r>
              <a:rPr lang="en-US" dirty="0" err="1">
                <a:latin typeface="Times New Roman" pitchFamily="18" charset="0"/>
                <a:cs typeface="Times New Roman" pitchFamily="18" charset="0"/>
              </a:rPr>
              <a:t>Khudri</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(RA) </a:t>
            </a:r>
            <a:r>
              <a:rPr lang="en-US" dirty="0">
                <a:latin typeface="Times New Roman" pitchFamily="18" charset="0"/>
                <a:cs typeface="Times New Roman" pitchFamily="18" charset="0"/>
              </a:rPr>
              <a:t>that the Prophet </a:t>
            </a:r>
            <a:r>
              <a:rPr lang="en-US" dirty="0" smtClean="0">
                <a:latin typeface="Times New Roman" pitchFamily="18" charset="0"/>
                <a:cs typeface="Times New Roman" pitchFamily="18" charset="0"/>
              </a:rPr>
              <a:t>(PBUH) </a:t>
            </a:r>
            <a:r>
              <a:rPr lang="en-US" dirty="0">
                <a:latin typeface="Times New Roman" pitchFamily="18" charset="0"/>
                <a:cs typeface="Times New Roman" pitchFamily="18" charset="0"/>
              </a:rPr>
              <a:t>said: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believer will never have enough of listening to good things (seeking knowledge) until he reaches Paradise.”  </a:t>
            </a:r>
          </a:p>
          <a:p>
            <a:pPr>
              <a:buNone/>
            </a:pPr>
            <a:r>
              <a:rPr lang="en-US" dirty="0" smtClean="0">
                <a:latin typeface="Times New Roman" pitchFamily="18" charset="0"/>
                <a:cs typeface="Times New Roman" pitchFamily="18" charset="0"/>
              </a:rPr>
              <a:t>	Narrated </a:t>
            </a:r>
            <a:r>
              <a:rPr lang="en-US" dirty="0">
                <a:latin typeface="Times New Roman" pitchFamily="18" charset="0"/>
                <a:cs typeface="Times New Roman" pitchFamily="18" charset="0"/>
              </a:rPr>
              <a:t>by al-</a:t>
            </a:r>
            <a:r>
              <a:rPr lang="en-US" dirty="0" err="1">
                <a:latin typeface="Times New Roman" pitchFamily="18" charset="0"/>
                <a:cs typeface="Times New Roman" pitchFamily="18" charset="0"/>
              </a:rPr>
              <a:t>Tirmidhi</a:t>
            </a:r>
            <a:r>
              <a:rPr lang="en-US" dirty="0">
                <a:latin typeface="Times New Roman" pitchFamily="18" charset="0"/>
                <a:cs typeface="Times New Roman" pitchFamily="18" charset="0"/>
              </a:rPr>
              <a:t> (2686) </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t>PRACTICE WHAT YOU KNOW</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997152"/>
          </a:xfrm>
        </p:spPr>
        <p:txBody>
          <a:bodyPr>
            <a:normAutofit fontScale="92500" lnSpcReduction="10000"/>
          </a:bodyPr>
          <a:lstStyle/>
          <a:p>
            <a:pPr marL="0" indent="0">
              <a:buNone/>
            </a:pPr>
            <a:r>
              <a:rPr lang="en-US" dirty="0" smtClean="0"/>
              <a:t>“</a:t>
            </a:r>
            <a:r>
              <a:rPr lang="en-US" dirty="0"/>
              <a:t>The likeness of those who were entrusted with the (obligation of the</a:t>
            </a:r>
            <a:r>
              <a:rPr lang="en-US" dirty="0" smtClean="0"/>
              <a:t>) Torah </a:t>
            </a:r>
            <a:r>
              <a:rPr lang="en-US" dirty="0"/>
              <a:t>(i.e. to obey its commandments and to </a:t>
            </a:r>
            <a:r>
              <a:rPr lang="en-US" dirty="0" smtClean="0"/>
              <a:t>practice </a:t>
            </a:r>
            <a:r>
              <a:rPr lang="en-US" dirty="0"/>
              <a:t>its laws), </a:t>
            </a:r>
            <a:r>
              <a:rPr lang="en-US" dirty="0" smtClean="0"/>
              <a:t>but who </a:t>
            </a:r>
            <a:r>
              <a:rPr lang="en-US" dirty="0"/>
              <a:t>subsequently failed in </a:t>
            </a:r>
            <a:r>
              <a:rPr lang="en-US" dirty="0" smtClean="0"/>
              <a:t>those, </a:t>
            </a:r>
            <a:r>
              <a:rPr lang="en-US" dirty="0"/>
              <a:t>is as the likeness of </a:t>
            </a:r>
            <a:r>
              <a:rPr lang="en-US" dirty="0" smtClean="0"/>
              <a:t>a donkey </a:t>
            </a:r>
            <a:r>
              <a:rPr lang="en-US" dirty="0"/>
              <a:t>which carries huge burdens of books (but understands nothing </a:t>
            </a:r>
            <a:r>
              <a:rPr lang="en-US" dirty="0" smtClean="0"/>
              <a:t>from them</a:t>
            </a:r>
            <a:r>
              <a:rPr lang="en-US" dirty="0"/>
              <a:t>). How bad is the example of people who deny the </a:t>
            </a:r>
            <a:r>
              <a:rPr lang="en-US" dirty="0" smtClean="0"/>
              <a:t>signs of Allah</a:t>
            </a:r>
            <a:r>
              <a:rPr lang="en-US" dirty="0"/>
              <a:t>. And </a:t>
            </a:r>
            <a:r>
              <a:rPr lang="en-US" dirty="0" smtClean="0"/>
              <a:t>Allah </a:t>
            </a:r>
            <a:r>
              <a:rPr lang="en-US" dirty="0"/>
              <a:t>guides </a:t>
            </a:r>
            <a:r>
              <a:rPr lang="en-US" dirty="0" smtClean="0"/>
              <a:t>not the </a:t>
            </a:r>
            <a:r>
              <a:rPr lang="en-US" dirty="0"/>
              <a:t>people who are </a:t>
            </a:r>
            <a:r>
              <a:rPr lang="en-US" i="1" dirty="0" err="1" smtClean="0"/>
              <a:t>Zalimoon</a:t>
            </a:r>
            <a:r>
              <a:rPr lang="en-US" i="1" dirty="0" smtClean="0"/>
              <a:t> </a:t>
            </a:r>
            <a:r>
              <a:rPr lang="en-US" dirty="0"/>
              <a:t>(polytheists, wrongdoers, disbelievers</a:t>
            </a:r>
            <a:r>
              <a:rPr lang="en-US" dirty="0" smtClean="0"/>
              <a:t>).”</a:t>
            </a:r>
          </a:p>
          <a:p>
            <a:pPr marL="0" indent="0">
              <a:buNone/>
            </a:pPr>
            <a:endParaRPr lang="en-US" dirty="0"/>
          </a:p>
          <a:p>
            <a:pPr marL="0" indent="0">
              <a:buNone/>
            </a:pPr>
            <a:r>
              <a:rPr lang="en-US" dirty="0" smtClean="0"/>
              <a:t>(Surah Al-</a:t>
            </a:r>
            <a:r>
              <a:rPr lang="en-US" dirty="0" err="1" smtClean="0"/>
              <a:t>Jumu’ah</a:t>
            </a:r>
            <a:r>
              <a:rPr lang="en-US" dirty="0" smtClean="0"/>
              <a:t> </a:t>
            </a:r>
            <a:r>
              <a:rPr lang="en-US" dirty="0"/>
              <a:t>62</a:t>
            </a:r>
            <a:r>
              <a:rPr lang="en-US" dirty="0" smtClean="0"/>
              <a:t>: Verse 5</a:t>
            </a:r>
            <a:r>
              <a:rPr lang="en-US" dirty="0"/>
              <a:t>)</a:t>
            </a:r>
          </a:p>
        </p:txBody>
      </p:sp>
    </p:spTree>
    <p:extLst>
      <p:ext uri="{BB962C8B-B14F-4D97-AF65-F5344CB8AC3E}">
        <p14:creationId xmlns:p14="http://schemas.microsoft.com/office/powerpoint/2010/main" val="3258340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57158" y="285728"/>
            <a:ext cx="8429684" cy="6572272"/>
          </a:xfrm>
        </p:spPr>
        <p:txBody>
          <a:bodyPr>
            <a:normAutofit/>
          </a:bodyPr>
          <a:lstStyle/>
          <a:p>
            <a:pPr>
              <a:buNone/>
            </a:pPr>
            <a:r>
              <a:rPr lang="en-US" dirty="0" smtClean="0"/>
              <a:t>	</a:t>
            </a:r>
          </a:p>
          <a:p>
            <a:pPr algn="r">
              <a:buNone/>
            </a:pPr>
            <a:r>
              <a:rPr lang="ur-PK" sz="6000" dirty="0" smtClean="0">
                <a:latin typeface="Arabic Typesetting" pitchFamily="66" charset="-78"/>
                <a:cs typeface="Arabic Typesetting" pitchFamily="66" charset="-78"/>
              </a:rPr>
              <a:t>أَمَّنْ هُوَ قَانِتٌ آنَاء اللَّيْلِ سَاجِدًا وَقَائِمًا يَحْذَرُ الْآخِرَةَ وَيَرْجُو رَحْمَةَ رَبِّهِ </a:t>
            </a:r>
            <a:r>
              <a:rPr lang="ur-PK" sz="6000" b="1" u="sng" dirty="0" smtClean="0">
                <a:latin typeface="Arabic Typesetting" pitchFamily="66" charset="-78"/>
                <a:cs typeface="Arabic Typesetting" pitchFamily="66" charset="-78"/>
              </a:rPr>
              <a:t>قُلْ هَلْ يَسْتَوِي الَّذِينَ يَعْلَمُونَ وَالَّذِينَ لَا يَعْلَمُونَ</a:t>
            </a:r>
            <a:r>
              <a:rPr lang="ur-PK" sz="6000" dirty="0" smtClean="0">
                <a:latin typeface="Arabic Typesetting" pitchFamily="66" charset="-78"/>
                <a:cs typeface="Arabic Typesetting" pitchFamily="66" charset="-78"/>
              </a:rPr>
              <a:t> إِنَّمَا يَتَذَكَّرُ أُوْلُوا الْأَلْبَابِ</a:t>
            </a:r>
            <a:endParaRPr lang="en-US" sz="6000" dirty="0" smtClean="0">
              <a:latin typeface="Arabic Typesetting" pitchFamily="66" charset="-78"/>
              <a:cs typeface="Arabic Typesetting" pitchFamily="66" charset="-78"/>
            </a:endParaRPr>
          </a:p>
          <a:p>
            <a:pPr>
              <a:buNone/>
            </a:pPr>
            <a:endParaRPr lang="en-US" sz="1200" dirty="0" smtClean="0"/>
          </a:p>
          <a:p>
            <a:pPr>
              <a:buNone/>
            </a:pPr>
            <a:r>
              <a:rPr lang="en-US" dirty="0" smtClean="0"/>
              <a:t>	“…Say: Are those who are knowledgeable equal to those who are not knowledgeable?...” </a:t>
            </a:r>
          </a:p>
          <a:p>
            <a:pPr>
              <a:buNone/>
            </a:pPr>
            <a:endParaRPr lang="en-US" sz="1800" dirty="0" smtClean="0"/>
          </a:p>
          <a:p>
            <a:pPr>
              <a:buNone/>
            </a:pPr>
            <a:r>
              <a:rPr lang="en-US" dirty="0" smtClean="0"/>
              <a:t>	(</a:t>
            </a:r>
            <a:r>
              <a:rPr lang="en-US" dirty="0" err="1" smtClean="0"/>
              <a:t>Surah</a:t>
            </a:r>
            <a:r>
              <a:rPr lang="en-US" dirty="0" smtClean="0"/>
              <a:t> </a:t>
            </a:r>
            <a:r>
              <a:rPr lang="en-US" dirty="0" err="1" smtClean="0"/>
              <a:t>Az</a:t>
            </a:r>
            <a:r>
              <a:rPr lang="en-US" dirty="0" smtClean="0"/>
              <a:t> Zumer,39:Verse 9)</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66"/>
            <a:ext cx="8229600" cy="1143000"/>
          </a:xfrm>
        </p:spPr>
        <p:txBody>
          <a:bodyPr>
            <a:noAutofit/>
          </a:bodyPr>
          <a:lstStyle/>
          <a:p>
            <a:r>
              <a:rPr lang="en-US" sz="7200" dirty="0" smtClean="0"/>
              <a:t>Remember the 4 P’s</a:t>
            </a:r>
            <a:endParaRPr lang="en-US" sz="7200" dirty="0"/>
          </a:p>
        </p:txBody>
      </p:sp>
      <p:graphicFrame>
        <p:nvGraphicFramePr>
          <p:cNvPr id="4" name="Diagram 3"/>
          <p:cNvGraphicFramePr/>
          <p:nvPr>
            <p:extLst>
              <p:ext uri="{D42A27DB-BD31-4B8C-83A1-F6EECF244321}">
                <p14:modId xmlns:p14="http://schemas.microsoft.com/office/powerpoint/2010/main" val="1970695320"/>
              </p:ext>
            </p:extLst>
          </p:nvPr>
        </p:nvGraphicFramePr>
        <p:xfrm>
          <a:off x="611560" y="1273487"/>
          <a:ext cx="8171803" cy="5589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580112" y="3573016"/>
            <a:ext cx="1705403" cy="646331"/>
          </a:xfrm>
          <a:prstGeom prst="rect">
            <a:avLst/>
          </a:prstGeom>
          <a:noFill/>
        </p:spPr>
        <p:txBody>
          <a:bodyPr wrap="none" rtlCol="0">
            <a:spAutoFit/>
          </a:bodyPr>
          <a:lstStyle/>
          <a:p>
            <a:r>
              <a:rPr lang="en-US" sz="3600" b="1" dirty="0" smtClean="0"/>
              <a:t>Practice</a:t>
            </a:r>
            <a:endParaRPr lang="en-US" sz="3600" b="1" dirty="0"/>
          </a:p>
        </p:txBody>
      </p:sp>
      <p:sp>
        <p:nvSpPr>
          <p:cNvPr id="6" name="TextBox 5"/>
          <p:cNvSpPr txBox="1"/>
          <p:nvPr/>
        </p:nvSpPr>
        <p:spPr>
          <a:xfrm>
            <a:off x="2123728" y="3717032"/>
            <a:ext cx="1755609" cy="646331"/>
          </a:xfrm>
          <a:prstGeom prst="rect">
            <a:avLst/>
          </a:prstGeom>
          <a:noFill/>
        </p:spPr>
        <p:txBody>
          <a:bodyPr wrap="none" rtlCol="0">
            <a:spAutoFit/>
          </a:bodyPr>
          <a:lstStyle/>
          <a:p>
            <a:r>
              <a:rPr lang="en-US" sz="3600" b="1" dirty="0" smtClean="0"/>
              <a:t>Purpose</a:t>
            </a:r>
            <a:endParaRPr lang="en-US" sz="3600" b="1" dirty="0"/>
          </a:p>
        </p:txBody>
      </p:sp>
    </p:spTree>
    <p:extLst>
      <p:ext uri="{BB962C8B-B14F-4D97-AF65-F5344CB8AC3E}">
        <p14:creationId xmlns:p14="http://schemas.microsoft.com/office/powerpoint/2010/main" val="39355334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US" sz="6000" dirty="0" smtClean="0"/>
              <a:t>Beware of the 2 </a:t>
            </a:r>
            <a:r>
              <a:rPr lang="en-US" sz="6000" i="1" dirty="0" err="1" smtClean="0"/>
              <a:t>Meems</a:t>
            </a:r>
            <a:endParaRPr lang="en-US" sz="6000" i="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6306026"/>
              </p:ext>
            </p:extLst>
          </p:nvPr>
        </p:nvGraphicFramePr>
        <p:xfrm>
          <a:off x="4872" y="1124744"/>
          <a:ext cx="9139127"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5940152" y="1412776"/>
            <a:ext cx="2377574" cy="1200329"/>
          </a:xfrm>
          <a:prstGeom prst="rect">
            <a:avLst/>
          </a:prstGeom>
          <a:noFill/>
        </p:spPr>
        <p:txBody>
          <a:bodyPr wrap="none" rtlCol="0">
            <a:spAutoFit/>
          </a:bodyPr>
          <a:lstStyle/>
          <a:p>
            <a:r>
              <a:rPr lang="en-US" sz="3600" dirty="0" smtClean="0"/>
              <a:t>Those who </a:t>
            </a:r>
          </a:p>
          <a:p>
            <a:r>
              <a:rPr lang="en-US" sz="3600" dirty="0" smtClean="0"/>
              <a:t>are shy</a:t>
            </a:r>
            <a:endParaRPr lang="en-US" sz="3600" dirty="0"/>
          </a:p>
        </p:txBody>
      </p:sp>
      <p:sp>
        <p:nvSpPr>
          <p:cNvPr id="7" name="TextBox 6"/>
          <p:cNvSpPr txBox="1"/>
          <p:nvPr/>
        </p:nvSpPr>
        <p:spPr>
          <a:xfrm>
            <a:off x="899592" y="5373216"/>
            <a:ext cx="2377574" cy="1200329"/>
          </a:xfrm>
          <a:prstGeom prst="rect">
            <a:avLst/>
          </a:prstGeom>
          <a:noFill/>
        </p:spPr>
        <p:txBody>
          <a:bodyPr wrap="none" rtlCol="0">
            <a:spAutoFit/>
          </a:bodyPr>
          <a:lstStyle/>
          <a:p>
            <a:r>
              <a:rPr lang="en-US" sz="3600" dirty="0" smtClean="0"/>
              <a:t>Those who </a:t>
            </a:r>
          </a:p>
          <a:p>
            <a:r>
              <a:rPr lang="en-US" sz="3600" dirty="0" smtClean="0"/>
              <a:t>are proud</a:t>
            </a:r>
            <a:endParaRPr lang="en-US" sz="3600" dirty="0"/>
          </a:p>
        </p:txBody>
      </p:sp>
    </p:spTree>
    <p:extLst>
      <p:ext uri="{BB962C8B-B14F-4D97-AF65-F5344CB8AC3E}">
        <p14:creationId xmlns:p14="http://schemas.microsoft.com/office/powerpoint/2010/main" val="12204208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Hurdles on path of knowledge</a:t>
            </a:r>
            <a:endParaRPr lang="en-US" dirty="0"/>
          </a:p>
        </p:txBody>
      </p:sp>
      <p:sp>
        <p:nvSpPr>
          <p:cNvPr id="3" name="Content Placeholder 2"/>
          <p:cNvSpPr>
            <a:spLocks noGrp="1"/>
          </p:cNvSpPr>
          <p:nvPr>
            <p:ph idx="1"/>
          </p:nvPr>
        </p:nvSpPr>
        <p:spPr>
          <a:xfrm>
            <a:off x="457200" y="1600200"/>
            <a:ext cx="8229600" cy="5043510"/>
          </a:xfrm>
        </p:spPr>
        <p:txBody>
          <a:bodyPr>
            <a:normAutofit/>
          </a:bodyPr>
          <a:lstStyle/>
          <a:p>
            <a:pPr lvl="0">
              <a:buNone/>
            </a:pPr>
            <a:r>
              <a:rPr lang="en-US" dirty="0" smtClean="0"/>
              <a:t>	</a:t>
            </a:r>
            <a:r>
              <a:rPr lang="en-US" i="1" dirty="0" smtClean="0"/>
              <a:t>Two </a:t>
            </a:r>
            <a:r>
              <a:rPr lang="ur-PK" sz="6000" dirty="0" smtClean="0">
                <a:latin typeface="Arabic Typesetting" pitchFamily="66" charset="-78"/>
                <a:cs typeface="Arabic Typesetting" pitchFamily="66" charset="-78"/>
              </a:rPr>
              <a:t>م</a:t>
            </a:r>
            <a:r>
              <a:rPr lang="en-US" i="1" dirty="0" smtClean="0">
                <a:latin typeface="Arabic Typesetting" pitchFamily="66" charset="-78"/>
                <a:cs typeface="Arabic Typesetting" pitchFamily="66" charset="-78"/>
              </a:rPr>
              <a:t>’</a:t>
            </a:r>
            <a:r>
              <a:rPr lang="en-US" i="1" dirty="0" smtClean="0"/>
              <a:t> s can never learn: </a:t>
            </a:r>
          </a:p>
          <a:p>
            <a:pPr lvl="0">
              <a:buNone/>
            </a:pPr>
            <a:r>
              <a:rPr lang="en-US" sz="6000" i="1" dirty="0" smtClean="0">
                <a:latin typeface="Arabic Typesetting" pitchFamily="66" charset="-78"/>
                <a:cs typeface="Arabic Typesetting" pitchFamily="66" charset="-78"/>
              </a:rPr>
              <a:t> </a:t>
            </a:r>
            <a:r>
              <a:rPr lang="ur-PK" sz="6000" dirty="0" smtClean="0">
                <a:latin typeface="Arabic Typesetting" pitchFamily="66" charset="-78"/>
                <a:cs typeface="Arabic Typesetting" pitchFamily="66" charset="-78"/>
              </a:rPr>
              <a:t>مستحیون</a:t>
            </a:r>
            <a:r>
              <a:rPr lang="ur-PK" i="1" dirty="0" smtClean="0"/>
              <a:t> </a:t>
            </a:r>
            <a:r>
              <a:rPr lang="en-US" i="1" dirty="0" smtClean="0"/>
              <a:t> (those who are shy) </a:t>
            </a:r>
          </a:p>
          <a:p>
            <a:pPr lvl="0">
              <a:buNone/>
            </a:pPr>
            <a:r>
              <a:rPr lang="en-US" i="1" dirty="0" smtClean="0"/>
              <a:t> </a:t>
            </a:r>
            <a:r>
              <a:rPr lang="ur-PK" sz="6000" dirty="0" smtClean="0">
                <a:latin typeface="Arabic Typesetting" pitchFamily="66" charset="-78"/>
                <a:cs typeface="Arabic Typesetting" pitchFamily="66" charset="-78"/>
              </a:rPr>
              <a:t>متکبّرون</a:t>
            </a:r>
            <a:r>
              <a:rPr lang="ur-PK" i="1" dirty="0" smtClean="0"/>
              <a:t> </a:t>
            </a:r>
            <a:r>
              <a:rPr lang="en-US" i="1" dirty="0" smtClean="0"/>
              <a:t>  (those who are proud)</a:t>
            </a:r>
            <a:endParaRPr lang="en-US" dirty="0" smtClean="0"/>
          </a:p>
          <a:p>
            <a:pPr>
              <a:buNone/>
            </a:pPr>
            <a:endParaRPr lang="en-US" dirty="0" smtClean="0"/>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 aware that Allah is watching you</a:t>
            </a:r>
          </a:p>
          <a:p>
            <a:r>
              <a:rPr lang="en-US" dirty="0" smtClean="0"/>
              <a:t>Make the best use of time</a:t>
            </a:r>
          </a:p>
          <a:p>
            <a:r>
              <a:rPr lang="en-US" dirty="0" smtClean="0"/>
              <a:t>Focus</a:t>
            </a:r>
          </a:p>
          <a:p>
            <a:r>
              <a:rPr lang="en-US" dirty="0" smtClean="0"/>
              <a:t>Study</a:t>
            </a:r>
          </a:p>
          <a:p>
            <a:r>
              <a:rPr lang="en-US" dirty="0" smtClean="0"/>
              <a:t>Choose the right companions</a:t>
            </a:r>
          </a:p>
          <a:p>
            <a:r>
              <a:rPr lang="en-US" dirty="0" smtClean="0"/>
              <a:t>Have good </a:t>
            </a:r>
            <a:r>
              <a:rPr lang="en-US" dirty="0"/>
              <a:t>m</a:t>
            </a:r>
            <a:r>
              <a:rPr lang="en-US" dirty="0" smtClean="0"/>
              <a:t>anners </a:t>
            </a:r>
            <a:endParaRPr lang="en-US" dirty="0"/>
          </a:p>
        </p:txBody>
      </p:sp>
    </p:spTree>
    <p:extLst>
      <p:ext uri="{BB962C8B-B14F-4D97-AF65-F5344CB8AC3E}">
        <p14:creationId xmlns:p14="http://schemas.microsoft.com/office/powerpoint/2010/main" val="24432709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dirty="0" err="1" smtClean="0"/>
              <a:t>lbn</a:t>
            </a:r>
            <a:r>
              <a:rPr lang="en-US" dirty="0" smtClean="0"/>
              <a:t> </a:t>
            </a:r>
            <a:r>
              <a:rPr lang="en-US" dirty="0" err="1" smtClean="0"/>
              <a:t>Qayyim</a:t>
            </a:r>
            <a:r>
              <a:rPr lang="en-US" dirty="0" smtClean="0"/>
              <a:t> Al-</a:t>
            </a:r>
            <a:r>
              <a:rPr lang="en-US" dirty="0" err="1" smtClean="0"/>
              <a:t>Jawziyyah</a:t>
            </a:r>
            <a:r>
              <a:rPr lang="en-US" dirty="0" smtClean="0"/>
              <a:t> said: There are six stages to knowledge: </a:t>
            </a:r>
          </a:p>
          <a:p>
            <a:pPr marL="514350" indent="-514350">
              <a:buFont typeface="+mj-lt"/>
              <a:buAutoNum type="arabicPeriod"/>
            </a:pPr>
            <a:r>
              <a:rPr lang="en-US" dirty="0" smtClean="0"/>
              <a:t>Asking questions in a good manner.</a:t>
            </a:r>
          </a:p>
          <a:p>
            <a:pPr marL="514350" indent="-514350">
              <a:buFont typeface="+mj-lt"/>
              <a:buAutoNum type="arabicPeriod"/>
            </a:pPr>
            <a:r>
              <a:rPr lang="en-US" dirty="0" smtClean="0"/>
              <a:t>Remaining quiet and listening attentively.</a:t>
            </a:r>
          </a:p>
          <a:p>
            <a:pPr marL="514350" indent="-514350">
              <a:buFont typeface="+mj-lt"/>
              <a:buAutoNum type="arabicPeriod"/>
            </a:pPr>
            <a:r>
              <a:rPr lang="en-US" dirty="0" smtClean="0"/>
              <a:t>Understanding well.</a:t>
            </a:r>
          </a:p>
          <a:p>
            <a:pPr marL="514350" indent="-514350">
              <a:buFont typeface="+mj-lt"/>
              <a:buAutoNum type="arabicPeriod"/>
            </a:pPr>
            <a:r>
              <a:rPr lang="en-US" dirty="0" smtClean="0"/>
              <a:t>Memorizing.</a:t>
            </a:r>
          </a:p>
          <a:p>
            <a:pPr marL="514350" indent="-514350">
              <a:buFont typeface="+mj-lt"/>
              <a:buAutoNum type="arabicPeriod"/>
            </a:pPr>
            <a:r>
              <a:rPr lang="en-US" dirty="0" smtClean="0"/>
              <a:t>Teaching.</a:t>
            </a:r>
          </a:p>
          <a:p>
            <a:pPr marL="514350" indent="-514350">
              <a:buFont typeface="+mj-lt"/>
              <a:buAutoNum type="arabicPeriod"/>
            </a:pPr>
            <a:r>
              <a:rPr lang="en-US" dirty="0" smtClean="0"/>
              <a:t>Acting upon the knowledge and keeping to its limits.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pro.corbis.com/images/42-21781266.jpg?size=572&amp;uid=daaf7748-4b7b-4d3b-8f29-d0287488a504&amp;uniqID=b3ca1957-7999-4810-9e3b-f7713a18caa8"/>
          <p:cNvPicPr>
            <a:picLocks noChangeAspect="1" noChangeArrowheads="1"/>
          </p:cNvPicPr>
          <p:nvPr/>
        </p:nvPicPr>
        <p:blipFill>
          <a:blip r:embed="rId2"/>
          <a:srcRect t="6132"/>
          <a:stretch>
            <a:fillRect/>
          </a:stretch>
        </p:blipFill>
        <p:spPr bwMode="auto">
          <a:xfrm>
            <a:off x="0" y="0"/>
            <a:ext cx="9144000" cy="6858001"/>
          </a:xfrm>
          <a:prstGeom prst="rect">
            <a:avLst/>
          </a:prstGeom>
          <a:noFill/>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6632"/>
            <a:ext cx="8229600" cy="4525963"/>
          </a:xfrm>
        </p:spPr>
        <p:txBody>
          <a:bodyPr/>
          <a:lstStyle/>
          <a:p>
            <a:pPr marL="0" indent="0" algn="ctr">
              <a:buNone/>
            </a:pPr>
            <a:r>
              <a:rPr lang="en-US" dirty="0"/>
              <a:t>“</a:t>
            </a:r>
            <a:r>
              <a:rPr lang="en-US" i="1" dirty="0" err="1"/>
              <a:t>Allahhuma</a:t>
            </a:r>
            <a:r>
              <a:rPr lang="en-US" i="1" dirty="0"/>
              <a:t> </a:t>
            </a:r>
            <a:r>
              <a:rPr lang="en-US" i="1" dirty="0" err="1"/>
              <a:t>inni</a:t>
            </a:r>
            <a:r>
              <a:rPr lang="en-US" i="1" dirty="0"/>
              <a:t> </a:t>
            </a:r>
            <a:r>
              <a:rPr lang="en-US" i="1" dirty="0" err="1"/>
              <a:t>asaluka</a:t>
            </a:r>
            <a:r>
              <a:rPr lang="en-US" i="1" dirty="0"/>
              <a:t> ‘</a:t>
            </a:r>
            <a:r>
              <a:rPr lang="en-US" i="1" dirty="0" err="1"/>
              <a:t>ilman</a:t>
            </a:r>
            <a:r>
              <a:rPr lang="en-US" i="1" dirty="0"/>
              <a:t> </a:t>
            </a:r>
            <a:r>
              <a:rPr lang="en-US" i="1" dirty="0" err="1"/>
              <a:t>nafian</a:t>
            </a:r>
            <a:r>
              <a:rPr lang="en-US" i="1" dirty="0"/>
              <a:t> </a:t>
            </a:r>
            <a:r>
              <a:rPr lang="en-US" i="1" dirty="0" err="1"/>
              <a:t>wa</a:t>
            </a:r>
            <a:r>
              <a:rPr lang="en-US" i="1" dirty="0"/>
              <a:t> ‘</a:t>
            </a:r>
            <a:r>
              <a:rPr lang="en-US" i="1" dirty="0" err="1"/>
              <a:t>ammalan</a:t>
            </a:r>
            <a:r>
              <a:rPr lang="en-US" i="1" dirty="0"/>
              <a:t> </a:t>
            </a:r>
            <a:r>
              <a:rPr lang="en-US" i="1" dirty="0" err="1"/>
              <a:t>mutaqabbalan</a:t>
            </a:r>
            <a:r>
              <a:rPr lang="en-US" i="1" dirty="0"/>
              <a:t> </a:t>
            </a:r>
            <a:r>
              <a:rPr lang="en-US" i="1" dirty="0" err="1"/>
              <a:t>wa</a:t>
            </a:r>
            <a:r>
              <a:rPr lang="en-US" i="1" dirty="0"/>
              <a:t> </a:t>
            </a:r>
            <a:r>
              <a:rPr lang="en-US" i="1" dirty="0" err="1" smtClean="0"/>
              <a:t>rizqan</a:t>
            </a:r>
            <a:r>
              <a:rPr lang="en-US" i="1" dirty="0" smtClean="0"/>
              <a:t> </a:t>
            </a:r>
            <a:r>
              <a:rPr lang="en-US" i="1" dirty="0" err="1"/>
              <a:t>tayyibah</a:t>
            </a:r>
            <a:r>
              <a:rPr lang="en-US" i="1" dirty="0"/>
              <a:t>.” </a:t>
            </a:r>
            <a:endParaRPr lang="en-US" dirty="0"/>
          </a:p>
          <a:p>
            <a:pPr marL="0" indent="0">
              <a:buNone/>
            </a:pPr>
            <a:endParaRPr lang="en-US" dirty="0" smtClean="0"/>
          </a:p>
          <a:p>
            <a:pPr marL="0" indent="0">
              <a:buNone/>
            </a:pPr>
            <a:r>
              <a:rPr lang="en-US" dirty="0" smtClean="0"/>
              <a:t>O </a:t>
            </a:r>
            <a:r>
              <a:rPr lang="en-US" dirty="0"/>
              <a:t>Allah! I beg you for knowledge that is beneficial, for deeds that are accepted and for sustenance that is pure [</a:t>
            </a:r>
            <a:r>
              <a:rPr lang="en-US" dirty="0" err="1"/>
              <a:t>Mishkat</a:t>
            </a:r>
            <a:r>
              <a:rPr lang="en-US" dirty="0"/>
              <a:t>] </a:t>
            </a:r>
          </a:p>
        </p:txBody>
      </p:sp>
    </p:spTree>
    <p:extLst>
      <p:ext uri="{BB962C8B-B14F-4D97-AF65-F5344CB8AC3E}">
        <p14:creationId xmlns:p14="http://schemas.microsoft.com/office/powerpoint/2010/main" val="3171093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929486"/>
          </a:xfrm>
        </p:spPr>
        <p:txBody>
          <a:bodyPr>
            <a:normAutofit fontScale="77500" lnSpcReduction="20000"/>
          </a:bodyPr>
          <a:lstStyle/>
          <a:p>
            <a:pPr>
              <a:buNone/>
            </a:pPr>
            <a:r>
              <a:rPr lang="en-US" dirty="0" smtClean="0"/>
              <a:t>	It </a:t>
            </a:r>
            <a:r>
              <a:rPr lang="en-US" dirty="0"/>
              <a:t>was narrated that </a:t>
            </a:r>
            <a:r>
              <a:rPr lang="en-US" dirty="0" err="1"/>
              <a:t>Qays</a:t>
            </a:r>
            <a:r>
              <a:rPr lang="en-US" dirty="0"/>
              <a:t> </a:t>
            </a:r>
            <a:r>
              <a:rPr lang="en-US" dirty="0" err="1"/>
              <a:t>ibn</a:t>
            </a:r>
            <a:r>
              <a:rPr lang="en-US" dirty="0"/>
              <a:t> </a:t>
            </a:r>
            <a:r>
              <a:rPr lang="en-US" dirty="0" err="1"/>
              <a:t>Katheer</a:t>
            </a:r>
            <a:r>
              <a:rPr lang="en-US" dirty="0"/>
              <a:t> said: “A man came from </a:t>
            </a:r>
            <a:r>
              <a:rPr lang="en-US" dirty="0" err="1"/>
              <a:t>Madeenah</a:t>
            </a:r>
            <a:r>
              <a:rPr lang="en-US" dirty="0"/>
              <a:t> to </a:t>
            </a:r>
            <a:r>
              <a:rPr lang="en-US" dirty="0" err="1"/>
              <a:t>Abu’l-Darda</a:t>
            </a:r>
            <a:r>
              <a:rPr lang="en-US" dirty="0"/>
              <a:t>’ in Damascus and he said, ‘What brought you here, my brother?’ He said, ‘A </a:t>
            </a:r>
            <a:r>
              <a:rPr lang="en-US" dirty="0" err="1" smtClean="0"/>
              <a:t>hadith</a:t>
            </a:r>
            <a:r>
              <a:rPr lang="en-US" dirty="0" smtClean="0"/>
              <a:t> </a:t>
            </a:r>
            <a:r>
              <a:rPr lang="en-US" dirty="0"/>
              <a:t>which I have heard that you narrate from the Messenger of </a:t>
            </a:r>
            <a:r>
              <a:rPr lang="en-US" dirty="0" smtClean="0"/>
              <a:t>Allah (PBUH).’ </a:t>
            </a:r>
            <a:r>
              <a:rPr lang="en-US" dirty="0"/>
              <a:t>He said, ‘Have you come for any other reason?’ He said, ‘No.’ He said, ‘Have you come for trade?’ He said, ‘No. I have only come to seek this </a:t>
            </a:r>
            <a:r>
              <a:rPr lang="en-US" dirty="0" smtClean="0"/>
              <a:t>hadith</a:t>
            </a:r>
            <a:r>
              <a:rPr lang="en-US" dirty="0"/>
              <a:t>.’ </a:t>
            </a:r>
            <a:r>
              <a:rPr lang="en-US" dirty="0" err="1" smtClean="0"/>
              <a:t>Abu’l</a:t>
            </a:r>
            <a:r>
              <a:rPr lang="en-US" dirty="0" smtClean="0"/>
              <a:t> </a:t>
            </a:r>
            <a:r>
              <a:rPr lang="en-US" dirty="0" err="1" smtClean="0"/>
              <a:t>Darda</a:t>
            </a:r>
            <a:r>
              <a:rPr lang="en-US" dirty="0" smtClean="0"/>
              <a:t> said, </a:t>
            </a:r>
            <a:r>
              <a:rPr lang="en-US" dirty="0"/>
              <a:t>‘I heard the Messenger of </a:t>
            </a:r>
            <a:r>
              <a:rPr lang="en-US" dirty="0" smtClean="0"/>
              <a:t>Allah (PBUH) </a:t>
            </a:r>
            <a:r>
              <a:rPr lang="en-US" dirty="0"/>
              <a:t>say, </a:t>
            </a:r>
            <a:r>
              <a:rPr lang="en-US" b="1" dirty="0"/>
              <a:t>“Whoever follows a path to seek knowledge, </a:t>
            </a:r>
            <a:r>
              <a:rPr lang="en-US" b="1" dirty="0" smtClean="0"/>
              <a:t>Allah </a:t>
            </a:r>
            <a:r>
              <a:rPr lang="en-US" b="1" dirty="0"/>
              <a:t>will make easy for him the path to Paradise</a:t>
            </a:r>
            <a:r>
              <a:rPr lang="en-US" dirty="0"/>
              <a:t>. The angels beat their wings in approval of the seeker of knowledge, and those who are in the heavens and on earth pray for forgiveness for the scholar, even the fish in the water. The superiority of the scholar over the worshipper is like the superiority of the moon over all other heavenly bodies. The scholars are the heirs of the Prophets, for the Prophets did not leave behind dinars or </a:t>
            </a:r>
            <a:r>
              <a:rPr lang="en-US" dirty="0" err="1"/>
              <a:t>dirhams</a:t>
            </a:r>
            <a:r>
              <a:rPr lang="en-US" dirty="0"/>
              <a:t>, rather they left behind knowledge, so </a:t>
            </a:r>
            <a:r>
              <a:rPr lang="en-US" b="1" dirty="0"/>
              <a:t>whoever gains knowledge has gained great good fortune</a:t>
            </a:r>
            <a:r>
              <a:rPr lang="en-US" dirty="0"/>
              <a:t>.’” </a:t>
            </a:r>
            <a:endParaRPr lang="en-US" dirty="0" smtClean="0"/>
          </a:p>
          <a:p>
            <a:pPr>
              <a:buNone/>
            </a:pPr>
            <a:r>
              <a:rPr lang="en-US" dirty="0" smtClean="0"/>
              <a:t>	(</a:t>
            </a:r>
            <a:r>
              <a:rPr lang="en-US" dirty="0"/>
              <a:t>narrated by </a:t>
            </a:r>
            <a:r>
              <a:rPr lang="en-US" dirty="0" smtClean="0"/>
              <a:t>al-</a:t>
            </a:r>
            <a:r>
              <a:rPr lang="en-US" dirty="0" err="1" smtClean="0"/>
              <a:t>Tirmidhi</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Prophet </a:t>
            </a:r>
            <a:r>
              <a:rPr lang="en-US" dirty="0" smtClean="0"/>
              <a:t>(</a:t>
            </a:r>
            <a:r>
              <a:rPr lang="en-US" dirty="0" err="1" smtClean="0"/>
              <a:t>pbuh</a:t>
            </a:r>
            <a:r>
              <a:rPr lang="en-US" dirty="0" smtClean="0"/>
              <a:t>) </a:t>
            </a:r>
            <a:r>
              <a:rPr lang="en-US" dirty="0"/>
              <a:t>said: </a:t>
            </a:r>
            <a:endParaRPr lang="en-US" dirty="0" smtClean="0"/>
          </a:p>
          <a:p>
            <a:pPr marL="0" indent="0">
              <a:buNone/>
            </a:pPr>
            <a:r>
              <a:rPr lang="en-US" dirty="0" smtClean="0"/>
              <a:t>“</a:t>
            </a:r>
            <a:r>
              <a:rPr lang="en-US" dirty="0"/>
              <a:t>This world is cursed, as is everything in it, except for remembrance of </a:t>
            </a:r>
            <a:r>
              <a:rPr lang="en-US" dirty="0" smtClean="0"/>
              <a:t>Allah </a:t>
            </a:r>
            <a:r>
              <a:rPr lang="en-US" dirty="0"/>
              <a:t>(</a:t>
            </a:r>
            <a:r>
              <a:rPr lang="en-US" dirty="0" err="1"/>
              <a:t>dhikr</a:t>
            </a:r>
            <a:r>
              <a:rPr lang="en-US" dirty="0"/>
              <a:t>) and what he likes (righteous deeds etc), and a scholar or a student.” </a:t>
            </a:r>
          </a:p>
          <a:p>
            <a:pPr marL="0" indent="0">
              <a:buNone/>
            </a:pPr>
            <a:r>
              <a:rPr lang="en-US" dirty="0"/>
              <a:t>Narrated by al-</a:t>
            </a:r>
            <a:r>
              <a:rPr lang="en-US" dirty="0" err="1"/>
              <a:t>Tirmidhi</a:t>
            </a:r>
            <a:r>
              <a:rPr lang="en-US" dirty="0"/>
              <a:t> (2322</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97502"/>
          </a:xfrm>
        </p:spPr>
        <p:txBody>
          <a:bodyPr>
            <a:noAutofit/>
          </a:bodyPr>
          <a:lstStyle/>
          <a:p>
            <a:r>
              <a:rPr lang="en-US" sz="9600" b="1" dirty="0" smtClean="0"/>
              <a:t>Types of Seekers of Knowledge</a:t>
            </a:r>
            <a:endParaRPr lang="en-US" sz="9600" dirty="0"/>
          </a:p>
        </p:txBody>
      </p:sp>
      <p:sp>
        <p:nvSpPr>
          <p:cNvPr id="3" name="Content Placeholder 2"/>
          <p:cNvSpPr>
            <a:spLocks noGrp="1"/>
          </p:cNvSpPr>
          <p:nvPr>
            <p:ph idx="1"/>
          </p:nvPr>
        </p:nvSpPr>
        <p:spPr>
          <a:xfrm>
            <a:off x="457200" y="1600200"/>
            <a:ext cx="8229600" cy="5043510"/>
          </a:xfrm>
        </p:spPr>
        <p:txBody>
          <a:bodyPr>
            <a:normAutofit/>
          </a:bodyPr>
          <a:lstStyle/>
          <a:p>
            <a:pPr>
              <a:buNone/>
            </a:pPr>
            <a:r>
              <a:rPr lang="en-US" b="1" dirty="0" smtClean="0"/>
              <a:t>	</a:t>
            </a:r>
          </a:p>
          <a:p>
            <a:pPr>
              <a:buNone/>
            </a:pPr>
            <a:r>
              <a:rPr lang="en-US" b="1" dirty="0" smtClean="0"/>
              <a:t>	</a:t>
            </a:r>
          </a:p>
          <a:p>
            <a:pPr>
              <a:buNone/>
            </a:pPr>
            <a:r>
              <a:rPr lang="en-US" b="1" dirty="0" smtClean="0"/>
              <a:t/>
            </a:r>
            <a:br>
              <a:rPr lang="en-US" b="1" dirty="0" smtClean="0"/>
            </a:br>
            <a:endParaRPr lang="en-US" b="1" dirty="0" smtClean="0"/>
          </a:p>
          <a:p>
            <a:pPr>
              <a:buNone/>
            </a:pPr>
            <a:r>
              <a:rPr lang="en-US" b="1" dirty="0" smtClean="0"/>
              <a:t/>
            </a:r>
            <a:br>
              <a:rPr lang="en-US" b="1" dirty="0" smtClean="0"/>
            </a:br>
            <a:endParaRPr lang="en-US" dirty="0" smtClean="0"/>
          </a:p>
          <a:p>
            <a:endParaRPr lang="en-US" dirty="0"/>
          </a:p>
        </p:txBody>
      </p:sp>
      <p:pic>
        <p:nvPicPr>
          <p:cNvPr id="53250" name="Picture 2" descr="http://images3.wikia.nocookie.net/harrypotter/images/8/8b/Seeker_Badge_(Brown_and_Maroon)_-_Harry_Potter_and_the_Half-Blood_Prince%E2%84%A2.png"/>
          <p:cNvPicPr>
            <a:picLocks noChangeAspect="1" noChangeArrowheads="1"/>
          </p:cNvPicPr>
          <p:nvPr/>
        </p:nvPicPr>
        <p:blipFill>
          <a:blip r:embed="rId2"/>
          <a:srcRect/>
          <a:stretch>
            <a:fillRect/>
          </a:stretch>
        </p:blipFill>
        <p:spPr bwMode="auto">
          <a:xfrm>
            <a:off x="63500" y="-136525"/>
            <a:ext cx="2857500" cy="27051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http://pro.corbisimages.com/images/42-17337548.jpg?size=67&amp;uid=%7bb00c91cd-28cf-47e7-b187-aecb4a1b9cfa%7d"/>
          <p:cNvPicPr>
            <a:picLocks noChangeAspect="1" noChangeArrowheads="1"/>
          </p:cNvPicPr>
          <p:nvPr/>
        </p:nvPicPr>
        <p:blipFill>
          <a:blip r:embed="rId2"/>
          <a:srcRect t="10989"/>
          <a:stretch>
            <a:fillRect/>
          </a:stretch>
        </p:blipFill>
        <p:spPr bwMode="auto">
          <a:xfrm>
            <a:off x="0" y="0"/>
            <a:ext cx="9144032" cy="6858001"/>
          </a:xfrm>
          <a:prstGeom prst="rect">
            <a:avLst/>
          </a:prstGeom>
          <a:noFill/>
        </p:spPr>
      </p:pic>
      <p:sp>
        <p:nvSpPr>
          <p:cNvPr id="2" name="Title 1"/>
          <p:cNvSpPr>
            <a:spLocks noGrp="1"/>
          </p:cNvSpPr>
          <p:nvPr>
            <p:ph type="title"/>
          </p:nvPr>
        </p:nvSpPr>
        <p:spPr>
          <a:xfrm>
            <a:off x="0" y="714356"/>
            <a:ext cx="5186370" cy="868346"/>
          </a:xfrm>
        </p:spPr>
        <p:txBody>
          <a:bodyPr>
            <a:normAutofit fontScale="90000"/>
          </a:bodyPr>
          <a:lstStyle/>
          <a:p>
            <a:r>
              <a:rPr lang="en-US" sz="9800" b="1" dirty="0" smtClean="0">
                <a:latin typeface="Lucida Handwriting" pitchFamily="66" charset="0"/>
              </a:rPr>
              <a:t>Ant </a:t>
            </a:r>
            <a:r>
              <a:rPr lang="en-US" b="1" dirty="0" smtClean="0"/>
              <a:t> </a:t>
            </a:r>
            <a:br>
              <a:rPr lang="en-US" b="1" dirty="0" smtClean="0"/>
            </a:br>
            <a:endParaRPr lang="en-US" dirty="0"/>
          </a:p>
        </p:txBody>
      </p:sp>
      <p:sp>
        <p:nvSpPr>
          <p:cNvPr id="3" name="Content Placeholder 2"/>
          <p:cNvSpPr>
            <a:spLocks noGrp="1"/>
          </p:cNvSpPr>
          <p:nvPr>
            <p:ph idx="1"/>
          </p:nvPr>
        </p:nvSpPr>
        <p:spPr>
          <a:xfrm>
            <a:off x="4429124" y="3857628"/>
            <a:ext cx="4500594" cy="2697163"/>
          </a:xfrm>
        </p:spPr>
        <p:txBody>
          <a:bodyPr/>
          <a:lstStyle/>
          <a:p>
            <a:pPr>
              <a:buNone/>
            </a:pPr>
            <a:r>
              <a:rPr lang="en-US" b="1" dirty="0" smtClean="0"/>
              <a:t>	</a:t>
            </a:r>
            <a:r>
              <a:rPr lang="en-US" sz="3600" b="1" dirty="0" smtClean="0"/>
              <a:t>collects data without ever giving a unifying structure to them</a:t>
            </a:r>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90" y="274638"/>
            <a:ext cx="3757610" cy="1143000"/>
          </a:xfrm>
        </p:spPr>
        <p:txBody>
          <a:bodyPr>
            <a:noAutofit/>
          </a:bodyPr>
          <a:lstStyle/>
          <a:p>
            <a:r>
              <a:rPr lang="en-US" sz="7200" b="1" dirty="0" smtClean="0">
                <a:latin typeface="Lucida Handwriting" pitchFamily="66" charset="0"/>
              </a:rPr>
              <a:t>Spider</a:t>
            </a:r>
            <a:endParaRPr lang="en-US" sz="7200" dirty="0"/>
          </a:p>
        </p:txBody>
      </p:sp>
      <p:sp>
        <p:nvSpPr>
          <p:cNvPr id="3" name="Content Placeholder 2"/>
          <p:cNvSpPr>
            <a:spLocks noGrp="1"/>
          </p:cNvSpPr>
          <p:nvPr>
            <p:ph idx="1"/>
          </p:nvPr>
        </p:nvSpPr>
        <p:spPr>
          <a:xfrm>
            <a:off x="4857752" y="1600200"/>
            <a:ext cx="3829048" cy="4525963"/>
          </a:xfrm>
        </p:spPr>
        <p:txBody>
          <a:bodyPr/>
          <a:lstStyle/>
          <a:p>
            <a:pPr algn="ctr">
              <a:buNone/>
            </a:pPr>
            <a:r>
              <a:rPr lang="en-US" b="1" dirty="0" smtClean="0"/>
              <a:t>	</a:t>
            </a:r>
            <a:r>
              <a:rPr lang="en-US" sz="4800" b="1" dirty="0" smtClean="0"/>
              <a:t>spins </a:t>
            </a:r>
          </a:p>
          <a:p>
            <a:pPr algn="ctr">
              <a:buNone/>
            </a:pPr>
            <a:r>
              <a:rPr lang="en-US" sz="4800" b="1" dirty="0" smtClean="0"/>
              <a:t>	out </a:t>
            </a:r>
          </a:p>
          <a:p>
            <a:pPr algn="ctr">
              <a:buNone/>
            </a:pPr>
            <a:r>
              <a:rPr lang="en-US" sz="4800" b="1" dirty="0" smtClean="0"/>
              <a:t>	ideas </a:t>
            </a:r>
          </a:p>
          <a:p>
            <a:pPr algn="ctr">
              <a:buNone/>
            </a:pPr>
            <a:r>
              <a:rPr lang="en-US" sz="4800" b="1" dirty="0" smtClean="0"/>
              <a:t>	in </a:t>
            </a:r>
          </a:p>
          <a:p>
            <a:pPr algn="ctr">
              <a:buNone/>
            </a:pPr>
            <a:r>
              <a:rPr lang="en-US" sz="4800" b="1" dirty="0" smtClean="0"/>
              <a:t>	solitude</a:t>
            </a:r>
            <a:endParaRPr lang="en-US" sz="4800" dirty="0"/>
          </a:p>
        </p:txBody>
      </p:sp>
      <p:pic>
        <p:nvPicPr>
          <p:cNvPr id="63490" name="Picture 2" descr="http://pro.corbisimages.com/images/42-16031650.jpg?size=67&amp;uid=%7ba3d00abd-8420-4df5-bcbb-6da1d9ed95ae%7d"/>
          <p:cNvPicPr>
            <a:picLocks noChangeAspect="1" noChangeArrowheads="1"/>
          </p:cNvPicPr>
          <p:nvPr/>
        </p:nvPicPr>
        <p:blipFill>
          <a:blip r:embed="rId2"/>
          <a:srcRect t="7291"/>
          <a:stretch>
            <a:fillRect/>
          </a:stretch>
        </p:blipFill>
        <p:spPr bwMode="auto">
          <a:xfrm>
            <a:off x="-1" y="0"/>
            <a:ext cx="4900757" cy="685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pro.corbisimages.com/images/42-15276144.jpg?size=67&amp;uid=%7b3a9eca0a-51be-4a65-b2c0-cc91d88d3969%7d"/>
          <p:cNvPicPr>
            <a:picLocks noChangeAspect="1" noChangeArrowheads="1"/>
          </p:cNvPicPr>
          <p:nvPr/>
        </p:nvPicPr>
        <p:blipFill>
          <a:blip r:embed="rId2"/>
          <a:srcRect t="10416"/>
          <a:stretch>
            <a:fillRect/>
          </a:stretch>
        </p:blipFill>
        <p:spPr bwMode="auto">
          <a:xfrm>
            <a:off x="-1" y="0"/>
            <a:ext cx="9144001" cy="6858000"/>
          </a:xfrm>
          <a:prstGeom prst="rect">
            <a:avLst/>
          </a:prstGeom>
          <a:noFill/>
        </p:spPr>
      </p:pic>
      <p:sp>
        <p:nvSpPr>
          <p:cNvPr id="2" name="Title 1"/>
          <p:cNvSpPr>
            <a:spLocks noGrp="1"/>
          </p:cNvSpPr>
          <p:nvPr>
            <p:ph type="title"/>
          </p:nvPr>
        </p:nvSpPr>
        <p:spPr>
          <a:xfrm>
            <a:off x="285720" y="1000108"/>
            <a:ext cx="8229600" cy="1143000"/>
          </a:xfrm>
        </p:spPr>
        <p:txBody>
          <a:bodyPr>
            <a:noAutofit/>
          </a:bodyPr>
          <a:lstStyle/>
          <a:p>
            <a:r>
              <a:rPr lang="en-US" sz="9600" b="1" dirty="0" smtClean="0">
                <a:latin typeface="Lucida Handwriting" pitchFamily="66" charset="0"/>
              </a:rPr>
              <a:t>Bee</a:t>
            </a:r>
            <a:endParaRPr lang="en-US" sz="9600" dirty="0"/>
          </a:p>
        </p:txBody>
      </p:sp>
      <p:sp>
        <p:nvSpPr>
          <p:cNvPr id="3" name="Content Placeholder 2"/>
          <p:cNvSpPr>
            <a:spLocks noGrp="1"/>
          </p:cNvSpPr>
          <p:nvPr>
            <p:ph idx="1"/>
          </p:nvPr>
        </p:nvSpPr>
        <p:spPr>
          <a:xfrm>
            <a:off x="214282" y="2428868"/>
            <a:ext cx="8643998" cy="4071966"/>
          </a:xfrm>
        </p:spPr>
        <p:txBody>
          <a:bodyPr>
            <a:normAutofit/>
          </a:bodyPr>
          <a:lstStyle/>
          <a:p>
            <a:pPr>
              <a:buNone/>
            </a:pPr>
            <a:r>
              <a:rPr lang="en-US" b="1" dirty="0" smtClean="0"/>
              <a:t>	</a:t>
            </a:r>
            <a:r>
              <a:rPr lang="en-US" sz="4800" b="1" dirty="0" smtClean="0"/>
              <a:t>spins ideas but not only it's own, rather societal and community aspect with sharing and evaluating all the data</a:t>
            </a:r>
            <a:endParaRPr lang="en-US" sz="4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n-US" b="1" dirty="0" smtClean="0"/>
              <a:t>Etiquettes of Seeking Knowledge</a:t>
            </a:r>
            <a:r>
              <a:rPr lang="en-US" dirty="0" smtClean="0"/>
              <a:t/>
            </a:r>
            <a:br>
              <a:rPr lang="en-US" dirty="0" smtClean="0"/>
            </a:br>
            <a:r>
              <a:rPr lang="en-US" sz="6700" dirty="0" smtClean="0"/>
              <a:t>Relationship with …</a:t>
            </a:r>
            <a:endParaRPr lang="en-US" sz="67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03090582"/>
              </p:ext>
            </p:extLst>
          </p:nvPr>
        </p:nvGraphicFramePr>
        <p:xfrm>
          <a:off x="467544" y="191683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9095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2223</TotalTime>
  <Words>355</Words>
  <Application>Microsoft Office PowerPoint</Application>
  <PresentationFormat>On-screen Show (4:3)</PresentationFormat>
  <Paragraphs>104</Paragraphs>
  <Slides>25</Slides>
  <Notes>2</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Office Theme</vt:lpstr>
      <vt:lpstr>1_Office Theme</vt:lpstr>
      <vt:lpstr>SEEKER OF KNOWLEDGE      </vt:lpstr>
      <vt:lpstr>PowerPoint Presentation</vt:lpstr>
      <vt:lpstr>PowerPoint Presentation</vt:lpstr>
      <vt:lpstr>PowerPoint Presentation</vt:lpstr>
      <vt:lpstr>Types of Seekers of Knowledge</vt:lpstr>
      <vt:lpstr>Ant   </vt:lpstr>
      <vt:lpstr>Spider</vt:lpstr>
      <vt:lpstr>Bee</vt:lpstr>
      <vt:lpstr>Etiquettes of Seeking Knowledge Relationship with …</vt:lpstr>
      <vt:lpstr>PowerPoint Presentation</vt:lpstr>
      <vt:lpstr>PowerPoint Presentation</vt:lpstr>
      <vt:lpstr>PowerPoint Presentation</vt:lpstr>
      <vt:lpstr>PowerPoint Presentation</vt:lpstr>
      <vt:lpstr>PATIENCE</vt:lpstr>
      <vt:lpstr>Listen Attentively</vt:lpstr>
      <vt:lpstr>PowerPoint Presentation</vt:lpstr>
      <vt:lpstr>PERSEVERANCE</vt:lpstr>
      <vt:lpstr>PowerPoint Presentation</vt:lpstr>
      <vt:lpstr>PRACTICE WHAT YOU KNOW </vt:lpstr>
      <vt:lpstr>Remember the 4 P’s</vt:lpstr>
      <vt:lpstr>Beware of the 2 Meems</vt:lpstr>
      <vt:lpstr>Hurdles on path of knowledge</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SEEKER OF KNOWLEDGE</dc:title>
  <dc:creator>P4</dc:creator>
  <cp:lastModifiedBy>Kulsoom Omar</cp:lastModifiedBy>
  <cp:revision>128</cp:revision>
  <dcterms:created xsi:type="dcterms:W3CDTF">2009-06-08T18:05:47Z</dcterms:created>
  <dcterms:modified xsi:type="dcterms:W3CDTF">2014-04-03T19:31:06Z</dcterms:modified>
</cp:coreProperties>
</file>