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6" r:id="rId2"/>
    <p:sldId id="283" r:id="rId3"/>
    <p:sldId id="282" r:id="rId4"/>
    <p:sldId id="271" r:id="rId5"/>
    <p:sldId id="256" r:id="rId6"/>
    <p:sldId id="267" r:id="rId7"/>
    <p:sldId id="269" r:id="rId8"/>
    <p:sldId id="268" r:id="rId9"/>
    <p:sldId id="257" r:id="rId10"/>
    <p:sldId id="272" r:id="rId11"/>
    <p:sldId id="258" r:id="rId12"/>
    <p:sldId id="259" r:id="rId13"/>
    <p:sldId id="279" r:id="rId14"/>
    <p:sldId id="260" r:id="rId15"/>
    <p:sldId id="261" r:id="rId16"/>
    <p:sldId id="262" r:id="rId17"/>
    <p:sldId id="263" r:id="rId18"/>
    <p:sldId id="264" r:id="rId19"/>
    <p:sldId id="275" r:id="rId20"/>
    <p:sldId id="276" r:id="rId21"/>
    <p:sldId id="277" r:id="rId22"/>
    <p:sldId id="265" r:id="rId23"/>
    <p:sldId id="273" r:id="rId24"/>
    <p:sldId id="278" r:id="rId25"/>
    <p:sldId id="274"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65" autoAdjust="0"/>
  </p:normalViewPr>
  <p:slideViewPr>
    <p:cSldViewPr>
      <p:cViewPr>
        <p:scale>
          <a:sx n="63" d="100"/>
          <a:sy n="63" d="100"/>
        </p:scale>
        <p:origin x="-158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jpeg"/></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C7ADD-2C31-4207-ABC8-D20E2CBFC029}" type="doc">
      <dgm:prSet loTypeId="urn:microsoft.com/office/officeart/2005/8/layout/pList2#2" loCatId="list" qsTypeId="urn:microsoft.com/office/officeart/2005/8/quickstyle/simple1" qsCatId="simple" csTypeId="urn:microsoft.com/office/officeart/2005/8/colors/colorful4" csCatId="colorful" phldr="1"/>
      <dgm:spPr/>
    </dgm:pt>
    <dgm:pt modelId="{BD2478B7-2082-48FE-A401-716ED6617F3F}">
      <dgm:prSet phldrT="[Text]" custT="1"/>
      <dgm:spPr/>
      <dgm:t>
        <a:bodyPr/>
        <a:lstStyle/>
        <a:p>
          <a:r>
            <a:rPr lang="en-US" sz="2800" b="1" dirty="0" smtClean="0"/>
            <a:t>Group one: </a:t>
          </a:r>
        </a:p>
        <a:p>
          <a:r>
            <a:rPr lang="en-US" sz="2200" dirty="0" smtClean="0"/>
            <a:t>They transgressed, they devised a scheme to disobey Allah (</a:t>
          </a:r>
          <a:r>
            <a:rPr lang="en-US" sz="2200" dirty="0" err="1" smtClean="0"/>
            <a:t>swt</a:t>
          </a:r>
          <a:r>
            <a:rPr lang="en-US" sz="2200" dirty="0" smtClean="0"/>
            <a:t>)’s commandment</a:t>
          </a:r>
          <a:r>
            <a:rPr lang="en-US" sz="2200" i="1" dirty="0" smtClean="0"/>
            <a:t> </a:t>
          </a:r>
          <a:endParaRPr lang="en-US" sz="2200" dirty="0"/>
        </a:p>
      </dgm:t>
    </dgm:pt>
    <dgm:pt modelId="{E4645550-8FB4-49B2-9DE5-82221BF6692D}" type="parTrans" cxnId="{C4F61385-9CB6-42ED-9D95-F66AC7927F4A}">
      <dgm:prSet/>
      <dgm:spPr/>
      <dgm:t>
        <a:bodyPr/>
        <a:lstStyle/>
        <a:p>
          <a:endParaRPr lang="en-US"/>
        </a:p>
      </dgm:t>
    </dgm:pt>
    <dgm:pt modelId="{A988C58E-821B-49D8-9205-B6FB78D81B3C}" type="sibTrans" cxnId="{C4F61385-9CB6-42ED-9D95-F66AC7927F4A}">
      <dgm:prSet/>
      <dgm:spPr/>
      <dgm:t>
        <a:bodyPr/>
        <a:lstStyle/>
        <a:p>
          <a:endParaRPr lang="en-US"/>
        </a:p>
      </dgm:t>
    </dgm:pt>
    <dgm:pt modelId="{FA779184-E525-4A44-A2EC-7CB957472F68}">
      <dgm:prSet phldrT="[Text]" custT="1"/>
      <dgm:spPr/>
      <dgm:t>
        <a:bodyPr/>
        <a:lstStyle/>
        <a:p>
          <a:r>
            <a:rPr lang="en-US" sz="2800" b="1" dirty="0" smtClean="0"/>
            <a:t>Group two:  </a:t>
          </a:r>
        </a:p>
        <a:p>
          <a:r>
            <a:rPr lang="en-US" sz="2200" dirty="0" smtClean="0"/>
            <a:t>tried to warn group one of the horrific consequences of their actions. They commanded the good &amp; forbade the wrong &amp; evil.</a:t>
          </a:r>
          <a:endParaRPr lang="en-US" sz="2200" dirty="0"/>
        </a:p>
      </dgm:t>
    </dgm:pt>
    <dgm:pt modelId="{D6DF3A1B-C78A-43B5-B679-C215AF0B89C8}" type="parTrans" cxnId="{93EB2DBD-D02A-4DA7-9BCA-5918085540E8}">
      <dgm:prSet/>
      <dgm:spPr/>
      <dgm:t>
        <a:bodyPr/>
        <a:lstStyle/>
        <a:p>
          <a:endParaRPr lang="en-US"/>
        </a:p>
      </dgm:t>
    </dgm:pt>
    <dgm:pt modelId="{D6DABBCD-A448-4C62-AB83-C7534ED4808B}" type="sibTrans" cxnId="{93EB2DBD-D02A-4DA7-9BCA-5918085540E8}">
      <dgm:prSet/>
      <dgm:spPr/>
      <dgm:t>
        <a:bodyPr/>
        <a:lstStyle/>
        <a:p>
          <a:endParaRPr lang="en-US"/>
        </a:p>
      </dgm:t>
    </dgm:pt>
    <dgm:pt modelId="{224C4E32-06E3-445F-A6CA-48E7CE73EEE2}">
      <dgm:prSet phldrT="[Text]" custT="1"/>
      <dgm:spPr/>
      <dgm:t>
        <a:bodyPr/>
        <a:lstStyle/>
        <a:p>
          <a:r>
            <a:rPr lang="en-US" sz="2800" b="1" dirty="0" smtClean="0"/>
            <a:t>Group three: </a:t>
          </a:r>
        </a:p>
        <a:p>
          <a:r>
            <a:rPr lang="en-US" sz="2400" dirty="0" smtClean="0"/>
            <a:t>They felt that they had no responsibility for what was taking place so they went around minding their own business</a:t>
          </a:r>
          <a:endParaRPr lang="en-US" sz="2400" dirty="0"/>
        </a:p>
      </dgm:t>
    </dgm:pt>
    <dgm:pt modelId="{FCBC11FF-577C-4E0C-81A9-A2E16B615ED4}" type="parTrans" cxnId="{513D202F-2D08-4E70-B039-34A25CB3B357}">
      <dgm:prSet/>
      <dgm:spPr/>
      <dgm:t>
        <a:bodyPr/>
        <a:lstStyle/>
        <a:p>
          <a:endParaRPr lang="en-US"/>
        </a:p>
      </dgm:t>
    </dgm:pt>
    <dgm:pt modelId="{E010188B-CFC2-44BC-A76E-8A919570EC24}" type="sibTrans" cxnId="{513D202F-2D08-4E70-B039-34A25CB3B357}">
      <dgm:prSet/>
      <dgm:spPr/>
      <dgm:t>
        <a:bodyPr/>
        <a:lstStyle/>
        <a:p>
          <a:endParaRPr lang="en-US"/>
        </a:p>
      </dgm:t>
    </dgm:pt>
    <dgm:pt modelId="{9D61A018-81F9-4018-BBE9-67B14534906D}" type="pres">
      <dgm:prSet presAssocID="{7E8C7ADD-2C31-4207-ABC8-D20E2CBFC029}" presName="Name0" presStyleCnt="0">
        <dgm:presLayoutVars>
          <dgm:dir/>
          <dgm:resizeHandles val="exact"/>
        </dgm:presLayoutVars>
      </dgm:prSet>
      <dgm:spPr/>
    </dgm:pt>
    <dgm:pt modelId="{5F0D6104-809A-4D6A-B356-334DCE25AA5B}" type="pres">
      <dgm:prSet presAssocID="{7E8C7ADD-2C31-4207-ABC8-D20E2CBFC029}" presName="bkgdShp" presStyleLbl="alignAccFollowNode1" presStyleIdx="0" presStyleCnt="1"/>
      <dgm:spPr/>
    </dgm:pt>
    <dgm:pt modelId="{327DD970-954E-437E-B38A-0590FA759B7B}" type="pres">
      <dgm:prSet presAssocID="{7E8C7ADD-2C31-4207-ABC8-D20E2CBFC029}" presName="linComp" presStyleCnt="0"/>
      <dgm:spPr/>
    </dgm:pt>
    <dgm:pt modelId="{E4781980-EC29-4CCC-943B-8D87D24C9F66}" type="pres">
      <dgm:prSet presAssocID="{BD2478B7-2082-48FE-A401-716ED6617F3F}" presName="compNode" presStyleCnt="0"/>
      <dgm:spPr/>
    </dgm:pt>
    <dgm:pt modelId="{6C67BDAB-2D5E-4CE4-B858-7AD1180774D2}" type="pres">
      <dgm:prSet presAssocID="{BD2478B7-2082-48FE-A401-716ED6617F3F}" presName="node" presStyleLbl="node1" presStyleIdx="0" presStyleCnt="3">
        <dgm:presLayoutVars>
          <dgm:bulletEnabled val="1"/>
        </dgm:presLayoutVars>
      </dgm:prSet>
      <dgm:spPr/>
      <dgm:t>
        <a:bodyPr/>
        <a:lstStyle/>
        <a:p>
          <a:endParaRPr lang="en-US"/>
        </a:p>
      </dgm:t>
    </dgm:pt>
    <dgm:pt modelId="{E70104B2-AD13-4DC2-8A93-C72B0A952DB5}" type="pres">
      <dgm:prSet presAssocID="{BD2478B7-2082-48FE-A401-716ED6617F3F}" presName="invisiNode" presStyleLbl="node1" presStyleIdx="0" presStyleCnt="3"/>
      <dgm:spPr/>
    </dgm:pt>
    <dgm:pt modelId="{B1F5F792-8A0A-4D43-A48F-F49AB9D60A39}" type="pres">
      <dgm:prSet presAssocID="{BD2478B7-2082-48FE-A401-716ED6617F3F}" presName="imagNode" presStyleLbl="fgImgPlace1" presStyleIdx="0" presStyleCnt="3"/>
      <dgm:spPr>
        <a:blipFill>
          <a:blip xmlns:r="http://schemas.openxmlformats.org/officeDocument/2006/relationships" r:embed="rId1" cstate="print">
            <a:extLst/>
          </a:blip>
          <a:srcRect/>
          <a:stretch>
            <a:fillRect t="-2000" b="-2000"/>
          </a:stretch>
        </a:blipFill>
      </dgm:spPr>
    </dgm:pt>
    <dgm:pt modelId="{1B0BC215-21AF-4111-B8BB-9A7D1BA24544}" type="pres">
      <dgm:prSet presAssocID="{A988C58E-821B-49D8-9205-B6FB78D81B3C}" presName="sibTrans" presStyleLbl="sibTrans2D1" presStyleIdx="0" presStyleCnt="0"/>
      <dgm:spPr/>
      <dgm:t>
        <a:bodyPr/>
        <a:lstStyle/>
        <a:p>
          <a:endParaRPr lang="en-US"/>
        </a:p>
      </dgm:t>
    </dgm:pt>
    <dgm:pt modelId="{BE39DBBE-4346-44DC-BB76-B6994E7428FD}" type="pres">
      <dgm:prSet presAssocID="{FA779184-E525-4A44-A2EC-7CB957472F68}" presName="compNode" presStyleCnt="0"/>
      <dgm:spPr/>
    </dgm:pt>
    <dgm:pt modelId="{3C051DDE-2655-4A69-BE03-FF69B3C8D2AC}" type="pres">
      <dgm:prSet presAssocID="{FA779184-E525-4A44-A2EC-7CB957472F68}" presName="node" presStyleLbl="node1" presStyleIdx="1" presStyleCnt="3">
        <dgm:presLayoutVars>
          <dgm:bulletEnabled val="1"/>
        </dgm:presLayoutVars>
      </dgm:prSet>
      <dgm:spPr/>
      <dgm:t>
        <a:bodyPr/>
        <a:lstStyle/>
        <a:p>
          <a:endParaRPr lang="en-US"/>
        </a:p>
      </dgm:t>
    </dgm:pt>
    <dgm:pt modelId="{1C2A20F8-011C-49F7-B61D-075377CEF60B}" type="pres">
      <dgm:prSet presAssocID="{FA779184-E525-4A44-A2EC-7CB957472F68}" presName="invisiNode" presStyleLbl="node1" presStyleIdx="1" presStyleCnt="3"/>
      <dgm:spPr/>
    </dgm:pt>
    <dgm:pt modelId="{7F879F9C-23DE-4698-B46E-BBDC35538EFA}" type="pres">
      <dgm:prSet presAssocID="{FA779184-E525-4A44-A2EC-7CB957472F68}" presName="imagNode" presStyleLbl="fgImgPlace1" presStyleIdx="1" presStyleCnt="3"/>
      <dgm:spPr>
        <a:blipFill>
          <a:blip xmlns:r="http://schemas.openxmlformats.org/officeDocument/2006/relationships" r:embed="rId2">
            <a:extLst/>
          </a:blip>
          <a:srcRect/>
          <a:stretch>
            <a:fillRect l="-23000" r="-23000"/>
          </a:stretch>
        </a:blipFill>
      </dgm:spPr>
    </dgm:pt>
    <dgm:pt modelId="{0DBDF1A0-2F90-4412-9B4F-52A015C15605}" type="pres">
      <dgm:prSet presAssocID="{D6DABBCD-A448-4C62-AB83-C7534ED4808B}" presName="sibTrans" presStyleLbl="sibTrans2D1" presStyleIdx="0" presStyleCnt="0"/>
      <dgm:spPr/>
      <dgm:t>
        <a:bodyPr/>
        <a:lstStyle/>
        <a:p>
          <a:endParaRPr lang="en-US"/>
        </a:p>
      </dgm:t>
    </dgm:pt>
    <dgm:pt modelId="{58215FDE-38DD-40F5-A693-F7136DF6D69A}" type="pres">
      <dgm:prSet presAssocID="{224C4E32-06E3-445F-A6CA-48E7CE73EEE2}" presName="compNode" presStyleCnt="0"/>
      <dgm:spPr/>
    </dgm:pt>
    <dgm:pt modelId="{65A5C3E6-E6C8-4452-A41E-E27BE5050AD2}" type="pres">
      <dgm:prSet presAssocID="{224C4E32-06E3-445F-A6CA-48E7CE73EEE2}" presName="node" presStyleLbl="node1" presStyleIdx="2" presStyleCnt="3">
        <dgm:presLayoutVars>
          <dgm:bulletEnabled val="1"/>
        </dgm:presLayoutVars>
      </dgm:prSet>
      <dgm:spPr/>
      <dgm:t>
        <a:bodyPr/>
        <a:lstStyle/>
        <a:p>
          <a:endParaRPr lang="en-US"/>
        </a:p>
      </dgm:t>
    </dgm:pt>
    <dgm:pt modelId="{85E8107D-7FFD-42CF-8E71-8C642E10A9D8}" type="pres">
      <dgm:prSet presAssocID="{224C4E32-06E3-445F-A6CA-48E7CE73EEE2}" presName="invisiNode" presStyleLbl="node1" presStyleIdx="2" presStyleCnt="3"/>
      <dgm:spPr/>
    </dgm:pt>
    <dgm:pt modelId="{0CCF8C2E-1C93-40E0-92C9-5D55583178C5}" type="pres">
      <dgm:prSet presAssocID="{224C4E32-06E3-445F-A6CA-48E7CE73EEE2}" presName="imagNode" presStyleLbl="fgImgPlace1" presStyleIdx="2" presStyleCnt="3"/>
      <dgm:spPr>
        <a:blipFill>
          <a:blip xmlns:r="http://schemas.openxmlformats.org/officeDocument/2006/relationships" r:embed="rId3" cstate="print">
            <a:extLst/>
          </a:blip>
          <a:srcRect/>
          <a:stretch>
            <a:fillRect t="-11000" b="-11000"/>
          </a:stretch>
        </a:blipFill>
      </dgm:spPr>
    </dgm:pt>
  </dgm:ptLst>
  <dgm:cxnLst>
    <dgm:cxn modelId="{CCC48177-E59E-4E13-960A-199821632AAA}" type="presOf" srcId="{FA779184-E525-4A44-A2EC-7CB957472F68}" destId="{3C051DDE-2655-4A69-BE03-FF69B3C8D2AC}" srcOrd="0" destOrd="0" presId="urn:microsoft.com/office/officeart/2005/8/layout/pList2#2"/>
    <dgm:cxn modelId="{D2356FBB-290E-48FF-80AA-E08F61104F42}" type="presOf" srcId="{7E8C7ADD-2C31-4207-ABC8-D20E2CBFC029}" destId="{9D61A018-81F9-4018-BBE9-67B14534906D}" srcOrd="0" destOrd="0" presId="urn:microsoft.com/office/officeart/2005/8/layout/pList2#2"/>
    <dgm:cxn modelId="{CB538DA0-BA57-4A04-83D0-9C89CC92A0B8}" type="presOf" srcId="{A988C58E-821B-49D8-9205-B6FB78D81B3C}" destId="{1B0BC215-21AF-4111-B8BB-9A7D1BA24544}" srcOrd="0" destOrd="0" presId="urn:microsoft.com/office/officeart/2005/8/layout/pList2#2"/>
    <dgm:cxn modelId="{ABF38394-4F98-472C-9116-4BDCEDBAF8A4}" type="presOf" srcId="{224C4E32-06E3-445F-A6CA-48E7CE73EEE2}" destId="{65A5C3E6-E6C8-4452-A41E-E27BE5050AD2}" srcOrd="0" destOrd="0" presId="urn:microsoft.com/office/officeart/2005/8/layout/pList2#2"/>
    <dgm:cxn modelId="{513D202F-2D08-4E70-B039-34A25CB3B357}" srcId="{7E8C7ADD-2C31-4207-ABC8-D20E2CBFC029}" destId="{224C4E32-06E3-445F-A6CA-48E7CE73EEE2}" srcOrd="2" destOrd="0" parTransId="{FCBC11FF-577C-4E0C-81A9-A2E16B615ED4}" sibTransId="{E010188B-CFC2-44BC-A76E-8A919570EC24}"/>
    <dgm:cxn modelId="{F58AF36F-5B61-4443-96EC-C7613A3F9A74}" type="presOf" srcId="{BD2478B7-2082-48FE-A401-716ED6617F3F}" destId="{6C67BDAB-2D5E-4CE4-B858-7AD1180774D2}" srcOrd="0" destOrd="0" presId="urn:microsoft.com/office/officeart/2005/8/layout/pList2#2"/>
    <dgm:cxn modelId="{C4F61385-9CB6-42ED-9D95-F66AC7927F4A}" srcId="{7E8C7ADD-2C31-4207-ABC8-D20E2CBFC029}" destId="{BD2478B7-2082-48FE-A401-716ED6617F3F}" srcOrd="0" destOrd="0" parTransId="{E4645550-8FB4-49B2-9DE5-82221BF6692D}" sibTransId="{A988C58E-821B-49D8-9205-B6FB78D81B3C}"/>
    <dgm:cxn modelId="{93EB2DBD-D02A-4DA7-9BCA-5918085540E8}" srcId="{7E8C7ADD-2C31-4207-ABC8-D20E2CBFC029}" destId="{FA779184-E525-4A44-A2EC-7CB957472F68}" srcOrd="1" destOrd="0" parTransId="{D6DF3A1B-C78A-43B5-B679-C215AF0B89C8}" sibTransId="{D6DABBCD-A448-4C62-AB83-C7534ED4808B}"/>
    <dgm:cxn modelId="{E4BDA15E-3C9E-4F74-A5E5-3E3CB953189D}" type="presOf" srcId="{D6DABBCD-A448-4C62-AB83-C7534ED4808B}" destId="{0DBDF1A0-2F90-4412-9B4F-52A015C15605}" srcOrd="0" destOrd="0" presId="urn:microsoft.com/office/officeart/2005/8/layout/pList2#2"/>
    <dgm:cxn modelId="{8A509C52-922C-4DE5-A38E-A82A3ECAE99F}" type="presParOf" srcId="{9D61A018-81F9-4018-BBE9-67B14534906D}" destId="{5F0D6104-809A-4D6A-B356-334DCE25AA5B}" srcOrd="0" destOrd="0" presId="urn:microsoft.com/office/officeart/2005/8/layout/pList2#2"/>
    <dgm:cxn modelId="{1FBA7CDB-72A9-4685-9A6A-50AC0D609F02}" type="presParOf" srcId="{9D61A018-81F9-4018-BBE9-67B14534906D}" destId="{327DD970-954E-437E-B38A-0590FA759B7B}" srcOrd="1" destOrd="0" presId="urn:microsoft.com/office/officeart/2005/8/layout/pList2#2"/>
    <dgm:cxn modelId="{1E2FE9DF-F5BC-4605-A900-84290642FDBA}" type="presParOf" srcId="{327DD970-954E-437E-B38A-0590FA759B7B}" destId="{E4781980-EC29-4CCC-943B-8D87D24C9F66}" srcOrd="0" destOrd="0" presId="urn:microsoft.com/office/officeart/2005/8/layout/pList2#2"/>
    <dgm:cxn modelId="{67480236-B927-476C-ADD5-FE4670A188A0}" type="presParOf" srcId="{E4781980-EC29-4CCC-943B-8D87D24C9F66}" destId="{6C67BDAB-2D5E-4CE4-B858-7AD1180774D2}" srcOrd="0" destOrd="0" presId="urn:microsoft.com/office/officeart/2005/8/layout/pList2#2"/>
    <dgm:cxn modelId="{64DF5DBB-BC6C-451A-BCF3-E733BDA20CAC}" type="presParOf" srcId="{E4781980-EC29-4CCC-943B-8D87D24C9F66}" destId="{E70104B2-AD13-4DC2-8A93-C72B0A952DB5}" srcOrd="1" destOrd="0" presId="urn:microsoft.com/office/officeart/2005/8/layout/pList2#2"/>
    <dgm:cxn modelId="{E5AD5C44-35BC-4108-BD04-07DEA4E91357}" type="presParOf" srcId="{E4781980-EC29-4CCC-943B-8D87D24C9F66}" destId="{B1F5F792-8A0A-4D43-A48F-F49AB9D60A39}" srcOrd="2" destOrd="0" presId="urn:microsoft.com/office/officeart/2005/8/layout/pList2#2"/>
    <dgm:cxn modelId="{0FCFF767-A648-455D-A1CB-1EE508AAAD39}" type="presParOf" srcId="{327DD970-954E-437E-B38A-0590FA759B7B}" destId="{1B0BC215-21AF-4111-B8BB-9A7D1BA24544}" srcOrd="1" destOrd="0" presId="urn:microsoft.com/office/officeart/2005/8/layout/pList2#2"/>
    <dgm:cxn modelId="{BADDF627-EEF4-4529-8381-8AF44BE140D1}" type="presParOf" srcId="{327DD970-954E-437E-B38A-0590FA759B7B}" destId="{BE39DBBE-4346-44DC-BB76-B6994E7428FD}" srcOrd="2" destOrd="0" presId="urn:microsoft.com/office/officeart/2005/8/layout/pList2#2"/>
    <dgm:cxn modelId="{9BE51E6B-AED9-4C96-96C1-B166C58EA3A0}" type="presParOf" srcId="{BE39DBBE-4346-44DC-BB76-B6994E7428FD}" destId="{3C051DDE-2655-4A69-BE03-FF69B3C8D2AC}" srcOrd="0" destOrd="0" presId="urn:microsoft.com/office/officeart/2005/8/layout/pList2#2"/>
    <dgm:cxn modelId="{34E8F9E3-64EC-472E-BE31-08FFEE7A9A88}" type="presParOf" srcId="{BE39DBBE-4346-44DC-BB76-B6994E7428FD}" destId="{1C2A20F8-011C-49F7-B61D-075377CEF60B}" srcOrd="1" destOrd="0" presId="urn:microsoft.com/office/officeart/2005/8/layout/pList2#2"/>
    <dgm:cxn modelId="{EE661A66-68AE-403C-B498-9900777BBC04}" type="presParOf" srcId="{BE39DBBE-4346-44DC-BB76-B6994E7428FD}" destId="{7F879F9C-23DE-4698-B46E-BBDC35538EFA}" srcOrd="2" destOrd="0" presId="urn:microsoft.com/office/officeart/2005/8/layout/pList2#2"/>
    <dgm:cxn modelId="{11F50616-58CF-4EB0-B7FE-2056EB5A351A}" type="presParOf" srcId="{327DD970-954E-437E-B38A-0590FA759B7B}" destId="{0DBDF1A0-2F90-4412-9B4F-52A015C15605}" srcOrd="3" destOrd="0" presId="urn:microsoft.com/office/officeart/2005/8/layout/pList2#2"/>
    <dgm:cxn modelId="{00C51609-C876-420A-89B7-4B14016DEB2C}" type="presParOf" srcId="{327DD970-954E-437E-B38A-0590FA759B7B}" destId="{58215FDE-38DD-40F5-A693-F7136DF6D69A}" srcOrd="4" destOrd="0" presId="urn:microsoft.com/office/officeart/2005/8/layout/pList2#2"/>
    <dgm:cxn modelId="{3B65E788-F63E-4A93-AE06-F061117CAA56}" type="presParOf" srcId="{58215FDE-38DD-40F5-A693-F7136DF6D69A}" destId="{65A5C3E6-E6C8-4452-A41E-E27BE5050AD2}" srcOrd="0" destOrd="0" presId="urn:microsoft.com/office/officeart/2005/8/layout/pList2#2"/>
    <dgm:cxn modelId="{56CBCDAC-8475-43B9-B42A-DC470D92701E}" type="presParOf" srcId="{58215FDE-38DD-40F5-A693-F7136DF6D69A}" destId="{85E8107D-7FFD-42CF-8E71-8C642E10A9D8}" srcOrd="1" destOrd="0" presId="urn:microsoft.com/office/officeart/2005/8/layout/pList2#2"/>
    <dgm:cxn modelId="{09D7E145-6DD3-4F73-ADC4-479F85D0FF27}" type="presParOf" srcId="{58215FDE-38DD-40F5-A693-F7136DF6D69A}" destId="{0CCF8C2E-1C93-40E0-92C9-5D55583178C5}" srcOrd="2" destOrd="0" presId="urn:microsoft.com/office/officeart/2005/8/layout/p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9DF06E-DDC4-4224-9F0D-401FE43EC55D}" type="doc">
      <dgm:prSet loTypeId="urn:microsoft.com/office/officeart/2005/8/layout/vList3#2" loCatId="list" qsTypeId="urn:microsoft.com/office/officeart/2005/8/quickstyle/simple1" qsCatId="simple" csTypeId="urn:microsoft.com/office/officeart/2005/8/colors/colorful4" csCatId="colorful" phldr="1"/>
      <dgm:spPr/>
    </dgm:pt>
    <dgm:pt modelId="{7552C70C-8A2B-4555-BB72-99ABD1823D91}">
      <dgm:prSet phldrT="[Text]"/>
      <dgm:spPr/>
      <dgm:t>
        <a:bodyPr/>
        <a:lstStyle/>
        <a:p>
          <a:r>
            <a:rPr lang="en-US" dirty="0" smtClean="0"/>
            <a:t>Stop it with your hand</a:t>
          </a:r>
          <a:endParaRPr lang="en-US" dirty="0"/>
        </a:p>
      </dgm:t>
    </dgm:pt>
    <dgm:pt modelId="{BAB76BF9-917D-412B-94FF-DDCB5F887DE7}" type="parTrans" cxnId="{43E88A47-D424-4EE0-AF6D-BBCF2AAC758D}">
      <dgm:prSet/>
      <dgm:spPr/>
      <dgm:t>
        <a:bodyPr/>
        <a:lstStyle/>
        <a:p>
          <a:endParaRPr lang="en-US"/>
        </a:p>
      </dgm:t>
    </dgm:pt>
    <dgm:pt modelId="{39625D8C-9A4A-49E6-9569-BA55ADF43669}" type="sibTrans" cxnId="{43E88A47-D424-4EE0-AF6D-BBCF2AAC758D}">
      <dgm:prSet/>
      <dgm:spPr/>
      <dgm:t>
        <a:bodyPr/>
        <a:lstStyle/>
        <a:p>
          <a:endParaRPr lang="en-US"/>
        </a:p>
      </dgm:t>
    </dgm:pt>
    <dgm:pt modelId="{FD4D71EC-FA6B-4195-8AC1-CD33A50A1967}">
      <dgm:prSet phldrT="[Text]"/>
      <dgm:spPr/>
      <dgm:t>
        <a:bodyPr/>
        <a:lstStyle/>
        <a:p>
          <a:r>
            <a:rPr lang="en-US" dirty="0" smtClean="0"/>
            <a:t>Stop it with your tongue</a:t>
          </a:r>
          <a:endParaRPr lang="en-US" dirty="0"/>
        </a:p>
      </dgm:t>
    </dgm:pt>
    <dgm:pt modelId="{DE613D84-17B0-476D-8B42-15708A264908}" type="parTrans" cxnId="{D5BA111C-9689-40EB-A4FF-8DF6504FDB80}">
      <dgm:prSet/>
      <dgm:spPr/>
      <dgm:t>
        <a:bodyPr/>
        <a:lstStyle/>
        <a:p>
          <a:endParaRPr lang="en-US"/>
        </a:p>
      </dgm:t>
    </dgm:pt>
    <dgm:pt modelId="{15236839-B291-45BC-9B94-6DD9FE0659D8}" type="sibTrans" cxnId="{D5BA111C-9689-40EB-A4FF-8DF6504FDB80}">
      <dgm:prSet/>
      <dgm:spPr/>
      <dgm:t>
        <a:bodyPr/>
        <a:lstStyle/>
        <a:p>
          <a:endParaRPr lang="en-US"/>
        </a:p>
      </dgm:t>
    </dgm:pt>
    <dgm:pt modelId="{82D9C95C-8AE3-4A0C-BDA5-60457B884977}">
      <dgm:prSet phldrT="[Text]"/>
      <dgm:spPr/>
      <dgm:t>
        <a:bodyPr/>
        <a:lstStyle/>
        <a:p>
          <a:r>
            <a:rPr lang="en-US" dirty="0" smtClean="0"/>
            <a:t>Feel bad in your heart</a:t>
          </a:r>
          <a:endParaRPr lang="en-US" dirty="0"/>
        </a:p>
      </dgm:t>
    </dgm:pt>
    <dgm:pt modelId="{17F014BE-BD17-4556-81CD-761C804CBE57}" type="parTrans" cxnId="{4FEA8D34-0953-4187-9804-F1FC2D0A3DCF}">
      <dgm:prSet/>
      <dgm:spPr/>
      <dgm:t>
        <a:bodyPr/>
        <a:lstStyle/>
        <a:p>
          <a:endParaRPr lang="en-US"/>
        </a:p>
      </dgm:t>
    </dgm:pt>
    <dgm:pt modelId="{80BCEEB3-A674-427C-ADDF-AB4B62D225F4}" type="sibTrans" cxnId="{4FEA8D34-0953-4187-9804-F1FC2D0A3DCF}">
      <dgm:prSet/>
      <dgm:spPr/>
      <dgm:t>
        <a:bodyPr/>
        <a:lstStyle/>
        <a:p>
          <a:endParaRPr lang="en-US"/>
        </a:p>
      </dgm:t>
    </dgm:pt>
    <dgm:pt modelId="{ED336DC1-67D1-4995-8B18-C5AC6863702A}" type="pres">
      <dgm:prSet presAssocID="{569DF06E-DDC4-4224-9F0D-401FE43EC55D}" presName="linearFlow" presStyleCnt="0">
        <dgm:presLayoutVars>
          <dgm:dir/>
          <dgm:resizeHandles val="exact"/>
        </dgm:presLayoutVars>
      </dgm:prSet>
      <dgm:spPr/>
    </dgm:pt>
    <dgm:pt modelId="{D84960F9-C775-4D4B-989C-FE374832693B}" type="pres">
      <dgm:prSet presAssocID="{7552C70C-8A2B-4555-BB72-99ABD1823D91}" presName="composite" presStyleCnt="0"/>
      <dgm:spPr/>
    </dgm:pt>
    <dgm:pt modelId="{F80614E2-F665-4CB9-ABC6-206E726D6309}" type="pres">
      <dgm:prSet presAssocID="{7552C70C-8A2B-4555-BB72-99ABD1823D91}" presName="imgShp" presStyleLbl="fgImgPlace1" presStyleIdx="0" presStyleCnt="3"/>
      <dgm:spPr>
        <a:blipFill>
          <a:blip xmlns:r="http://schemas.openxmlformats.org/officeDocument/2006/relationships" r:embed="rId1">
            <a:extLst/>
          </a:blip>
          <a:srcRect/>
          <a:stretch>
            <a:fillRect t="-4000" b="-4000"/>
          </a:stretch>
        </a:blipFill>
      </dgm:spPr>
    </dgm:pt>
    <dgm:pt modelId="{E7D113A9-F2F1-4D3D-B8CF-B1DC6827AB8F}" type="pres">
      <dgm:prSet presAssocID="{7552C70C-8A2B-4555-BB72-99ABD1823D91}" presName="txShp" presStyleLbl="node1" presStyleIdx="0" presStyleCnt="3">
        <dgm:presLayoutVars>
          <dgm:bulletEnabled val="1"/>
        </dgm:presLayoutVars>
      </dgm:prSet>
      <dgm:spPr/>
      <dgm:t>
        <a:bodyPr/>
        <a:lstStyle/>
        <a:p>
          <a:endParaRPr lang="en-US"/>
        </a:p>
      </dgm:t>
    </dgm:pt>
    <dgm:pt modelId="{CC65510A-2BE4-451D-9E02-4ECD5B90FBC5}" type="pres">
      <dgm:prSet presAssocID="{39625D8C-9A4A-49E6-9569-BA55ADF43669}" presName="spacing" presStyleCnt="0"/>
      <dgm:spPr/>
    </dgm:pt>
    <dgm:pt modelId="{2C4B60E6-73D0-47B5-884B-FD2358ADA6CF}" type="pres">
      <dgm:prSet presAssocID="{FD4D71EC-FA6B-4195-8AC1-CD33A50A1967}" presName="composite" presStyleCnt="0"/>
      <dgm:spPr/>
    </dgm:pt>
    <dgm:pt modelId="{8EBB35DD-C4D3-4C11-90A3-248F287F437E}" type="pres">
      <dgm:prSet presAssocID="{FD4D71EC-FA6B-4195-8AC1-CD33A50A1967}" presName="imgShp" presStyleLbl="fgImgPlace1" presStyleIdx="1" presStyleCnt="3"/>
      <dgm:spPr>
        <a:blipFill>
          <a:blip xmlns:r="http://schemas.openxmlformats.org/officeDocument/2006/relationships" r:embed="rId2">
            <a:extLst/>
          </a:blip>
          <a:srcRect/>
          <a:stretch>
            <a:fillRect l="-22000" r="-22000"/>
          </a:stretch>
        </a:blipFill>
      </dgm:spPr>
    </dgm:pt>
    <dgm:pt modelId="{7398A013-4C1F-43C6-AB5C-A8DF46501BA5}" type="pres">
      <dgm:prSet presAssocID="{FD4D71EC-FA6B-4195-8AC1-CD33A50A1967}" presName="txShp" presStyleLbl="node1" presStyleIdx="1" presStyleCnt="3">
        <dgm:presLayoutVars>
          <dgm:bulletEnabled val="1"/>
        </dgm:presLayoutVars>
      </dgm:prSet>
      <dgm:spPr/>
      <dgm:t>
        <a:bodyPr/>
        <a:lstStyle/>
        <a:p>
          <a:endParaRPr lang="en-US"/>
        </a:p>
      </dgm:t>
    </dgm:pt>
    <dgm:pt modelId="{3F4A5975-F649-42CC-8D61-AE288EB8942A}" type="pres">
      <dgm:prSet presAssocID="{15236839-B291-45BC-9B94-6DD9FE0659D8}" presName="spacing" presStyleCnt="0"/>
      <dgm:spPr/>
    </dgm:pt>
    <dgm:pt modelId="{50428253-7BE7-4B36-AFE8-7848D3C17274}" type="pres">
      <dgm:prSet presAssocID="{82D9C95C-8AE3-4A0C-BDA5-60457B884977}" presName="composite" presStyleCnt="0"/>
      <dgm:spPr/>
    </dgm:pt>
    <dgm:pt modelId="{FB1CEF7A-8F85-4895-AE2F-F63FF3A9F7FF}" type="pres">
      <dgm:prSet presAssocID="{82D9C95C-8AE3-4A0C-BDA5-60457B884977}" presName="imgShp" presStyleLbl="fgImgPlace1" presStyleIdx="2" presStyleCnt="3"/>
      <dgm:spPr>
        <a:blipFill>
          <a:blip xmlns:r="http://schemas.openxmlformats.org/officeDocument/2006/relationships" r:embed="rId3">
            <a:extLst/>
          </a:blip>
          <a:srcRect/>
          <a:stretch>
            <a:fillRect l="-4000" r="-4000"/>
          </a:stretch>
        </a:blipFill>
      </dgm:spPr>
    </dgm:pt>
    <dgm:pt modelId="{6BACD800-44E0-4F38-8C31-6F280B991FCA}" type="pres">
      <dgm:prSet presAssocID="{82D9C95C-8AE3-4A0C-BDA5-60457B884977}" presName="txShp" presStyleLbl="node1" presStyleIdx="2" presStyleCnt="3">
        <dgm:presLayoutVars>
          <dgm:bulletEnabled val="1"/>
        </dgm:presLayoutVars>
      </dgm:prSet>
      <dgm:spPr/>
      <dgm:t>
        <a:bodyPr/>
        <a:lstStyle/>
        <a:p>
          <a:endParaRPr lang="en-US"/>
        </a:p>
      </dgm:t>
    </dgm:pt>
  </dgm:ptLst>
  <dgm:cxnLst>
    <dgm:cxn modelId="{8592D55F-DA9B-4DCD-AFE4-5585B7631E93}" type="presOf" srcId="{FD4D71EC-FA6B-4195-8AC1-CD33A50A1967}" destId="{7398A013-4C1F-43C6-AB5C-A8DF46501BA5}" srcOrd="0" destOrd="0" presId="urn:microsoft.com/office/officeart/2005/8/layout/vList3#2"/>
    <dgm:cxn modelId="{79BC36CF-26F5-4179-9A44-958281DEFD0E}" type="presOf" srcId="{7552C70C-8A2B-4555-BB72-99ABD1823D91}" destId="{E7D113A9-F2F1-4D3D-B8CF-B1DC6827AB8F}" srcOrd="0" destOrd="0" presId="urn:microsoft.com/office/officeart/2005/8/layout/vList3#2"/>
    <dgm:cxn modelId="{43E88A47-D424-4EE0-AF6D-BBCF2AAC758D}" srcId="{569DF06E-DDC4-4224-9F0D-401FE43EC55D}" destId="{7552C70C-8A2B-4555-BB72-99ABD1823D91}" srcOrd="0" destOrd="0" parTransId="{BAB76BF9-917D-412B-94FF-DDCB5F887DE7}" sibTransId="{39625D8C-9A4A-49E6-9569-BA55ADF43669}"/>
    <dgm:cxn modelId="{D5BA111C-9689-40EB-A4FF-8DF6504FDB80}" srcId="{569DF06E-DDC4-4224-9F0D-401FE43EC55D}" destId="{FD4D71EC-FA6B-4195-8AC1-CD33A50A1967}" srcOrd="1" destOrd="0" parTransId="{DE613D84-17B0-476D-8B42-15708A264908}" sibTransId="{15236839-B291-45BC-9B94-6DD9FE0659D8}"/>
    <dgm:cxn modelId="{FEFF3218-9977-4DB2-AEFE-8C7845E657D3}" type="presOf" srcId="{569DF06E-DDC4-4224-9F0D-401FE43EC55D}" destId="{ED336DC1-67D1-4995-8B18-C5AC6863702A}" srcOrd="0" destOrd="0" presId="urn:microsoft.com/office/officeart/2005/8/layout/vList3#2"/>
    <dgm:cxn modelId="{4FEA8D34-0953-4187-9804-F1FC2D0A3DCF}" srcId="{569DF06E-DDC4-4224-9F0D-401FE43EC55D}" destId="{82D9C95C-8AE3-4A0C-BDA5-60457B884977}" srcOrd="2" destOrd="0" parTransId="{17F014BE-BD17-4556-81CD-761C804CBE57}" sibTransId="{80BCEEB3-A674-427C-ADDF-AB4B62D225F4}"/>
    <dgm:cxn modelId="{7ABD9BB5-E3D2-44A8-95B2-2F28FEE2223F}" type="presOf" srcId="{82D9C95C-8AE3-4A0C-BDA5-60457B884977}" destId="{6BACD800-44E0-4F38-8C31-6F280B991FCA}" srcOrd="0" destOrd="0" presId="urn:microsoft.com/office/officeart/2005/8/layout/vList3#2"/>
    <dgm:cxn modelId="{EEEAC75B-A9C4-4C88-82CE-7577FD762058}" type="presParOf" srcId="{ED336DC1-67D1-4995-8B18-C5AC6863702A}" destId="{D84960F9-C775-4D4B-989C-FE374832693B}" srcOrd="0" destOrd="0" presId="urn:microsoft.com/office/officeart/2005/8/layout/vList3#2"/>
    <dgm:cxn modelId="{15DACB9D-128F-44CD-9A25-429965AC1EFC}" type="presParOf" srcId="{D84960F9-C775-4D4B-989C-FE374832693B}" destId="{F80614E2-F665-4CB9-ABC6-206E726D6309}" srcOrd="0" destOrd="0" presId="urn:microsoft.com/office/officeart/2005/8/layout/vList3#2"/>
    <dgm:cxn modelId="{5800C736-0D62-468A-822C-58DE38EB1EFB}" type="presParOf" srcId="{D84960F9-C775-4D4B-989C-FE374832693B}" destId="{E7D113A9-F2F1-4D3D-B8CF-B1DC6827AB8F}" srcOrd="1" destOrd="0" presId="urn:microsoft.com/office/officeart/2005/8/layout/vList3#2"/>
    <dgm:cxn modelId="{36CD2CE5-76DE-480D-9FAB-616FBA7174D8}" type="presParOf" srcId="{ED336DC1-67D1-4995-8B18-C5AC6863702A}" destId="{CC65510A-2BE4-451D-9E02-4ECD5B90FBC5}" srcOrd="1" destOrd="0" presId="urn:microsoft.com/office/officeart/2005/8/layout/vList3#2"/>
    <dgm:cxn modelId="{5EADC143-AF43-46A3-8A92-04A3FFE320EB}" type="presParOf" srcId="{ED336DC1-67D1-4995-8B18-C5AC6863702A}" destId="{2C4B60E6-73D0-47B5-884B-FD2358ADA6CF}" srcOrd="2" destOrd="0" presId="urn:microsoft.com/office/officeart/2005/8/layout/vList3#2"/>
    <dgm:cxn modelId="{938B4EF7-BDB0-4768-B11A-BC4F6821ABE5}" type="presParOf" srcId="{2C4B60E6-73D0-47B5-884B-FD2358ADA6CF}" destId="{8EBB35DD-C4D3-4C11-90A3-248F287F437E}" srcOrd="0" destOrd="0" presId="urn:microsoft.com/office/officeart/2005/8/layout/vList3#2"/>
    <dgm:cxn modelId="{C7BC47DB-B265-4408-8B1D-4A4F45D23EB0}" type="presParOf" srcId="{2C4B60E6-73D0-47B5-884B-FD2358ADA6CF}" destId="{7398A013-4C1F-43C6-AB5C-A8DF46501BA5}" srcOrd="1" destOrd="0" presId="urn:microsoft.com/office/officeart/2005/8/layout/vList3#2"/>
    <dgm:cxn modelId="{3C17ABCA-462F-4368-9A80-D0F87D2A0A11}" type="presParOf" srcId="{ED336DC1-67D1-4995-8B18-C5AC6863702A}" destId="{3F4A5975-F649-42CC-8D61-AE288EB8942A}" srcOrd="3" destOrd="0" presId="urn:microsoft.com/office/officeart/2005/8/layout/vList3#2"/>
    <dgm:cxn modelId="{A0AE0EC8-8E13-4194-B6AB-A2AED5174454}" type="presParOf" srcId="{ED336DC1-67D1-4995-8B18-C5AC6863702A}" destId="{50428253-7BE7-4B36-AFE8-7848D3C17274}" srcOrd="4" destOrd="0" presId="urn:microsoft.com/office/officeart/2005/8/layout/vList3#2"/>
    <dgm:cxn modelId="{7D8DBD03-EE77-4F26-9AA1-EE2DDC05072C}" type="presParOf" srcId="{50428253-7BE7-4B36-AFE8-7848D3C17274}" destId="{FB1CEF7A-8F85-4895-AE2F-F63FF3A9F7FF}" srcOrd="0" destOrd="0" presId="urn:microsoft.com/office/officeart/2005/8/layout/vList3#2"/>
    <dgm:cxn modelId="{73C58F5D-4297-4CAA-888F-037042BFA715}" type="presParOf" srcId="{50428253-7BE7-4B36-AFE8-7848D3C17274}" destId="{6BACD800-44E0-4F38-8C31-6F280B991FCA}"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D6104-809A-4D6A-B356-334DCE25AA5B}">
      <dsp:nvSpPr>
        <dsp:cNvPr id="0" name=""/>
        <dsp:cNvSpPr/>
      </dsp:nvSpPr>
      <dsp:spPr>
        <a:xfrm>
          <a:off x="0" y="0"/>
          <a:ext cx="8991600" cy="2948940"/>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F5F792-8A0A-4D43-A48F-F49AB9D60A39}">
      <dsp:nvSpPr>
        <dsp:cNvPr id="0" name=""/>
        <dsp:cNvSpPr/>
      </dsp:nvSpPr>
      <dsp:spPr>
        <a:xfrm>
          <a:off x="269748" y="393191"/>
          <a:ext cx="2641282" cy="2162556"/>
        </a:xfrm>
        <a:prstGeom prst="roundRect">
          <a:avLst>
            <a:gd name="adj" fmla="val 10000"/>
          </a:avLst>
        </a:prstGeom>
        <a:blipFill>
          <a:blip xmlns:r="http://schemas.openxmlformats.org/officeDocument/2006/relationships" r:embed="rId1" cstate="prin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67BDAB-2D5E-4CE4-B858-7AD1180774D2}">
      <dsp:nvSpPr>
        <dsp:cNvPr id="0" name=""/>
        <dsp:cNvSpPr/>
      </dsp:nvSpPr>
      <dsp:spPr>
        <a:xfrm rot="10800000">
          <a:off x="269748" y="2948939"/>
          <a:ext cx="2641282" cy="3604260"/>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b="1" kern="1200" dirty="0" smtClean="0"/>
            <a:t>Group one: </a:t>
          </a:r>
        </a:p>
        <a:p>
          <a:pPr lvl="0" algn="ctr" defTabSz="1244600">
            <a:lnSpc>
              <a:spcPct val="90000"/>
            </a:lnSpc>
            <a:spcBef>
              <a:spcPct val="0"/>
            </a:spcBef>
            <a:spcAft>
              <a:spcPct val="35000"/>
            </a:spcAft>
          </a:pPr>
          <a:r>
            <a:rPr lang="en-US" sz="2200" kern="1200" dirty="0" smtClean="0"/>
            <a:t>They transgressed, they devised a scheme to disobey Allah (</a:t>
          </a:r>
          <a:r>
            <a:rPr lang="en-US" sz="2200" kern="1200" dirty="0" err="1" smtClean="0"/>
            <a:t>swt</a:t>
          </a:r>
          <a:r>
            <a:rPr lang="en-US" sz="2200" kern="1200" dirty="0" smtClean="0"/>
            <a:t>)’s commandment</a:t>
          </a:r>
          <a:r>
            <a:rPr lang="en-US" sz="2200" i="1" kern="1200" dirty="0" smtClean="0"/>
            <a:t> </a:t>
          </a:r>
          <a:endParaRPr lang="en-US" sz="2200" kern="1200" dirty="0"/>
        </a:p>
      </dsp:txBody>
      <dsp:txXfrm rot="10800000">
        <a:off x="350977" y="2948939"/>
        <a:ext cx="2478824" cy="3523031"/>
      </dsp:txXfrm>
    </dsp:sp>
    <dsp:sp modelId="{7F879F9C-23DE-4698-B46E-BBDC35538EFA}">
      <dsp:nvSpPr>
        <dsp:cNvPr id="0" name=""/>
        <dsp:cNvSpPr/>
      </dsp:nvSpPr>
      <dsp:spPr>
        <a:xfrm>
          <a:off x="3175158" y="393191"/>
          <a:ext cx="2641282" cy="2162556"/>
        </a:xfrm>
        <a:prstGeom prst="roundRect">
          <a:avLst>
            <a:gd name="adj" fmla="val 10000"/>
          </a:avLst>
        </a:prstGeom>
        <a:blipFill>
          <a:blip xmlns:r="http://schemas.openxmlformats.org/officeDocument/2006/relationships" r:embed="rId2">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051DDE-2655-4A69-BE03-FF69B3C8D2AC}">
      <dsp:nvSpPr>
        <dsp:cNvPr id="0" name=""/>
        <dsp:cNvSpPr/>
      </dsp:nvSpPr>
      <dsp:spPr>
        <a:xfrm rot="10800000">
          <a:off x="3175158" y="2948939"/>
          <a:ext cx="2641282" cy="3604260"/>
        </a:xfrm>
        <a:prstGeom prst="round2SameRect">
          <a:avLst>
            <a:gd name="adj1" fmla="val 10500"/>
            <a:gd name="adj2" fmla="val 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b="1" kern="1200" dirty="0" smtClean="0"/>
            <a:t>Group two:  </a:t>
          </a:r>
        </a:p>
        <a:p>
          <a:pPr lvl="0" algn="ctr" defTabSz="1244600">
            <a:lnSpc>
              <a:spcPct val="90000"/>
            </a:lnSpc>
            <a:spcBef>
              <a:spcPct val="0"/>
            </a:spcBef>
            <a:spcAft>
              <a:spcPct val="35000"/>
            </a:spcAft>
          </a:pPr>
          <a:r>
            <a:rPr lang="en-US" sz="2200" kern="1200" dirty="0" smtClean="0"/>
            <a:t>tried to warn group one of the horrific consequences of their actions. They commanded the good &amp; forbade the wrong &amp; evil.</a:t>
          </a:r>
          <a:endParaRPr lang="en-US" sz="2200" kern="1200" dirty="0"/>
        </a:p>
      </dsp:txBody>
      <dsp:txXfrm rot="10800000">
        <a:off x="3256387" y="2948939"/>
        <a:ext cx="2478824" cy="3523031"/>
      </dsp:txXfrm>
    </dsp:sp>
    <dsp:sp modelId="{0CCF8C2E-1C93-40E0-92C9-5D55583178C5}">
      <dsp:nvSpPr>
        <dsp:cNvPr id="0" name=""/>
        <dsp:cNvSpPr/>
      </dsp:nvSpPr>
      <dsp:spPr>
        <a:xfrm>
          <a:off x="6080569" y="393191"/>
          <a:ext cx="2641282" cy="2162556"/>
        </a:xfrm>
        <a:prstGeom prst="roundRect">
          <a:avLst>
            <a:gd name="adj" fmla="val 10000"/>
          </a:avLst>
        </a:prstGeom>
        <a:blipFill>
          <a:blip xmlns:r="http://schemas.openxmlformats.org/officeDocument/2006/relationships" r:embed="rId3" cstate="prin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A5C3E6-E6C8-4452-A41E-E27BE5050AD2}">
      <dsp:nvSpPr>
        <dsp:cNvPr id="0" name=""/>
        <dsp:cNvSpPr/>
      </dsp:nvSpPr>
      <dsp:spPr>
        <a:xfrm rot="10800000">
          <a:off x="6080569" y="2948939"/>
          <a:ext cx="2641282" cy="3604260"/>
        </a:xfrm>
        <a:prstGeom prst="round2SameRect">
          <a:avLst>
            <a:gd name="adj1" fmla="val 10500"/>
            <a:gd name="adj2" fmla="val 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b="1" kern="1200" dirty="0" smtClean="0"/>
            <a:t>Group three: </a:t>
          </a:r>
        </a:p>
        <a:p>
          <a:pPr lvl="0" algn="ctr" defTabSz="1244600">
            <a:lnSpc>
              <a:spcPct val="90000"/>
            </a:lnSpc>
            <a:spcBef>
              <a:spcPct val="0"/>
            </a:spcBef>
            <a:spcAft>
              <a:spcPct val="35000"/>
            </a:spcAft>
          </a:pPr>
          <a:r>
            <a:rPr lang="en-US" sz="2400" kern="1200" dirty="0" smtClean="0"/>
            <a:t>They felt that they had no responsibility for what was taking place so they went around minding their own business</a:t>
          </a:r>
          <a:endParaRPr lang="en-US" sz="2400" kern="1200" dirty="0"/>
        </a:p>
      </dsp:txBody>
      <dsp:txXfrm rot="10800000">
        <a:off x="6161798" y="2948939"/>
        <a:ext cx="2478824" cy="3523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113A9-F2F1-4D3D-B8CF-B1DC6827AB8F}">
      <dsp:nvSpPr>
        <dsp:cNvPr id="0" name=""/>
        <dsp:cNvSpPr/>
      </dsp:nvSpPr>
      <dsp:spPr>
        <a:xfrm rot="10800000">
          <a:off x="2025407" y="1643"/>
          <a:ext cx="6486144" cy="1566719"/>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880" tIns="167640" rIns="312928" bIns="167640" numCol="1" spcCol="1270" anchor="ctr" anchorCtr="0">
          <a:noAutofit/>
        </a:bodyPr>
        <a:lstStyle/>
        <a:p>
          <a:pPr lvl="0" algn="ctr" defTabSz="1955800">
            <a:lnSpc>
              <a:spcPct val="90000"/>
            </a:lnSpc>
            <a:spcBef>
              <a:spcPct val="0"/>
            </a:spcBef>
            <a:spcAft>
              <a:spcPct val="35000"/>
            </a:spcAft>
          </a:pPr>
          <a:r>
            <a:rPr lang="en-US" sz="4400" kern="1200" dirty="0" smtClean="0"/>
            <a:t>Stop it with your hand</a:t>
          </a:r>
          <a:endParaRPr lang="en-US" sz="4400" kern="1200" dirty="0"/>
        </a:p>
      </dsp:txBody>
      <dsp:txXfrm rot="10800000">
        <a:off x="2417087" y="1643"/>
        <a:ext cx="6094464" cy="1566719"/>
      </dsp:txXfrm>
    </dsp:sp>
    <dsp:sp modelId="{F80614E2-F665-4CB9-ABC6-206E726D6309}">
      <dsp:nvSpPr>
        <dsp:cNvPr id="0" name=""/>
        <dsp:cNvSpPr/>
      </dsp:nvSpPr>
      <dsp:spPr>
        <a:xfrm>
          <a:off x="1242048" y="1643"/>
          <a:ext cx="1566719" cy="1566719"/>
        </a:xfrm>
        <a:prstGeom prst="ellipse">
          <a:avLst/>
        </a:prstGeom>
        <a:blipFill>
          <a:blip xmlns:r="http://schemas.openxmlformats.org/officeDocument/2006/relationships" r:embed="rId1">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98A013-4C1F-43C6-AB5C-A8DF46501BA5}">
      <dsp:nvSpPr>
        <dsp:cNvPr id="0" name=""/>
        <dsp:cNvSpPr/>
      </dsp:nvSpPr>
      <dsp:spPr>
        <a:xfrm rot="10800000">
          <a:off x="2025407" y="2036040"/>
          <a:ext cx="6486144" cy="1566719"/>
        </a:xfrm>
        <a:prstGeom prst="homePlat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880" tIns="167640" rIns="312928" bIns="167640" numCol="1" spcCol="1270" anchor="ctr" anchorCtr="0">
          <a:noAutofit/>
        </a:bodyPr>
        <a:lstStyle/>
        <a:p>
          <a:pPr lvl="0" algn="ctr" defTabSz="1955800">
            <a:lnSpc>
              <a:spcPct val="90000"/>
            </a:lnSpc>
            <a:spcBef>
              <a:spcPct val="0"/>
            </a:spcBef>
            <a:spcAft>
              <a:spcPct val="35000"/>
            </a:spcAft>
          </a:pPr>
          <a:r>
            <a:rPr lang="en-US" sz="4400" kern="1200" dirty="0" smtClean="0"/>
            <a:t>Stop it with your tongue</a:t>
          </a:r>
          <a:endParaRPr lang="en-US" sz="4400" kern="1200" dirty="0"/>
        </a:p>
      </dsp:txBody>
      <dsp:txXfrm rot="10800000">
        <a:off x="2417087" y="2036040"/>
        <a:ext cx="6094464" cy="1566719"/>
      </dsp:txXfrm>
    </dsp:sp>
    <dsp:sp modelId="{8EBB35DD-C4D3-4C11-90A3-248F287F437E}">
      <dsp:nvSpPr>
        <dsp:cNvPr id="0" name=""/>
        <dsp:cNvSpPr/>
      </dsp:nvSpPr>
      <dsp:spPr>
        <a:xfrm>
          <a:off x="1242048" y="2036040"/>
          <a:ext cx="1566719" cy="1566719"/>
        </a:xfrm>
        <a:prstGeom prst="ellipse">
          <a:avLst/>
        </a:prstGeom>
        <a:blipFill>
          <a:blip xmlns:r="http://schemas.openxmlformats.org/officeDocument/2006/relationships" r:embed="rId2">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ACD800-44E0-4F38-8C31-6F280B991FCA}">
      <dsp:nvSpPr>
        <dsp:cNvPr id="0" name=""/>
        <dsp:cNvSpPr/>
      </dsp:nvSpPr>
      <dsp:spPr>
        <a:xfrm rot="10800000">
          <a:off x="2025407" y="4070437"/>
          <a:ext cx="6486144" cy="1566719"/>
        </a:xfrm>
        <a:prstGeom prst="homePlat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880" tIns="167640" rIns="312928" bIns="167640" numCol="1" spcCol="1270" anchor="ctr" anchorCtr="0">
          <a:noAutofit/>
        </a:bodyPr>
        <a:lstStyle/>
        <a:p>
          <a:pPr lvl="0" algn="ctr" defTabSz="1955800">
            <a:lnSpc>
              <a:spcPct val="90000"/>
            </a:lnSpc>
            <a:spcBef>
              <a:spcPct val="0"/>
            </a:spcBef>
            <a:spcAft>
              <a:spcPct val="35000"/>
            </a:spcAft>
          </a:pPr>
          <a:r>
            <a:rPr lang="en-US" sz="4400" kern="1200" dirty="0" smtClean="0"/>
            <a:t>Feel bad in your heart</a:t>
          </a:r>
          <a:endParaRPr lang="en-US" sz="4400" kern="1200" dirty="0"/>
        </a:p>
      </dsp:txBody>
      <dsp:txXfrm rot="10800000">
        <a:off x="2417087" y="4070437"/>
        <a:ext cx="6094464" cy="1566719"/>
      </dsp:txXfrm>
    </dsp:sp>
    <dsp:sp modelId="{FB1CEF7A-8F85-4895-AE2F-F63FF3A9F7FF}">
      <dsp:nvSpPr>
        <dsp:cNvPr id="0" name=""/>
        <dsp:cNvSpPr/>
      </dsp:nvSpPr>
      <dsp:spPr>
        <a:xfrm>
          <a:off x="1242048" y="4070437"/>
          <a:ext cx="1566719" cy="1566719"/>
        </a:xfrm>
        <a:prstGeom prst="ellipse">
          <a:avLst/>
        </a:prstGeom>
        <a:blipFill>
          <a:blip xmlns:r="http://schemas.openxmlformats.org/officeDocument/2006/relationships" r:embed="rId3">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pitchFamily="34" charset="0"/>
                <a:cs typeface="Arial" pitchFamily="34" charset="0"/>
              </a:defRPr>
            </a:lvl1pPr>
          </a:lstStyle>
          <a:p>
            <a:pPr>
              <a:defRPr/>
            </a:pPr>
            <a:fld id="{C11BB223-034A-4B1E-A635-126FC32CC702}" type="datetimeFigureOut">
              <a:rPr lang="en-US"/>
              <a:pPr>
                <a:defRPr/>
              </a:pPr>
              <a:t>10/11/2019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34" charset="0"/>
                <a:cs typeface="Arial" pitchFamily="34" charset="0"/>
              </a:defRPr>
            </a:lvl1pPr>
          </a:lstStyle>
          <a:p>
            <a:pPr>
              <a:defRPr/>
            </a:pPr>
            <a:fld id="{A30D69B3-6DFE-4800-A5A9-0C7440819B21}" type="slidenum">
              <a:rPr lang="en-US"/>
              <a:pPr>
                <a:defRPr/>
              </a:pPr>
              <a:t>‹#›</a:t>
            </a:fld>
            <a:endParaRPr lang="en-US"/>
          </a:p>
        </p:txBody>
      </p:sp>
    </p:spTree>
    <p:extLst>
      <p:ext uri="{BB962C8B-B14F-4D97-AF65-F5344CB8AC3E}">
        <p14:creationId xmlns:p14="http://schemas.microsoft.com/office/powerpoint/2010/main" val="20350795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#vulgar ads/ billboards</a:t>
            </a:r>
          </a:p>
          <a:p>
            <a:pPr>
              <a:spcBef>
                <a:spcPct val="0"/>
              </a:spcBef>
            </a:pPr>
            <a:endParaRPr lang="en-US" smtClean="0"/>
          </a:p>
          <a:p>
            <a:pPr>
              <a:spcBef>
                <a:spcPct val="0"/>
              </a:spcBef>
            </a:pPr>
            <a:r>
              <a:rPr lang="en-US" smtClean="0"/>
              <a:t># no prayer areas in malls or horrible state of those areas eg dolmen mall</a:t>
            </a:r>
          </a:p>
          <a:p>
            <a:pPr>
              <a:spcBef>
                <a:spcPct val="0"/>
              </a:spcBef>
            </a:pPr>
            <a:endParaRPr lang="en-US" smtClean="0"/>
          </a:p>
          <a:p>
            <a:pPr>
              <a:spcBef>
                <a:spcPct val="0"/>
              </a:spcBef>
            </a:pPr>
            <a:r>
              <a:rPr lang="en-US" smtClean="0"/>
              <a:t># drinking, dating, dirty jokes/movies/ magazines, gossiping, back biting</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D09856-34D9-4173-B897-E4E0630B28F5}" type="slidenum">
              <a:rPr lang="en-US"/>
              <a:pPr eaLnBrk="1" hangingPunct="1"/>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E4CAEF8-EA4D-4EDF-8A3D-45E5F5723434}" type="datetimeFigureOut">
              <a:rPr lang="en-US"/>
              <a:pPr>
                <a:defRPr/>
              </a:pPr>
              <a:t>10/11/2019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BD2E36-32FD-4FD0-8D99-59A1CBBF2039}" type="slidenum">
              <a:rPr lang="en-US"/>
              <a:pPr>
                <a:defRPr/>
              </a:pPr>
              <a:t>‹#›</a:t>
            </a:fld>
            <a:endParaRPr lang="en-US"/>
          </a:p>
        </p:txBody>
      </p:sp>
    </p:spTree>
    <p:extLst>
      <p:ext uri="{BB962C8B-B14F-4D97-AF65-F5344CB8AC3E}">
        <p14:creationId xmlns:p14="http://schemas.microsoft.com/office/powerpoint/2010/main" val="232499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BDA67F-B2A3-4A9C-BF84-CB4A0D36FABF}" type="datetimeFigureOut">
              <a:rPr lang="en-US"/>
              <a:pPr>
                <a:defRPr/>
              </a:pPr>
              <a:t>10/11/2019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C82BA2-D1B6-4CE7-A7B2-54A57639930F}" type="slidenum">
              <a:rPr lang="en-US"/>
              <a:pPr>
                <a:defRPr/>
              </a:pPr>
              <a:t>‹#›</a:t>
            </a:fld>
            <a:endParaRPr lang="en-US"/>
          </a:p>
        </p:txBody>
      </p:sp>
    </p:spTree>
    <p:extLst>
      <p:ext uri="{BB962C8B-B14F-4D97-AF65-F5344CB8AC3E}">
        <p14:creationId xmlns:p14="http://schemas.microsoft.com/office/powerpoint/2010/main" val="191530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C4018F-4A8B-4970-8973-FF77B2FCDC64}" type="datetimeFigureOut">
              <a:rPr lang="en-US"/>
              <a:pPr>
                <a:defRPr/>
              </a:pPr>
              <a:t>10/11/2019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D3B9FA-386C-4532-A948-EC9BFBF6E440}" type="slidenum">
              <a:rPr lang="en-US"/>
              <a:pPr>
                <a:defRPr/>
              </a:pPr>
              <a:t>‹#›</a:t>
            </a:fld>
            <a:endParaRPr lang="en-US"/>
          </a:p>
        </p:txBody>
      </p:sp>
    </p:spTree>
    <p:extLst>
      <p:ext uri="{BB962C8B-B14F-4D97-AF65-F5344CB8AC3E}">
        <p14:creationId xmlns:p14="http://schemas.microsoft.com/office/powerpoint/2010/main" val="450200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16D467-436D-4FA6-AB39-D0DD0E9AEBC2}" type="datetimeFigureOut">
              <a:rPr lang="en-US"/>
              <a:pPr>
                <a:defRPr/>
              </a:pPr>
              <a:t>10/11/2019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E9D003-4D2B-4B13-A067-03A298144A79}" type="slidenum">
              <a:rPr lang="en-US"/>
              <a:pPr>
                <a:defRPr/>
              </a:pPr>
              <a:t>‹#›</a:t>
            </a:fld>
            <a:endParaRPr lang="en-US"/>
          </a:p>
        </p:txBody>
      </p:sp>
    </p:spTree>
    <p:extLst>
      <p:ext uri="{BB962C8B-B14F-4D97-AF65-F5344CB8AC3E}">
        <p14:creationId xmlns:p14="http://schemas.microsoft.com/office/powerpoint/2010/main" val="173405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035C81-060E-4478-A085-6E771396EF42}" type="datetimeFigureOut">
              <a:rPr lang="en-US"/>
              <a:pPr>
                <a:defRPr/>
              </a:pPr>
              <a:t>10/11/2019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CB085A-ADCE-493E-AF5B-C4313D350F79}" type="slidenum">
              <a:rPr lang="en-US"/>
              <a:pPr>
                <a:defRPr/>
              </a:pPr>
              <a:t>‹#›</a:t>
            </a:fld>
            <a:endParaRPr lang="en-US"/>
          </a:p>
        </p:txBody>
      </p:sp>
    </p:spTree>
    <p:extLst>
      <p:ext uri="{BB962C8B-B14F-4D97-AF65-F5344CB8AC3E}">
        <p14:creationId xmlns:p14="http://schemas.microsoft.com/office/powerpoint/2010/main" val="64975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E482E2F-092D-4581-86BA-3C55E7B76734}" type="datetimeFigureOut">
              <a:rPr lang="en-US"/>
              <a:pPr>
                <a:defRPr/>
              </a:pPr>
              <a:t>10/11/2019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796496-07AA-4390-A6A9-CD7DDB221CA3}" type="slidenum">
              <a:rPr lang="en-US"/>
              <a:pPr>
                <a:defRPr/>
              </a:pPr>
              <a:t>‹#›</a:t>
            </a:fld>
            <a:endParaRPr lang="en-US"/>
          </a:p>
        </p:txBody>
      </p:sp>
    </p:spTree>
    <p:extLst>
      <p:ext uri="{BB962C8B-B14F-4D97-AF65-F5344CB8AC3E}">
        <p14:creationId xmlns:p14="http://schemas.microsoft.com/office/powerpoint/2010/main" val="3571671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263D0A4-3427-4714-BB66-E895CFBD1A94}" type="datetimeFigureOut">
              <a:rPr lang="en-US"/>
              <a:pPr>
                <a:defRPr/>
              </a:pPr>
              <a:t>10/11/2019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7AD402F-31CD-4954-82B9-4406E89C028C}" type="slidenum">
              <a:rPr lang="en-US"/>
              <a:pPr>
                <a:defRPr/>
              </a:pPr>
              <a:t>‹#›</a:t>
            </a:fld>
            <a:endParaRPr lang="en-US"/>
          </a:p>
        </p:txBody>
      </p:sp>
    </p:spTree>
    <p:extLst>
      <p:ext uri="{BB962C8B-B14F-4D97-AF65-F5344CB8AC3E}">
        <p14:creationId xmlns:p14="http://schemas.microsoft.com/office/powerpoint/2010/main" val="61896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D4DA0E-ECAE-428D-AA56-9631D5121A05}" type="datetimeFigureOut">
              <a:rPr lang="en-US"/>
              <a:pPr>
                <a:defRPr/>
              </a:pPr>
              <a:t>10/11/2019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56CF448-ABFA-4254-9F70-5F386D009FD7}" type="slidenum">
              <a:rPr lang="en-US"/>
              <a:pPr>
                <a:defRPr/>
              </a:pPr>
              <a:t>‹#›</a:t>
            </a:fld>
            <a:endParaRPr lang="en-US"/>
          </a:p>
        </p:txBody>
      </p:sp>
    </p:spTree>
    <p:extLst>
      <p:ext uri="{BB962C8B-B14F-4D97-AF65-F5344CB8AC3E}">
        <p14:creationId xmlns:p14="http://schemas.microsoft.com/office/powerpoint/2010/main" val="396698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F19B3B-DC8C-42A0-A19A-5D42EC2A1B52}" type="datetimeFigureOut">
              <a:rPr lang="en-US"/>
              <a:pPr>
                <a:defRPr/>
              </a:pPr>
              <a:t>10/11/2019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A287A2-989A-4BA7-ABFD-61CA5752562C}" type="slidenum">
              <a:rPr lang="en-US"/>
              <a:pPr>
                <a:defRPr/>
              </a:pPr>
              <a:t>‹#›</a:t>
            </a:fld>
            <a:endParaRPr lang="en-US"/>
          </a:p>
        </p:txBody>
      </p:sp>
    </p:spTree>
    <p:extLst>
      <p:ext uri="{BB962C8B-B14F-4D97-AF65-F5344CB8AC3E}">
        <p14:creationId xmlns:p14="http://schemas.microsoft.com/office/powerpoint/2010/main" val="149803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A7F911-D5F2-4F57-ADA2-5E7EBAEA1839}" type="datetimeFigureOut">
              <a:rPr lang="en-US"/>
              <a:pPr>
                <a:defRPr/>
              </a:pPr>
              <a:t>10/11/2019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C3EA48-3460-48F2-AE5F-D283B4FEC1E4}" type="slidenum">
              <a:rPr lang="en-US"/>
              <a:pPr>
                <a:defRPr/>
              </a:pPr>
              <a:t>‹#›</a:t>
            </a:fld>
            <a:endParaRPr lang="en-US"/>
          </a:p>
        </p:txBody>
      </p:sp>
    </p:spTree>
    <p:extLst>
      <p:ext uri="{BB962C8B-B14F-4D97-AF65-F5344CB8AC3E}">
        <p14:creationId xmlns:p14="http://schemas.microsoft.com/office/powerpoint/2010/main" val="1624649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76C73A-6EEE-42B5-ADE3-08BE6F09AFCC}" type="datetimeFigureOut">
              <a:rPr lang="en-US"/>
              <a:pPr>
                <a:defRPr/>
              </a:pPr>
              <a:t>10/11/2019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BA4230-7E30-4294-912B-D7050E191207}" type="slidenum">
              <a:rPr lang="en-US"/>
              <a:pPr>
                <a:defRPr/>
              </a:pPr>
              <a:t>‹#›</a:t>
            </a:fld>
            <a:endParaRPr lang="en-US"/>
          </a:p>
        </p:txBody>
      </p:sp>
    </p:spTree>
    <p:extLst>
      <p:ext uri="{BB962C8B-B14F-4D97-AF65-F5344CB8AC3E}">
        <p14:creationId xmlns:p14="http://schemas.microsoft.com/office/powerpoint/2010/main" val="2477775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8666CA4-5B14-4E8E-B85B-506A54DA52FB}" type="datetimeFigureOut">
              <a:rPr lang="en-US"/>
              <a:pPr>
                <a:defRPr/>
              </a:pPr>
              <a:t>10/11/2019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3DE4883-87C2-4BD3-B706-92464D56B9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images.wisegeek.com/fishing-net-with-fish-near-water.jpg"/>
          <p:cNvPicPr>
            <a:picLocks noChangeAspect="1" noChangeArrowheads="1"/>
          </p:cNvPicPr>
          <p:nvPr/>
        </p:nvPicPr>
        <p:blipFill rotWithShape="1">
          <a:blip r:embed="rId2">
            <a:extLst>
              <a:ext uri="{28A0092B-C50C-407E-A947-70E740481C1C}">
                <a14:useLocalDpi xmlns:a14="http://schemas.microsoft.com/office/drawing/2010/main" val="0"/>
              </a:ext>
            </a:extLst>
          </a:blip>
          <a:srcRect b="5000"/>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Title 1"/>
          <p:cNvSpPr>
            <a:spLocks noGrp="1"/>
          </p:cNvSpPr>
          <p:nvPr>
            <p:ph type="title"/>
          </p:nvPr>
        </p:nvSpPr>
        <p:spPr/>
        <p:txBody>
          <a:bodyPr/>
          <a:lstStyle/>
          <a:p>
            <a:pPr eaLnBrk="1" hangingPunct="1"/>
            <a:endParaRPr lang="en-US" smtClean="0"/>
          </a:p>
        </p:txBody>
      </p:sp>
      <p:sp>
        <p:nvSpPr>
          <p:cNvPr id="2051" name="Content Placeholder 2"/>
          <p:cNvSpPr>
            <a:spLocks noGrp="1"/>
          </p:cNvSpPr>
          <p:nvPr>
            <p:ph idx="1"/>
          </p:nvPr>
        </p:nvSpPr>
        <p:spPr>
          <a:xfrm>
            <a:off x="0" y="1600200"/>
            <a:ext cx="9144000" cy="4525963"/>
          </a:xfrm>
        </p:spPr>
        <p:txBody>
          <a:bodyPr/>
          <a:lstStyle/>
          <a:p>
            <a:pPr marL="0" indent="0" algn="ctr" eaLnBrk="1" hangingPunct="1">
              <a:buFont typeface="Arial" charset="0"/>
              <a:buNone/>
            </a:pPr>
            <a:r>
              <a:rPr lang="en-US" sz="12000" dirty="0" smtClean="0">
                <a:solidFill>
                  <a:schemeClr val="bg1"/>
                </a:solidFill>
              </a:rPr>
              <a:t>The Saturday People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10" descr="http://www.sunhotels.it/files/getbyid/pool_2,8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4030"/>
            <a:ext cx="9143999" cy="51434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228600"/>
            <a:ext cx="9143999" cy="3429000"/>
          </a:xfrm>
        </p:spPr>
        <p:txBody>
          <a:bodyPr rtlCol="0">
            <a:normAutofit fontScale="55000" lnSpcReduction="20000"/>
          </a:bodyPr>
          <a:lstStyle/>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r>
              <a:rPr lang="en-US" sz="7700" dirty="0" smtClean="0">
                <a:solidFill>
                  <a:schemeClr val="accent1"/>
                </a:solidFill>
              </a:rPr>
              <a:t>(</a:t>
            </a:r>
            <a:r>
              <a:rPr lang="en-US" sz="7700" dirty="0">
                <a:solidFill>
                  <a:schemeClr val="accent1"/>
                </a:solidFill>
              </a:rPr>
              <a:t>The preachers) said: ‘In order to be </a:t>
            </a:r>
            <a:endParaRPr lang="en-US" sz="7700" dirty="0" smtClean="0">
              <a:solidFill>
                <a:schemeClr val="accent1"/>
              </a:solidFill>
            </a:endParaRPr>
          </a:p>
          <a:p>
            <a:pPr marL="0" indent="0" eaLnBrk="1" fontAlgn="auto" hangingPunct="1">
              <a:spcAft>
                <a:spcPts val="0"/>
              </a:spcAft>
              <a:buFont typeface="Arial" pitchFamily="34" charset="0"/>
              <a:buNone/>
              <a:defRPr/>
            </a:pPr>
            <a:r>
              <a:rPr lang="en-US" sz="7700" dirty="0" smtClean="0">
                <a:solidFill>
                  <a:schemeClr val="accent1"/>
                </a:solidFill>
              </a:rPr>
              <a:t>free from </a:t>
            </a:r>
            <a:r>
              <a:rPr lang="en-US" sz="7700" dirty="0">
                <a:solidFill>
                  <a:schemeClr val="accent1"/>
                </a:solidFill>
              </a:rPr>
              <a:t>guilt before your Lord (Allah), </a:t>
            </a:r>
            <a:endParaRPr lang="en-US" sz="7700" dirty="0" smtClean="0">
              <a:solidFill>
                <a:schemeClr val="accent1"/>
              </a:solidFill>
            </a:endParaRPr>
          </a:p>
          <a:p>
            <a:pPr marL="0" indent="0" eaLnBrk="1" fontAlgn="auto" hangingPunct="1">
              <a:spcAft>
                <a:spcPts val="0"/>
              </a:spcAft>
              <a:buFont typeface="Arial" pitchFamily="34" charset="0"/>
              <a:buNone/>
              <a:defRPr/>
            </a:pPr>
            <a:r>
              <a:rPr lang="en-US" sz="7700" dirty="0" smtClean="0">
                <a:solidFill>
                  <a:schemeClr val="bg1"/>
                </a:solidFill>
              </a:rPr>
              <a:t>and </a:t>
            </a:r>
            <a:r>
              <a:rPr lang="en-US" sz="7700" dirty="0">
                <a:solidFill>
                  <a:schemeClr val="bg1"/>
                </a:solidFill>
              </a:rPr>
              <a:t>perhaps they may fear Allah.’” </a:t>
            </a:r>
            <a:endParaRPr lang="en-US" sz="7700" dirty="0" smtClean="0">
              <a:solidFill>
                <a:schemeClr val="bg1"/>
              </a:solidFill>
            </a:endParaRPr>
          </a:p>
          <a:p>
            <a:pPr marL="0" indent="0" eaLnBrk="1" fontAlgn="auto" hangingPunct="1">
              <a:spcAft>
                <a:spcPts val="0"/>
              </a:spcAft>
              <a:buFont typeface="Arial" pitchFamily="34" charset="0"/>
              <a:buNone/>
              <a:defRPr/>
            </a:pPr>
            <a:r>
              <a:rPr lang="en-US" sz="3000" dirty="0" smtClean="0">
                <a:solidFill>
                  <a:schemeClr val="bg1"/>
                </a:solidFill>
              </a:rPr>
              <a:t>                                                                                                                                (</a:t>
            </a:r>
            <a:r>
              <a:rPr lang="en-US" sz="3000" dirty="0">
                <a:solidFill>
                  <a:schemeClr val="bg1"/>
                </a:solidFill>
              </a:rPr>
              <a:t>Surah Al </a:t>
            </a:r>
            <a:r>
              <a:rPr lang="en-US" sz="3000" dirty="0" err="1">
                <a:solidFill>
                  <a:schemeClr val="bg1"/>
                </a:solidFill>
              </a:rPr>
              <a:t>A’raf</a:t>
            </a:r>
            <a:r>
              <a:rPr lang="en-US" sz="3000" dirty="0">
                <a:solidFill>
                  <a:schemeClr val="bg1"/>
                </a:solidFill>
              </a:rPr>
              <a:t> 7: verse 164)</a:t>
            </a:r>
            <a:r>
              <a:rPr lang="en-US" dirty="0">
                <a:solidFill>
                  <a:schemeClr val="bg1"/>
                </a:solidFill>
              </a:rPr>
              <a:t/>
            </a:r>
            <a:br>
              <a:rPr lang="en-US" dirty="0">
                <a:solidFill>
                  <a:schemeClr val="bg1"/>
                </a:solidFill>
              </a:rPr>
            </a:br>
            <a:endParaRPr lang="en-US" dirty="0">
              <a:solidFill>
                <a:schemeClr val="bg1"/>
              </a:solidFill>
            </a:endParaRP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ph.upi.com/sv/upi/UPI-31011334144879/2012/1/11afd120108d864214444edf98cbc5e2/Evolution-bill-to-become-law-in-Tennessee.jpg"/>
          <p:cNvPicPr>
            <a:picLocks noChangeAspect="1" noChangeArrowheads="1"/>
          </p:cNvPicPr>
          <p:nvPr/>
        </p:nvPicPr>
        <p:blipFill>
          <a:blip r:embed="rId2" cstate="print">
            <a:duotone>
              <a:prstClr val="black"/>
              <a:schemeClr val="accent1">
                <a:tint val="45000"/>
                <a:satMod val="400000"/>
              </a:schemeClr>
            </a:duotone>
            <a:extLst/>
          </a:blip>
          <a:srcRect/>
          <a:stretch>
            <a:fillRect/>
          </a:stretch>
        </p:blipFill>
        <p:spPr bwMode="auto">
          <a:xfrm>
            <a:off x="0" y="1"/>
            <a:ext cx="9144000" cy="6855542"/>
          </a:xfrm>
          <a:prstGeom prst="rect">
            <a:avLst/>
          </a:prstGeom>
          <a:noFill/>
          <a:extLst/>
        </p:spPr>
      </p:pic>
      <p:sp>
        <p:nvSpPr>
          <p:cNvPr id="10243"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a:xfrm>
            <a:off x="457200" y="1600200"/>
            <a:ext cx="8229600" cy="5254625"/>
          </a:xfrm>
        </p:spPr>
        <p:txBody>
          <a:bodyPr rtlCol="0">
            <a:normAutofit/>
          </a:bodyPr>
          <a:lstStyle/>
          <a:p>
            <a:pPr marL="0" indent="0" algn="r" rtl="1" eaLnBrk="1" fontAlgn="auto" hangingPunct="1">
              <a:spcAft>
                <a:spcPts val="0"/>
              </a:spcAft>
              <a:buFont typeface="Arial" pitchFamily="34" charset="0"/>
              <a:buNone/>
              <a:defRPr/>
            </a:pPr>
            <a:r>
              <a:rPr lang="ar-SA" sz="5400" dirty="0">
                <a:solidFill>
                  <a:schemeClr val="bg1"/>
                </a:solidFill>
                <a:latin typeface="Arabic Typesetting" panose="03020402040406030203" pitchFamily="66" charset="-78"/>
                <a:cs typeface="Arabic Typesetting" panose="03020402040406030203" pitchFamily="66" charset="-78"/>
              </a:rPr>
              <a:t>فَلَمَّا عَتَوْاْ عَن مَّا نُهُواْ عَنْهُ قُلْنَا لَهُمْ كُونُواْ قِرَدَةً خَاسِئِينَ</a:t>
            </a:r>
            <a:endParaRPr lang="en-US" sz="5400" dirty="0">
              <a:solidFill>
                <a:schemeClr val="bg1"/>
              </a:solidFill>
              <a:latin typeface="Arabic Typesetting" panose="03020402040406030203" pitchFamily="66" charset="-78"/>
              <a:cs typeface="Arabic Typesetting" panose="03020402040406030203" pitchFamily="66" charset="-78"/>
            </a:endParaRPr>
          </a:p>
          <a:p>
            <a:pPr marL="0" indent="0" eaLnBrk="1" fontAlgn="auto" hangingPunct="1">
              <a:spcAft>
                <a:spcPts val="0"/>
              </a:spcAft>
              <a:buFont typeface="Arial" pitchFamily="34" charset="0"/>
              <a:buNone/>
              <a:defRPr/>
            </a:pPr>
            <a:endParaRPr lang="en-US" dirty="0" smtClean="0">
              <a:solidFill>
                <a:schemeClr val="bg1"/>
              </a:solidFill>
            </a:endParaRPr>
          </a:p>
          <a:p>
            <a:pPr marL="0" indent="0" eaLnBrk="1" fontAlgn="auto" hangingPunct="1">
              <a:spcAft>
                <a:spcPts val="0"/>
              </a:spcAft>
              <a:buFont typeface="Arial" pitchFamily="34" charset="0"/>
              <a:buNone/>
              <a:defRPr/>
            </a:pPr>
            <a:r>
              <a:rPr lang="en-US" sz="4000" dirty="0" smtClean="0">
                <a:solidFill>
                  <a:schemeClr val="bg1"/>
                </a:solidFill>
              </a:rPr>
              <a:t>So </a:t>
            </a:r>
            <a:r>
              <a:rPr lang="en-US" sz="4000" dirty="0">
                <a:solidFill>
                  <a:schemeClr val="bg1"/>
                </a:solidFill>
              </a:rPr>
              <a:t>when they exceeded the limits of what they were prohibited, We said to them, “ Be you monkeys, despised and rejected.” </a:t>
            </a:r>
            <a:endParaRPr lang="en-US" sz="4000" dirty="0" smtClean="0">
              <a:solidFill>
                <a:schemeClr val="bg1"/>
              </a:solidFill>
            </a:endParaRPr>
          </a:p>
          <a:p>
            <a:pPr marL="0" indent="0" eaLnBrk="1" fontAlgn="auto" hangingPunct="1">
              <a:spcAft>
                <a:spcPts val="0"/>
              </a:spcAft>
              <a:buFont typeface="Arial" pitchFamily="34" charset="0"/>
              <a:buNone/>
              <a:defRPr/>
            </a:pPr>
            <a:endParaRPr lang="en-US" dirty="0" smtClean="0">
              <a:solidFill>
                <a:schemeClr val="bg1"/>
              </a:solidFill>
            </a:endParaRPr>
          </a:p>
          <a:p>
            <a:pPr marL="0" indent="0" eaLnBrk="1" fontAlgn="auto" hangingPunct="1">
              <a:spcAft>
                <a:spcPts val="0"/>
              </a:spcAft>
              <a:buFont typeface="Arial" pitchFamily="34" charset="0"/>
              <a:buNone/>
              <a:defRPr/>
            </a:pPr>
            <a:r>
              <a:rPr lang="en-US" dirty="0" smtClean="0">
                <a:solidFill>
                  <a:schemeClr val="bg1"/>
                </a:solidFill>
              </a:rPr>
              <a:t>(</a:t>
            </a:r>
            <a:r>
              <a:rPr lang="en-US" dirty="0">
                <a:solidFill>
                  <a:schemeClr val="bg1"/>
                </a:solidFill>
              </a:rPr>
              <a:t>Surah Al </a:t>
            </a:r>
            <a:r>
              <a:rPr lang="en-US" dirty="0" err="1">
                <a:solidFill>
                  <a:schemeClr val="bg1"/>
                </a:solidFill>
              </a:rPr>
              <a:t>A’raf</a:t>
            </a:r>
            <a:r>
              <a:rPr lang="en-US" dirty="0">
                <a:solidFill>
                  <a:schemeClr val="bg1"/>
                </a:solidFill>
              </a:rPr>
              <a:t> 7: verse 166)</a:t>
            </a:r>
          </a:p>
          <a:p>
            <a:pPr eaLnBrk="1" fontAlgn="auto" hangingPunct="1">
              <a:spcAft>
                <a:spcPts val="0"/>
              </a:spcAft>
              <a:buFont typeface="Arial" pitchFamily="34" charset="0"/>
              <a:buChar char="•"/>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smtClean="0"/>
          </a:p>
        </p:txBody>
      </p:sp>
      <p:sp>
        <p:nvSpPr>
          <p:cNvPr id="11267" name="Content Placeholder 2"/>
          <p:cNvSpPr>
            <a:spLocks noGrp="1"/>
          </p:cNvSpPr>
          <p:nvPr>
            <p:ph idx="1"/>
          </p:nvPr>
        </p:nvSpPr>
        <p:spPr/>
        <p:txBody>
          <a:bodyPr/>
          <a:lstStyle/>
          <a:p>
            <a:pPr eaLnBrk="1" hangingPunct="1"/>
            <a:endParaRPr lang="en-US" smtClean="0"/>
          </a:p>
        </p:txBody>
      </p:sp>
      <p:graphicFrame>
        <p:nvGraphicFramePr>
          <p:cNvPr id="4" name="Diagram 3"/>
          <p:cNvGraphicFramePr/>
          <p:nvPr>
            <p:extLst>
              <p:ext uri="{D42A27DB-BD31-4B8C-83A1-F6EECF244321}">
                <p14:modId xmlns:p14="http://schemas.microsoft.com/office/powerpoint/2010/main" val="282017748"/>
              </p:ext>
            </p:extLst>
          </p:nvPr>
        </p:nvGraphicFramePr>
        <p:xfrm>
          <a:off x="152400" y="152400"/>
          <a:ext cx="89916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3.bp.blogspot.com/-AEz9xWjKj6w/UAQDJSE0w1I/AAAAAAAALtY/acx333dOGFU/s1600/blue+sky+ocean+(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0" name="Title 1"/>
          <p:cNvSpPr>
            <a:spLocks noGrp="1"/>
          </p:cNvSpPr>
          <p:nvPr>
            <p:ph type="title"/>
          </p:nvPr>
        </p:nvSpPr>
        <p:spPr/>
        <p:txBody>
          <a:bodyPr/>
          <a:lstStyle/>
          <a:p>
            <a:pPr eaLnBrk="1" hangingPunct="1"/>
            <a:endParaRPr lang="en-US" smtClean="0"/>
          </a:p>
        </p:txBody>
      </p:sp>
      <p:sp>
        <p:nvSpPr>
          <p:cNvPr id="12291" name="Content Placeholder 2"/>
          <p:cNvSpPr>
            <a:spLocks noGrp="1"/>
          </p:cNvSpPr>
          <p:nvPr>
            <p:ph idx="1"/>
          </p:nvPr>
        </p:nvSpPr>
        <p:spPr/>
        <p:txBody>
          <a:bodyPr/>
          <a:lstStyle/>
          <a:p>
            <a:pPr eaLnBrk="1" hangingPunct="1"/>
            <a:endParaRPr lang="en-US" smtClean="0"/>
          </a:p>
        </p:txBody>
      </p:sp>
      <p:pic>
        <p:nvPicPr>
          <p:cNvPr id="12292" name="Picture 2" descr="http://www.imuslim.my/wp-content/uploads/2013/02/ENJOY-RIGHT-2-.jpg"/>
          <p:cNvPicPr>
            <a:picLocks noChangeAspect="1" noChangeArrowheads="1"/>
          </p:cNvPicPr>
          <p:nvPr/>
        </p:nvPicPr>
        <p:blipFill rotWithShape="1">
          <a:blip r:embed="rId3">
            <a:extLst>
              <a:ext uri="{28A0092B-C50C-407E-A947-70E740481C1C}">
                <a14:useLocalDpi xmlns:a14="http://schemas.microsoft.com/office/drawing/2010/main" val="0"/>
              </a:ext>
            </a:extLst>
          </a:blip>
          <a:srcRect b="9824"/>
          <a:stretch/>
        </p:blipFill>
        <p:spPr bwMode="auto">
          <a:xfrm>
            <a:off x="-61914" y="685800"/>
            <a:ext cx="9205913" cy="3916680"/>
          </a:xfrm>
          <a:prstGeom prst="roundRect">
            <a:avLst>
              <a:gd name="adj" fmla="val 8594"/>
            </a:avLst>
          </a:prstGeom>
          <a:solidFill>
            <a:srgbClr val="FFFFFF">
              <a:shade val="85000"/>
            </a:srgbClr>
          </a:solidFill>
          <a:ln>
            <a:noFill/>
          </a:ln>
          <a:effectLst>
            <a:reflection blurRad="6350" stA="50000" endA="300" endPos="90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35" name="Picture 23" descr="http://3.bp.blogspot.com/-k99pOMG0FAU/Tz8bHB65riI/AAAAAAAAH7w/d07yj41ueRU/s1600/Monarch+of+the+Sea+Great+White+Shar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0"/>
            <a:ext cx="9144000" cy="5257800"/>
          </a:xfrm>
        </p:spPr>
        <p:txBody>
          <a:bodyPr rtlCol="0">
            <a:noAutofit/>
          </a:bodyPr>
          <a:lstStyle/>
          <a:p>
            <a:pPr marL="0" indent="0" eaLnBrk="1" fontAlgn="auto" hangingPunct="1">
              <a:spcAft>
                <a:spcPts val="0"/>
              </a:spcAft>
              <a:buFont typeface="Arial" pitchFamily="34" charset="0"/>
              <a:buNone/>
              <a:defRPr/>
            </a:pPr>
            <a:r>
              <a:rPr lang="en-US" sz="4000" dirty="0" smtClean="0">
                <a:solidFill>
                  <a:schemeClr val="bg1"/>
                </a:solidFill>
              </a:rPr>
              <a:t>“If </a:t>
            </a:r>
            <a:r>
              <a:rPr lang="en-US" sz="4000" dirty="0">
                <a:solidFill>
                  <a:schemeClr val="bg1"/>
                </a:solidFill>
              </a:rPr>
              <a:t>a sin is committed in private, it only harms the one that does it, </a:t>
            </a:r>
            <a:endParaRPr lang="en-US" sz="4000" dirty="0" smtClean="0">
              <a:solidFill>
                <a:schemeClr val="bg1"/>
              </a:solidFill>
            </a:endParaRPr>
          </a:p>
          <a:p>
            <a:pPr marL="0" indent="0" eaLnBrk="1" fontAlgn="auto" hangingPunct="1">
              <a:spcAft>
                <a:spcPts val="0"/>
              </a:spcAft>
              <a:buFont typeface="Arial" pitchFamily="34" charset="0"/>
              <a:buNone/>
              <a:defRPr/>
            </a:pPr>
            <a:endParaRPr lang="en-US" sz="4000" dirty="0">
              <a:solidFill>
                <a:schemeClr val="bg1"/>
              </a:solidFill>
            </a:endParaRPr>
          </a:p>
          <a:p>
            <a:pPr marL="0" indent="0" eaLnBrk="1" fontAlgn="auto" hangingPunct="1">
              <a:spcAft>
                <a:spcPts val="0"/>
              </a:spcAft>
              <a:buFont typeface="Arial" pitchFamily="34" charset="0"/>
              <a:buNone/>
              <a:defRPr/>
            </a:pPr>
            <a:endParaRPr lang="en-US" sz="4000" dirty="0" smtClean="0">
              <a:solidFill>
                <a:schemeClr val="bg1"/>
              </a:solidFill>
            </a:endParaRPr>
          </a:p>
          <a:p>
            <a:pPr marL="0" indent="0" eaLnBrk="1" fontAlgn="auto" hangingPunct="1">
              <a:spcAft>
                <a:spcPts val="0"/>
              </a:spcAft>
              <a:buFont typeface="Arial" pitchFamily="34" charset="0"/>
              <a:buNone/>
              <a:defRPr/>
            </a:pPr>
            <a:endParaRPr lang="en-US" sz="4000" dirty="0">
              <a:solidFill>
                <a:schemeClr val="bg1"/>
              </a:solidFill>
            </a:endParaRPr>
          </a:p>
          <a:p>
            <a:pPr marL="0" indent="0" eaLnBrk="1" fontAlgn="auto" hangingPunct="1">
              <a:spcAft>
                <a:spcPts val="0"/>
              </a:spcAft>
              <a:buFont typeface="Arial" pitchFamily="34" charset="0"/>
              <a:buNone/>
              <a:defRPr/>
            </a:pPr>
            <a:endParaRPr lang="en-US" sz="4000" dirty="0" smtClean="0">
              <a:solidFill>
                <a:schemeClr val="bg1"/>
              </a:solidFill>
            </a:endParaRPr>
          </a:p>
          <a:p>
            <a:pPr marL="0" indent="0" eaLnBrk="1" fontAlgn="auto" hangingPunct="1">
              <a:spcAft>
                <a:spcPts val="0"/>
              </a:spcAft>
              <a:buFont typeface="Arial" pitchFamily="34" charset="0"/>
              <a:buNone/>
              <a:defRPr/>
            </a:pPr>
            <a:endParaRPr lang="en-US" sz="4000" dirty="0" smtClean="0">
              <a:solidFill>
                <a:schemeClr val="bg1"/>
              </a:solidFill>
            </a:endParaRPr>
          </a:p>
          <a:p>
            <a:pPr marL="0" indent="0" eaLnBrk="1" fontAlgn="auto" hangingPunct="1">
              <a:spcAft>
                <a:spcPts val="0"/>
              </a:spcAft>
              <a:buFont typeface="Arial" pitchFamily="34" charset="0"/>
              <a:buNone/>
              <a:defRPr/>
            </a:pPr>
            <a:r>
              <a:rPr lang="en-US" sz="4000" dirty="0" smtClean="0">
                <a:solidFill>
                  <a:schemeClr val="bg1"/>
                </a:solidFill>
              </a:rPr>
              <a:t>but </a:t>
            </a:r>
            <a:r>
              <a:rPr lang="en-US" sz="4000" dirty="0">
                <a:solidFill>
                  <a:schemeClr val="bg1"/>
                </a:solidFill>
              </a:rPr>
              <a:t>if it is committed in public and no one objects and changes it, it will harm everyone</a:t>
            </a:r>
            <a:r>
              <a:rPr lang="en-US" sz="4000" dirty="0" smtClean="0">
                <a:solidFill>
                  <a:schemeClr val="bg1"/>
                </a:solidFill>
              </a:rPr>
              <a:t>!”</a:t>
            </a:r>
            <a:r>
              <a:rPr lang="en-US" sz="4000" dirty="0">
                <a:solidFill>
                  <a:schemeClr val="bg1"/>
                </a:solidFill>
              </a:rPr>
              <a:t> </a:t>
            </a:r>
            <a:r>
              <a:rPr lang="en-US" sz="2800" dirty="0" smtClean="0">
                <a:solidFill>
                  <a:schemeClr val="bg1"/>
                </a:solidFill>
              </a:rPr>
              <a:t>Umar </a:t>
            </a:r>
            <a:r>
              <a:rPr lang="en-US" sz="2800" dirty="0" err="1">
                <a:solidFill>
                  <a:schemeClr val="bg1"/>
                </a:solidFill>
              </a:rPr>
              <a:t>ibn</a:t>
            </a:r>
            <a:r>
              <a:rPr lang="en-US" sz="2800" dirty="0">
                <a:solidFill>
                  <a:schemeClr val="bg1"/>
                </a:solidFill>
              </a:rPr>
              <a:t> Al-</a:t>
            </a:r>
            <a:r>
              <a:rPr lang="en-US" sz="2800" dirty="0" err="1">
                <a:solidFill>
                  <a:schemeClr val="bg1"/>
                </a:solidFill>
              </a:rPr>
              <a:t>Khattab</a:t>
            </a:r>
            <a:r>
              <a:rPr lang="en-US" sz="2800" dirty="0">
                <a:solidFill>
                  <a:schemeClr val="bg1"/>
                </a:solidFill>
              </a:rPr>
              <a:t> (</a:t>
            </a:r>
            <a:r>
              <a:rPr lang="en-US" sz="2800" dirty="0" err="1">
                <a:solidFill>
                  <a:schemeClr val="bg1"/>
                </a:solidFill>
              </a:rPr>
              <a:t>ra</a:t>
            </a:r>
            <a:r>
              <a:rPr lang="en-US" sz="2800" dirty="0">
                <a:solidFill>
                  <a:schemeClr val="bg1"/>
                </a:solidFill>
              </a:rPr>
              <a:t>) </a:t>
            </a:r>
          </a:p>
          <a:p>
            <a:pPr eaLnBrk="1" fontAlgn="auto" hangingPunct="1">
              <a:spcAft>
                <a:spcPts val="0"/>
              </a:spcAft>
              <a:buFont typeface="Arial" pitchFamily="34" charset="0"/>
              <a:buNone/>
              <a:defRPr/>
            </a:pPr>
            <a:r>
              <a:rPr lang="en-US" sz="4000" dirty="0">
                <a:solidFill>
                  <a:schemeClr val="bg1"/>
                </a:solidFill>
              </a:rPr>
              <a:t>	</a:t>
            </a:r>
          </a:p>
          <a:p>
            <a:pPr eaLnBrk="1" fontAlgn="auto" hangingPunct="1">
              <a:spcAft>
                <a:spcPts val="0"/>
              </a:spcAft>
              <a:buFont typeface="Arial" pitchFamily="34" charset="0"/>
              <a:buChar char="•"/>
              <a:defRPr/>
            </a:pPr>
            <a:endParaRPr lang="en-US" sz="4000" dirty="0">
              <a:solidFill>
                <a:schemeClr val="bg1"/>
              </a:solidFill>
            </a:endParaRPr>
          </a:p>
        </p:txBody>
      </p:sp>
      <p:sp>
        <p:nvSpPr>
          <p:cNvPr id="2" name="AutoShape 7" descr="http://fabufacture.co.uk/wp-content/themes/shopperpress/thumbs/Keep-Out-Sign1.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9" descr="http://fabufacture.co.uk/wp-content/themes/shopperpress/thumbs/Keep-Out-Sign1.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1" descr="http://fabufacture.co.uk/wp-content/themes/shopperpress/thumbs/Keep-Out-Sign1.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3" descr="http://fabufacture.co.uk/wp-content/themes/shopperpress/thumbs/Keep-Out-Sign1.gif"/>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5" descr="http://fabufacture.co.uk/wp-content/themes/shopperpress/thumbs/Keep-Out-Sign1.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7" descr="data:image/jpeg;base64,/9j/4AAQSkZJRgABAQAAAQABAAD/2wCEAAkGBxQQEBUUEBQSFhUVFxQSFBUUERUVFRAXFBUWGBcUFxUYHCggGB0lHBQXIjEhJSkrLjouFx8zODMsNygtLisBCgoKDg0OGxAQGywmICYsLC4wLywsLCwsNC4sLCwsNzIsLCwuLCwsLCwsLCwsLCwsLCwsLDQsLSwsLCwsNSwsLP/AABEIAM0A9gMBEQACEQEDEQH/xAAcAAEAAQUBAQAAAAAAAAAAAAAAAwEEBQYHAgj/xABAEAABAgMDBwgIBgICAwAAAAABAAIDBBEFITEGEhNBUVJhBxYicYGRk6EUMkJTscHR8BUjYoKS4XLCCKJUlPH/xAAaAQEAAgMBAAAAAAAAAAAAAAAABQYBAwQC/8QAMREAAgECBAUCBgIDAAMAAAAAAAECAwQREhMxBRRBUpEhcTKBsdHh8FFhIkPBI6Hx/9oADAMBAAIRAxEAPwDuKAIAgCAIAgCAIAgCAIAgCAIDBZRZVQJK6IS6IRUQ2ULqbTW5o6/NdtrYVbn1j6L+Wclze0qHpLf+Ea5B5T2F3Tl3hu1sQOP8SAPNSMuBSw/xmsfb/wCnDHjEMfWLw9zc7JtSFNQxEgODm4HUWndcMQVD16FSjLJNYMlKVaFWOaDxRerSbQgCAIAgCAIAgCAIAgCAIAgCAIAgCAIAgCAIAgCAIAgCAx9vWq2Ul3xn+yOiN9x9Vo6z5VK321vKvUVOP6jTXrRo03NnD3vfNRy55q+I4ucdn9AYDqCuqjGjTUY7IqUpSrTbe7MhMWK3MOYXZw206XDgtMbh4+uxtlQWHoeclbadJxw6pDHUbEHDU6nA+VVr4hacxSwXxL1X2+Z7sbnQq+uz3/f6O1ycwIjA4dqppaydAEAQBAEAQBAEAQBAEAQBAEAQBAEAQBAEAQBAEAQBAEByDlEt/wBJmNFDP5UElvB78HO4gYDt2q2cKtNGlnl8UvoVriV1q1Mkdl9SLJqyyabz/wDq37v7ltuq6im+i+pqtqLfp/Ju09ZrXQcxgALR0OsaieKhaVdxqZn13JapRThlXTY5rbcnmPzgLnG8bHa/vrVioVMywIKvDB4m58nNv1GhiG9ou4s1fxw6iFX+MWmnPVjs9/f8k3wu6zw05brb2/B0VQxLBAEAQBAEAQBAEAQBAEAQBAEAQBAEAQBAEAQBAEAQGr5f2/6JL5rDSLFq1m1jfaf50HE8FJ8MtNerjL4Vv9jg4hdaNPBbvY5TZMppH3+q288dgVprTyr+yt0oZn6nTLCktGzOd6z/ACbqHz7lXLqrnllWyJ23p5Y4vdmRc5c6RvxNXyns4GrqdF9zv0u1H72KUs6z26oj7qkt/wCTSJeM+WjBzbnMPYdo6iPipWrThXpuMtn+/wDoi6dSVCopLdHasnLUbMQWuadVRtphQ8QblSq1GVGo4S3Rb6VWNWCnHZmWWo2BAEAQBAEAQBAEAQBAEAQBAEAQBAEAQBAEAQBARTMdsNjnvIDWgucTqAFSV6hBzkox3Z5lJRTb2OG5QWq+emXRCD0jmw27rB6reu+p4kq62tvG2pKHn3Klc13XquXj2NmyYskXA+q3pPO87Z96guC8uMF6bvY7bWhi/wCkbg5yiEiTbInOXpI8tlvMMD2lrsCKLZBuLxR4klJYM0HKCQLSTrbceLdRU7bVU17kLcUmvkXmQdtmBG0bj0Xno1wDtn7hd10XFxe01Iasd1v7fg6+FXWSelLZ7e/5OvQogcARgb1WCxnpAEAQBAEAQBAEAQBAEAQBAEAQBAEAQBAEAQBAc55ULfwlIZ2PjEd7Yfwcf28VYeDWn++Xsvv/AM8kHxW6/wBMfn9v+mqZPyJcc+lSTmsG0m4n5d6lbmoksPJGW9PF4nR5KWEKGGjHFx2k4lV6rN1JZidpwUI4EjnLykZbInOXtI84kTnL0keWzFWzLZ7c4YjHi37+a67eeV4HNXhisTRJ2Bo33YYtP3sUzCWZepDzjkl6HU8hLd9IhBrz0h0Xf5bf3DzqqjxC15ergvhfqvt8i02Nzr0sXut/3+zbVwnaEAQBAEAQBAEAQBAEAQBAEAQBAEAQBAEAQGLykthsnLuiuoT6rG77z6o+Z4ArptLZ3FVQXz9jnua6oU3N/L3OJw2vmIxLiS55L3uPE1JVzeWlDBbLYqf+VWeL3Z0DJyRDRn0uHRYPIn5d6g7urj/j5Ji1p4f5eDNOcuJI62yJzl7SPJE5y9JHnEic5e0jy2ROcvSR5bNYtyQxA/yZw2j74KTt6pH3FLoYuwLTMrHDr809F44Vx6wb17vbVXFJx67r3/Jpsrl29XN02f7/AEdss+aEVgcCDhhgeI4FU1pp4MtyaaxRcrBkIAgCAIAgCAIAgCAIAgCAIAgCAIAgCAIDjeXtv+lzGaw1hQqtZTB59p/lQcBxVv4ZaaFLGXxPf7FX4jda1TCOyPeTdlk0HtOvcd1v35lLquksf4MW1HH0N5ADQALgBQcKKE9W8WS/olgjw5y9JGC6suT0jiXeqPM7Fpr1ciwW5to087xexmIsjDcKFjR1AAjqIXHGtNPHE6nSg1hgapOwTDeWu1YHaNRUtSmpxUkRlSLhLBlq5y3JGstJyFntprxHWttOWV4mqazLA1C1JehzhruPAqUpSxWBF1oYPE2/k7t2n5Lzh6vFusftJ7jwUDxi0yy1o7Pf3/JN8Jus0dGW629vwdJChCZCAIAgCAIAgCAIAgCAIAgCAIAgCAIAgNR5Rbf9GgaKGfzYwIuxYzBzus4DtOpSvCrTWqZ5fDH6kbxK60qeWO7+hzKx5TPfU+q2/rOoKzVp5VgivUYZnizotkyujZU+s688BqCr9xUzywWyJujDLHF7su3OWpI2nljS5wa3EmgWW1FYswk28EbG0sl4Yz3Na0Yuc4NFTrJKi5zc5YskoRUVgi1lcpJOK7MhTcq926yYhOd3B1V4PRTKCR0kPOaOky/rbrHzXXaVcksr2ZzXNLNHFbo1FzlLpEW2ROcvaR4bMVakuDU6jcfqumjLD0OerFM16FEdAihzTRzDUHb/AEV2ThGrBxlszgjOVGopR3R2XJe1mzMFpGzDZTFvYfkqXcUJUajpy6FxoVo1qanHqZlaTcEAQBAEAQBAEAQBAEAQBAEAQBAEBBOzbYMN0SIaNYC5x4D4ngvdOnKpJQjuzxOahFylsjhtsWi+dmXRHYvNGt3G4Nb2D5lXW3oxt6SguhUa9aVeq5PqbVk7ZoFN1l5/U77+Sj7us/mzvtqK+SNkc5RqR34kTnL0keWzK2VCEOG6NEwDXEcGtFSfL7quO6qYvIjrt6fpmZ8r5aZWR7UmXRY7nZtTooVTmQWamtGFaUqdZXGdRr6A69yH5fRmTTJGZe6JBi9GDnmpgPAJABN+a6lM3UaUpfUDqGUMjoYlQOg+9vA62/e1TdpW1IYPdERdUtOXpszDucuxI5GyGJeKFe16HlmAtOW16x5hdtKZxVodTIZFWyZeMGk9F5FNjX4DsOB7Ni4OK2mrT1I7x+n76nVwq60qmnLZ/U6/Bih7QRr+6KrlnPaAIAgCAIAgCAIAgCAIAgCAIAgCA5nynW/nvErDPRZR0UjW7FrOzE8SNisfB7TLHWlu9vb+SB4rdYvRj8zXcn5Ek51L3dFg+J++Kkriol6Efb02/U32WgiGwNGrE7TrKg5yc5YsmYxUVgVc5YSDZLZ8tpYgGrFx2BeatTTjieqcM8sDYLUhVl4rRgYb23augQolvEkz4nQBAbNyZszrYkgPfwz/ABNT8EB9ZWrIiPCLDji07rhgfvat1Cq6U1I1VqSqQcTnUZpa4tcKEEgjYQrFFqSxRAyTTwZA5y2JHhstZptRxC2R9DxIwM1CzTdgcPouuLxRH1I5WdOyCt3TQ8x56TaNdxPsu7aU6wqpxG00KuK+F7fYtPDrrXpevxLf7m4qPJAIAgCAIAgCAIAgCAIAgCAIAgMPlXbYkpZ0S7PPQhg+084dgxPUuuytXcVVDp19jmu7hUKTl16e5xeVhOjxekSSSXPccTU1JPEn4q4yapx9PkVOKdSeL+Zv1iSgaM+lLs1g2Db8lC3NTF5fJMW9PBZjJOcuVI6GyJxXs8m0WVJ6KHf6xvd8h2fVRVernl/RI0aeSP8AZdvbUEHAgg9q0m4+H3NoSDiLigKIDceSBlbbkx+t57oTz8kB9ZIDUss7Np+ewbGxPg13y7lL8Or/AOp/IjL+j/sXzNQc5TCRFNkbnL0keWywm4NRTtHArbF4GmpHMsCGxrQMtGDxWmDxtbr7dfYvN3bq4pOHj3PFpcO3qqXTr7HabLnBGhhwINwvGsEXHtVMlFxbi90XKMlJJrZl4sGQgCAIAgCAIAgCAIAgCAIChNEBxfLa3fTJklp/Kh1ZD439J/7iO4BXHh1py9L1+J+r+3yKpxC516vpsvRF3k/ZmAOJ6TzsGz72rxc1sPXwe7aj08m24CgwFwUVv6klsRucvSRhsyVgyee/Pdg3Di7+voua6q5Y5VuzotqeZ5n0NjUad4QHxZlDCzJuYbuxore6I4IDHoDeuRGHW3ZXhpyf/Xij4kID6pQHiNCD2lrhUOBBG0FeoycWmtzEoqSwZy62ZEy8Z0N2q9p3mnA/LrBVptqyrU1NfrK3XpOlNxf6jHOcuhI0NkL717SPJj5uHr71si+hzVo9TbuT63Mx2hedpZxGLm9mI7VBcXtMP/NH5/f/AJ4JrhF3itGXy+3/AE6YDXBQROlUAQBAEAQBAEAQBAEAQBAaXyk2/oIOghn8yKOlTFkPA/yvHVnKY4RaalTVltH6/j7EVxS604acd39Pyc7saUz3ZxwbhxP38lYa88FgQVCGLxZvtny+jZf6xvPyChKs88v6JinDKiZzl4SPeJSDDL3BrcSadXFJSUIuTEYuTwRuEpBDGBrcAO/aVDTm5ycmSsIqKwRMvJ6CA+Ocu4WZak6D/wCTMHviuI+KAwSA6RyAw62y07sGMeq4D/ZAfTaAIDX8r7K08HOYPzIdXN2uHtN+Y4jiu/h9zpVMJbP9xOK+t9WGK3RzUuVnSK9ieVkwRxm1CGGsUWUN7obw5poWkEHqXqUYzi4y2ZzKUqU1Jbo7Bkna4mILTrphukes3s+BVOubd0Kjg/l7FxtriNempr9ZnVznQEAQBAEAQBAEAQBAEBbWlPMl4T4sQ0awVPHYBxJoB1rZRpSqzUI7s11akacHOWyOG2hORJyYdEd60R2Gpo1NHAAeSutKlChSUFsioVakq9Rye7NjszRwS0PNAMLsTtK4q2eabidtLJBpM2LPBFQag6xgVHYYeh3Y4kbnL0kYbM3YUrmjPOLsOA/tR13VzPIun1O61p4LM+pm2FcZ1kiAID5J5V4OZbU4NsXO/m1rv9kBqSA6l/x1ZW1YhphLROysSCEB9IoAUBC8oDnGV9laCNntHQiEkbGu9pvzHbsVm4bdatPJLdfQr9/b6dTMtn9TAKROA8vcBimJhtIs4zaioXqLNVSOZYoyuSNrmWjAE0Y8gHY12p3yPA8FwcTtdanmj8S+n8HVwy70auWXwy+p2GXjB7Q4a/I7FVS1kiAIAgCAIAgCAIAgCA5dyl29pYvo0M9CGaxCPaibv7fiTsVm4RaZIa0t3t7fkrvFbrPLSjst/f8ABgrGlc1ukdicOA29q7608XlRxUIYLMz3GiZxqkVghJ4s9y04+H6hu2Yg9i8zpxnuj1CpKGzNkyfmDMvzXNoGjOcR6vAbQT8iou9St4Yp77EjZvXng1tubrDUAThcMKAmBQFUB8rct0HNtyauucIDhx/IhgnvBQGioDr/APxthVnZl2yAG/yiNP8AqgPoRAeXFAQPKAxtryTY8J0N2vA7rhgVut67o1FNfqNVeiqsHBnKpsuhvcxwo5pLT1hW2NRTipR2ZU6maEnF+jRaErJpZVjl6iz1F9COI2hW1GmpHBnSMgbd0jNG89JtGmusYNd8j2KrcTtdGpmj8L+paOF3etSyy+KP0/k3ZRpJhAEAQBAEAQBAEBgssbdElLFwppH9CEP1HF1NjRf3DWu2wteYqpPZer/f7OO9uVQpY9XscekZcxol9T7TicT27SrdOShH0KtTi5y9TNTcSnRHb8guaC6nVN9C0Ww1FWgk0F5NwG0nAI2ksWEsXgjotgWeJeCG+0ek87XHV1DBVO8uHXquXTp7fks9pb6NNR69fczDCuU6SdhQEzSgJEB82f8AIeWzbWY7VEl4Zrxa+I0jyHegOXoDtv8Axnh9OedsbLt7zGP+qA7qSgI3lAQPKAt3lAaZlzZdQI7BeKNicRqd2YdVNimOF3OD0pfL7ENxW2xWtHpv9/kaUpwgSiGD0bwtsXie2sywJrLnTLxWvbqucN5pxC1XNBV6bg/1nm2uJW9VTXz9js9jzwjwg4GtwNdoOBVNnBwk4y3RdYTU4qUdmXy8noIAgCAIAgCAo9wAJJAAFSTcABrKyk28EG8PU4nldbZnZkuFdG3oQh+neptcb+4alcrG1VvSyvd+r/f6Kje3LuKuK22X7/ZPJwRBh3+sbz17OxYnLPI9QjpxLdxrithrZRDBsOSdn5ztK4XNuZxdrPZ8epRHFbnLHSju9/b8krwy3zS1ZbLb3/BuTCoAnCdhQE7CgJmuQErXIDnvLFkE61YDIksR6RAD81hIAjtdQlmccHVb0SbryDjUAcHk+T+0osXRtkpkGtKxITobBQ0rpHgNp2oD6P5NMjxZEkITnNdGe7SRntrmlxAAa2t+a0ADjebq0QG1OcgInlAQPKAgeUBbR2hwIcAQQQQcCDiFlNp4ow0msGcxtqzjLxiz2fWYdrTh2jDsVqtbhV6al16+5Ubu3dCo4dOnsY8rpOYArMXgzKeActx5qx6m3ZBW0Yb9E43GpZ8XN+Y4g7VB8WtcVrR+f3Jjg13g9CXy+x09rqiowN6gCwlUAQBAEAQBAaNymW9o4YloZ6UQViU9lm71uI7gdqm+D2meWtLZbe/4Ifit1kjpR3e/t+TQ7FlM52ecG4cT/Sna88FlRC0IYvMy9moucbsAtcI4I2zliyBejWTSUqY0RrG4nXujWVqr1o0YOcuhso0pVZqEep0CWgiG0NaKBooFUalSVSTnLdlqpwUIqMdkXTCvB7J2FATMKAma5ASByApHmGw2l8RzWtaKuc5wa1oGsk3AIDVX8qFlCJozOw86tKhkUs8QMzO2qA2eVnGRmCJCex7HCrXscHNcODhcUB7c5AROcgInlAQPKAgeUBhcpLM9IgnNHTZVzOO1vb8QF22Nzo1PXZ7/AH+Rw39rr0vT4lt9vmc8VmKqUKGACtsH0PcXj6HqG8tILTQggg7CMCsyipJp7Gj1pyxW62OuZIWyJiCK44EbHDEfMdap93buhVcOnT2LnZ3KuKSmt+vubCuY6ggCAIAgLO2LRZKwHxYmDBWmtx1NHEmgW6hRlWqKEepqrVY0oOcuhw+Zjvmo7nvNXxHVOwf0Bd1BXSEI0aajHZFPnOVao5PdmZiUhsDW7KfUrmWMpYs6nhGOCLNbTUUKGDcMmLO0cPPcOk+//FuoduPcq5xO51KmSOy+v76Fg4dbacM8t39DNqMJE9MKAnYUBM1yAla5ASByA+c+WzK+JNTr5VjiJeXdmZoN0WIPXe7bQ1aOqusoDmqA37kdysiSM/Dglx0Ey9sJ7MQ176NZEA1EGgJ2V2CgH0u5yAjc5ARPcgIHlAQuKAogNFywsvRRNK0dCIb/ANL8T3496sPDbnUhpy3X0/BW+KWunPUjtL6/nfya8pIiiiyngCoK37rEzNZkZrJm1TLRgSaMdQO/SdTuz4EqP4ha69L0+Jeq+x0cNu9CrhL4X6P7nYJWOIjQ4dvAqqFwJkAQBAEByjlHt7TxtBDP5cE30wfEwJ/beOvOVo4TaaVPUlvL6fnfwVrit1qT047L6/gxdkS2YzPdiR3N/v6LsrTzPKjmowyxzMpFiZxqspYIw3i8TwsnkyNgSGni9L1WdJ3HY3tPwK4r+50aXpu/Rfc7LG31qvrsvVm8qrFlCAAoCVhQEzXICVrkB7DkB8w8rdhPlLUjEg6OO50xDdS5wiGrhXaHEinUdaA0xAbNyb2S+btSWbDFzIjI7zS5jITg5xPcB1uCA+qnOQEbnICJzkBC8oDwgCAt5+UbGhuhvwcKV2HUR1FbKNWVKanHoaq1KNWDhLqcwmoBhvcx2LSWns1q2U5qcVJbMp1Sm6c3CW6IV7NYK2U5YPA9RZ7YarY0aqkcHidFyBtzObonm9tBfrbg09mB7FWOKWunU1I7P6/ks3CbvVp6cvij9Pxsb0oslwgCA13Le3vQ5Y5h/NiVZD2t3n9gPeQpDh1pr1fX4V6v7fM4b+60KXpu9vv8jktmyukffgL3ceHarVUnlRV6UM8vUy85F9kdv0XPBdTqqS6FqthqKFAZPJ+0hLxDn1zXAAkYtpgaa8SuG/tXXgsu6OyxuVQm82zNoFtQPet8/ooLkbjsZN87b96K/jMD3rO8rHI3HYxztv3ofjUD3rO8pyNx2Mc7b96KttuB71neU5G47GOdt+9Ejbel/fM7ynJXHYxztv3o9jKCW98zvKclcdjHO2/ej2MoZb3zO8/ROSuOxjnrfvRi8ozZ1oQdDNPhvbWrTnEPhu3mOAqD5bapyVx2Mc9b96OfHkvsvOr6fFzdnQzv5ZtPJOSuOxmOet+9G95LwLMs2EYcq+GK0z4jnZ0SKRgXupxNwoLzQJyVx2Mc9bd6Mycopb30PvP0TkrjsY56370RnKGW98zvP0TkrjsY56370Rut+W98zvKclcdjHPW/eiM29L++Z3lOSuOxjnrfvRT8dl/fM7ynJXHYxz1v3ofjsv75neU5K47GOet+9EcxlHLsaTpA7Y1oJJ4f/V6hYV5PDLh7nmfEbeKxzY+xoE9NGLEfENxcS6mzYO5WOlTVOCguhV61V1ajm+pbrYaiiwYKA0K6YPMj38SwMhZ04YMRsRmrVvDWCtFeiqsHCXU8UK0reqpx6HYrCtBseE1wNbgRxH1GB6lTqlOVObhLdF3pVI1IKcdmZJeDYeI0UMaXOIDWgucTgABUkrMYuTSW7MSkorF7HEsprYdOzLol+b6kJuxoN3acT1q52dsreko9d37lQvLh3FVy6bIu5eEIMOmvXxK8yeeRsitOJakrYayhQwUQwUQFEBQoYKLACGCiAohgogKFAUWDBRAUQwEMFCgKLAKIYKIChQwUQFFgwUQFCvUZZXiE8D3AfqXRJemJipHqbfkPbJgxNG43ONW9etvb8RxUHxW1zR1Y7rf2/BL8GvMstGWz29/4+Z1Fjw4AjA3qvllNT5Tpp0OSDW3aSI1jv8aOdTvaPNSvB6alcYvosfov+kZxao40MF1eBzixIILi4+zSnWa3+SsdeWCwK/bxTeJkpmE5x1U1XrRGSSOicW2Q+jO4d6950eMjPJlncO9M6MZGU9Hdw70zIZGUMueHemZDIyhlzw70zIxkZTQHgmJjIymgPDvTEZGedCeCDIymhPBZMZGUMIoMjKGEUMZGedEUwGRlDDKYGMjKFhTAxkZTMKZWMjKFhTKzGRnktTKxlZTNWcjMZWUomRjKyhCZGYyspRNNjKyhTTZjKzyU05DKyhKaUjGVlKrOlIZWeXFbqaaWDPSX8l5BiG4i44jgRrWuSXqmc2LjL06HYsnp3OhtztbWvHCoFR5qk1Y5ZyiujZfaU89OMn1SZLlPY4nJZ0KoDrnMJwa9uFeBvHUVvs7nl6qn06+xqu7dV6Th49zjUzLxpSIWxGuhvF1CLiNo1OHEK3wnTrxzReKKnOFWhLCSwY/E4m9/1H0WdKP8GNef8j8Rib3kE0ojXn/I/EYm95D6JpRMa8/5KfiETb5BNKI15/yPT37fIJpxMa0/5Hpz9vkE04jWmPTX7fIJpxGtMemP2+QTJExrTHpbtvkEyIa0ynpTtvkEyIa0x6S7b5BMqMa0x6Q7b5BMqGtMad23yTKjGtMaY7UwQ1ZjSlMEY1ZlNIUwGrIZ5QashnINWQqhjVkExGrIpRMTGrIZqYjVkMwJixqSGjCZmY1JDRD7KZmNSQ0I+ys5mNSRTQt2eaxnZjUkZaxrIdMOFAQwes7VTYNpXDd3kKEd/wDLojssrGdzPb/Hq/3qdNsqWqTqaBT4UHcFVG8Xiy5pYLBGcWDJBNyjIzc2I1rhxANO9eozlF4xeB5lFSWDWJinZMQdTIfbBYVs5it3vyzxy9LtXhFObMLdheCxOYrd78scvS7V4Q5swt2F4LU5it3vyxy9LtXhDmzC3YXgtTmK3e/LHL0u1eEObMLdheC1OYrd78sxy9LtXhDmzC3YXgtTmK3e/LHL0uxeEObMLdheC1OYq978scvS7F4Q5swt2F4LU5ir3vyxy9LsXhDmzC3YXgtTmKve/LHL0uxeEObMLdheC1OYq978scvS7F4Q5swt2F4LU5ir3vyxy9LsXhDmzC3YXgtTmKve/LHL0uxeEV5tQt2H4LU5ir3vyxy9LsXhDm1C3YfgtTmKve/LHL0uxeEObULdh+C1OYq978scvR7F4Q5tQt2H4LVjmKve/LHL0exeEObULdh+C1OYq978scvR7F4Q5tQt2H4LVnmKve/LHL0exeEObULdh+C1OYq978scvR7F4Q5tQt2H4LU5ir3vyxy9HsXhDm1C3YfgtWOYq978scvR7F4Q5tQt2H4LU5ir3vyxy9HsXhDm1C3YfgtTmKve/LHL0exeEObULdh+C1OYq978scvR7F4Q5tQt2H4LU5ir3Pyxy9HsXhDm1C3YfgtTmKvc/LHL0exeEBk3C2Q/BamvV7n5Y5ej2Lwi5h2QBi402AUWo3GQhQw0UaKBAf/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713288" y="0"/>
            <a:ext cx="4430712" cy="6838950"/>
          </a:xfrm>
        </p:spPr>
        <p:txBody>
          <a:bodyPr/>
          <a:lstStyle/>
          <a:p>
            <a:pPr eaLnBrk="1" hangingPunct="1">
              <a:buFont typeface="Arial" charset="0"/>
              <a:buNone/>
            </a:pPr>
            <a:r>
              <a:rPr lang="en-US" dirty="0" smtClean="0"/>
              <a:t>	</a:t>
            </a:r>
          </a:p>
          <a:p>
            <a:pPr eaLnBrk="1" hangingPunct="1">
              <a:buFont typeface="Arial" charset="0"/>
              <a:buNone/>
            </a:pPr>
            <a:r>
              <a:rPr lang="en-US" dirty="0" smtClean="0"/>
              <a:t>	</a:t>
            </a:r>
            <a:r>
              <a:rPr lang="en-US" sz="4800" b="1" dirty="0" smtClean="0">
                <a:solidFill>
                  <a:schemeClr val="accent1"/>
                </a:solidFill>
              </a:rPr>
              <a:t>All that is required for the triumph of evil is for good men to remain silent.</a:t>
            </a:r>
          </a:p>
          <a:p>
            <a:pPr eaLnBrk="1" hangingPunct="1">
              <a:buFont typeface="Arial" charset="0"/>
              <a:buNone/>
            </a:pPr>
            <a:r>
              <a:rPr lang="en-US" sz="4800" dirty="0" smtClean="0">
                <a:solidFill>
                  <a:schemeClr val="accent1"/>
                </a:solidFill>
              </a:rPr>
              <a:t> 					</a:t>
            </a:r>
            <a:r>
              <a:rPr lang="en-US" dirty="0" smtClean="0">
                <a:solidFill>
                  <a:schemeClr val="accent1"/>
                </a:solidFill>
              </a:rPr>
              <a:t>	Edmund Burke</a:t>
            </a:r>
          </a:p>
        </p:txBody>
      </p:sp>
      <p:pic>
        <p:nvPicPr>
          <p:cNvPr id="14339" name="Picture 2" descr="http://www.maricopa.gov/opa/images/silence.jp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75" y="0"/>
            <a:ext cx="4716463"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lstStyle/>
          <a:p>
            <a:pPr eaLnBrk="1" hangingPunct="1"/>
            <a:r>
              <a:rPr lang="en-US" sz="7200" b="1" dirty="0" smtClean="0">
                <a:solidFill>
                  <a:schemeClr val="accent1"/>
                </a:solidFill>
              </a:rPr>
              <a:t>3 Levels of Faith</a:t>
            </a:r>
          </a:p>
        </p:txBody>
      </p:sp>
      <p:sp>
        <p:nvSpPr>
          <p:cNvPr id="15363" name="Content Placeholder 2"/>
          <p:cNvSpPr>
            <a:spLocks noGrp="1"/>
          </p:cNvSpPr>
          <p:nvPr>
            <p:ph idx="1"/>
          </p:nvPr>
        </p:nvSpPr>
        <p:spPr/>
        <p:txBody>
          <a:bodyPr/>
          <a:lstStyle/>
          <a:p>
            <a:pPr eaLnBrk="1" hangingPunct="1"/>
            <a:endParaRPr lang="en-US" smtClean="0"/>
          </a:p>
        </p:txBody>
      </p:sp>
      <p:graphicFrame>
        <p:nvGraphicFramePr>
          <p:cNvPr id="4" name="Diagram 3"/>
          <p:cNvGraphicFramePr/>
          <p:nvPr>
            <p:extLst>
              <p:ext uri="{D42A27DB-BD31-4B8C-83A1-F6EECF244321}">
                <p14:modId xmlns:p14="http://schemas.microsoft.com/office/powerpoint/2010/main" val="2187411087"/>
              </p:ext>
            </p:extLst>
          </p:nvPr>
        </p:nvGraphicFramePr>
        <p:xfrm>
          <a:off x="-304800" y="1143000"/>
          <a:ext cx="9753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143000"/>
          </a:xfrm>
        </p:spPr>
        <p:txBody>
          <a:bodyPr rtlCol="0">
            <a:noAutofit/>
          </a:bodyPr>
          <a:lstStyle/>
          <a:p>
            <a:pPr eaLnBrk="1" fontAlgn="auto" hangingPunct="1">
              <a:spcAft>
                <a:spcPts val="0"/>
              </a:spcAft>
              <a:defRPr/>
            </a:pPr>
            <a:r>
              <a:rPr lang="en-US" sz="6600" dirty="0">
                <a:solidFill>
                  <a:schemeClr val="accent1"/>
                </a:solidFill>
              </a:rPr>
              <a:t> Use the tool </a:t>
            </a:r>
            <a:r>
              <a:rPr lang="en-US" sz="6600" dirty="0" smtClean="0">
                <a:solidFill>
                  <a:schemeClr val="accent1"/>
                </a:solidFill>
              </a:rPr>
              <a:t>of wisdom</a:t>
            </a:r>
            <a:r>
              <a:rPr lang="en-US" sz="6600" dirty="0">
                <a:solidFill>
                  <a:schemeClr val="accent1"/>
                </a:solidFill>
              </a:rPr>
              <a:t/>
            </a:r>
            <a:br>
              <a:rPr lang="en-US" sz="6600" dirty="0">
                <a:solidFill>
                  <a:schemeClr val="accent1"/>
                </a:solidFill>
              </a:rPr>
            </a:br>
            <a:endParaRPr lang="en-US" sz="6600" dirty="0">
              <a:solidFill>
                <a:schemeClr val="accent1"/>
              </a:solidFill>
            </a:endParaRPr>
          </a:p>
        </p:txBody>
      </p:sp>
      <p:sp>
        <p:nvSpPr>
          <p:cNvPr id="16387" name="Content Placeholder 2"/>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r>
              <a:rPr lang="en-US" smtClean="0"/>
              <a:t>		</a:t>
            </a:r>
          </a:p>
        </p:txBody>
      </p:sp>
      <p:pic>
        <p:nvPicPr>
          <p:cNvPr id="16392" name="Picture 8" descr="http://cache2.asset-cache.net/xd/500270856.jpg?v=1&amp;c=IWSAsset&amp;k=2&amp;d=477E7FEE85868AFD45D2CD01D173BAC72B6A5D266AEA58DB5BF7E9A1A913935727EDAC2E84ED7D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14499"/>
            <a:ext cx="9144001" cy="5143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humbs.dreamstime.com/z/hand-matches-draw-lots-5789447.jpg"/>
          <p:cNvPicPr>
            <a:picLocks noChangeAspect="1" noChangeArrowheads="1"/>
          </p:cNvPicPr>
          <p:nvPr/>
        </p:nvPicPr>
        <p:blipFill>
          <a:blip r:embed="rId2">
            <a:extLst>
              <a:ext uri="{28A0092B-C50C-407E-A947-70E740481C1C}">
                <a14:useLocalDpi xmlns:a14="http://schemas.microsoft.com/office/drawing/2010/main" val="0"/>
              </a:ext>
            </a:extLst>
          </a:blip>
          <a:srcRect b="5779"/>
          <a:stretch>
            <a:fillRect/>
          </a:stretch>
        </p:blipFill>
        <p:spPr bwMode="auto">
          <a:xfrm>
            <a:off x="4267200" y="0"/>
            <a:ext cx="48768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Content Placeholder 2"/>
          <p:cNvSpPr>
            <a:spLocks noGrp="1"/>
          </p:cNvSpPr>
          <p:nvPr>
            <p:ph idx="1"/>
          </p:nvPr>
        </p:nvSpPr>
        <p:spPr>
          <a:xfrm>
            <a:off x="381000" y="228600"/>
            <a:ext cx="5334000" cy="4525963"/>
          </a:xfrm>
        </p:spPr>
        <p:txBody>
          <a:bodyPr/>
          <a:lstStyle/>
          <a:p>
            <a:pPr marL="0" indent="0" eaLnBrk="1" hangingPunct="1">
              <a:buFont typeface="Arial" charset="0"/>
              <a:buNone/>
            </a:pPr>
            <a:r>
              <a:rPr lang="en-US" sz="4000" dirty="0" smtClean="0">
                <a:solidFill>
                  <a:schemeClr val="accent1"/>
                </a:solidFill>
              </a:rPr>
              <a:t>An-</a:t>
            </a:r>
            <a:r>
              <a:rPr lang="en-US" sz="4000" dirty="0" err="1" smtClean="0">
                <a:solidFill>
                  <a:schemeClr val="accent1"/>
                </a:solidFill>
              </a:rPr>
              <a:t>Nu'man</a:t>
            </a:r>
            <a:r>
              <a:rPr lang="en-US" sz="4000" dirty="0" smtClean="0">
                <a:solidFill>
                  <a:schemeClr val="accent1"/>
                </a:solidFill>
              </a:rPr>
              <a:t> </a:t>
            </a:r>
            <a:r>
              <a:rPr lang="en-US" sz="4000" dirty="0" err="1" smtClean="0">
                <a:solidFill>
                  <a:schemeClr val="accent1"/>
                </a:solidFill>
              </a:rPr>
              <a:t>ibn</a:t>
            </a:r>
            <a:r>
              <a:rPr lang="en-US" sz="4000" dirty="0" smtClean="0">
                <a:solidFill>
                  <a:schemeClr val="accent1"/>
                </a:solidFill>
              </a:rPr>
              <a:t> Bashir reported that the Prophet (</a:t>
            </a:r>
            <a:r>
              <a:rPr lang="en-US" sz="4000" dirty="0" err="1" smtClean="0">
                <a:solidFill>
                  <a:schemeClr val="accent1"/>
                </a:solidFill>
              </a:rPr>
              <a:t>pbuh</a:t>
            </a:r>
            <a:r>
              <a:rPr lang="en-US" sz="4000" dirty="0" smtClean="0">
                <a:solidFill>
                  <a:schemeClr val="accent1"/>
                </a:solidFill>
              </a:rPr>
              <a:t>) said, "The metaphor of someone who stops at the limits of Allah and someone who transgresses them is that of some people who draw lots on a boat.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descr="http://www.turks.co.uk/wp-content/gallery/kingston-royale/phoca_thumb_l_shot-of-kingston-royales-upper-and-lower-de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6763"/>
            <a:ext cx="9113838"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Content Placeholder 2"/>
          <p:cNvSpPr>
            <a:spLocks noGrp="1"/>
          </p:cNvSpPr>
          <p:nvPr>
            <p:ph idx="1"/>
          </p:nvPr>
        </p:nvSpPr>
        <p:spPr>
          <a:xfrm>
            <a:off x="0" y="0"/>
            <a:ext cx="9144000" cy="4525963"/>
          </a:xfrm>
        </p:spPr>
        <p:txBody>
          <a:bodyPr/>
          <a:lstStyle/>
          <a:p>
            <a:pPr marL="0" indent="0" algn="ctr" eaLnBrk="1" hangingPunct="1">
              <a:buFont typeface="Arial" charset="0"/>
              <a:buNone/>
            </a:pPr>
            <a:r>
              <a:rPr lang="en-US" sz="4000" dirty="0" smtClean="0">
                <a:solidFill>
                  <a:schemeClr val="accent1"/>
                </a:solidFill>
              </a:rPr>
              <a:t>Some of them get the upper deck &amp; some of them the lower. When those in the lower deck want to get water, </a:t>
            </a:r>
          </a:p>
          <a:p>
            <a:pPr marL="0" indent="0" algn="ctr" eaLnBrk="1" hangingPunct="1">
              <a:buFont typeface="Arial" charset="0"/>
              <a:buNone/>
            </a:pPr>
            <a:r>
              <a:rPr lang="en-US" sz="4000" dirty="0" smtClean="0">
                <a:solidFill>
                  <a:schemeClr val="bg1"/>
                </a:solidFill>
              </a:rPr>
              <a:t>they have to pass by those above them</a:t>
            </a:r>
            <a:r>
              <a:rPr lang="en-US" sz="4000" dirty="0" smtClean="0">
                <a:solidFill>
                  <a:schemeClr val="accent1"/>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228600" y="2998133"/>
            <a:ext cx="86106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tabLst>
                <a:tab pos="1247775" algn="l"/>
              </a:tabLst>
            </a:pPr>
            <a:endParaRPr lang="en-US" sz="5400" dirty="0" smtClean="0">
              <a:solidFill>
                <a:schemeClr val="accent1"/>
              </a:solidFill>
              <a:latin typeface="Calibri" pitchFamily="34" charset="0"/>
              <a:ea typeface="Calibri" pitchFamily="34" charset="0"/>
              <a:cs typeface="Times New Roman" pitchFamily="18" charset="0"/>
            </a:endParaRPr>
          </a:p>
          <a:p>
            <a:r>
              <a:rPr lang="en-US" sz="2000" dirty="0" smtClean="0"/>
              <a:t>It was </a:t>
            </a:r>
            <a:r>
              <a:rPr lang="en-US" sz="2000" dirty="0"/>
              <a:t>reported that Allah (</a:t>
            </a:r>
            <a:r>
              <a:rPr lang="en-US" sz="2000" dirty="0" err="1"/>
              <a:t>swt</a:t>
            </a:r>
            <a:r>
              <a:rPr lang="en-US" sz="2000" dirty="0"/>
              <a:t>)  ordered </a:t>
            </a:r>
            <a:r>
              <a:rPr lang="en-US" sz="2000" dirty="0" err="1"/>
              <a:t>Jibril</a:t>
            </a:r>
            <a:r>
              <a:rPr lang="en-US" sz="2000" dirty="0"/>
              <a:t> (as) to destroy a village that had become extremely corrupt, but </a:t>
            </a:r>
            <a:r>
              <a:rPr lang="en-US" sz="2000" dirty="0" err="1"/>
              <a:t>Jibril</a:t>
            </a:r>
            <a:r>
              <a:rPr lang="en-US" sz="2000" dirty="0"/>
              <a:t> (as) asked Allah (</a:t>
            </a:r>
            <a:r>
              <a:rPr lang="en-US" sz="2000" dirty="0" err="1"/>
              <a:t>swt</a:t>
            </a:r>
            <a:r>
              <a:rPr lang="en-US" sz="2000" dirty="0"/>
              <a:t>), “O Allah, in this village is your servant that constantly prays to You”, Allah (</a:t>
            </a:r>
            <a:r>
              <a:rPr lang="en-US" sz="2000" dirty="0" err="1"/>
              <a:t>swt</a:t>
            </a:r>
            <a:r>
              <a:rPr lang="en-US" sz="2000" dirty="0"/>
              <a:t>) replied, “Start with him! For his face never changed with disapproval to what had been going on.” Because he didn’t speak up, because he thought it was enough for him to be good, he too was punished with the sinners.</a:t>
            </a:r>
          </a:p>
          <a:p>
            <a:endParaRPr lang="en-US" sz="2800" dirty="0"/>
          </a:p>
          <a:p>
            <a:pPr eaLnBrk="0" hangingPunct="0">
              <a:tabLst>
                <a:tab pos="1247775" algn="l"/>
              </a:tabLst>
            </a:pPr>
            <a:endParaRPr lang="en-US" sz="5400" dirty="0">
              <a:solidFill>
                <a:schemeClr val="accent1"/>
              </a:solidFill>
              <a:latin typeface="Calibri" pitchFamily="34" charset="0"/>
              <a:ea typeface="Calibri" pitchFamily="34" charset="0"/>
              <a:cs typeface="Times New Roman" pitchFamily="18" charset="0"/>
            </a:endParaRPr>
          </a:p>
          <a:p>
            <a:pPr eaLnBrk="0" hangingPunct="0">
              <a:tabLst>
                <a:tab pos="1247775" algn="l"/>
              </a:tabLst>
            </a:pPr>
            <a:r>
              <a:rPr lang="en-US" sz="5400" dirty="0">
                <a:solidFill>
                  <a:schemeClr val="accent1"/>
                </a:solidFill>
                <a:latin typeface="Calibri" pitchFamily="34" charset="0"/>
                <a:ea typeface="Calibri" pitchFamily="34" charset="0"/>
                <a:cs typeface="Times New Roman" pitchFamily="18" charset="0"/>
              </a:rPr>
              <a:t>	</a:t>
            </a:r>
            <a:endParaRPr lang="en-US" sz="5400" dirty="0">
              <a:solidFill>
                <a:schemeClr val="accent1"/>
              </a:solidFill>
              <a:latin typeface="Calibri" pitchFamily="34" charset="0"/>
            </a:endParaRPr>
          </a:p>
        </p:txBody>
      </p:sp>
      <p:pic>
        <p:nvPicPr>
          <p:cNvPr id="4101" name="Picture 5" descr="http://www.muslimfootsteps.com/sites/default/files/styles/blog_image/public/sabbath2.jpg?itok=IuAA6Q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52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60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ecoplum.com/shop/images/wetpaint/349799269_29fe08c56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31300" cy="700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p:txBody>
          <a:bodyPr/>
          <a:lstStyle/>
          <a:p>
            <a:pPr eaLnBrk="1" hangingPunct="1"/>
            <a:endParaRPr lang="en-US" smtClean="0"/>
          </a:p>
        </p:txBody>
      </p:sp>
      <p:sp>
        <p:nvSpPr>
          <p:cNvPr id="19460" name="Content Placeholder 2"/>
          <p:cNvSpPr>
            <a:spLocks noGrp="1"/>
          </p:cNvSpPr>
          <p:nvPr>
            <p:ph idx="1"/>
          </p:nvPr>
        </p:nvSpPr>
        <p:spPr>
          <a:xfrm>
            <a:off x="434975" y="2365374"/>
            <a:ext cx="8229600" cy="2270125"/>
          </a:xfrm>
        </p:spPr>
        <p:txBody>
          <a:bodyPr/>
          <a:lstStyle/>
          <a:p>
            <a:pPr marL="0" indent="0" eaLnBrk="1" hangingPunct="1">
              <a:buFont typeface="Arial" charset="0"/>
              <a:buNone/>
            </a:pPr>
            <a:r>
              <a:rPr lang="en-US" sz="4800" dirty="0" smtClean="0">
                <a:solidFill>
                  <a:schemeClr val="bg1"/>
                </a:solidFill>
              </a:rPr>
              <a:t>Then they say, 'If we were to make a hole in our deck, we would not have to bother those above us.' If they were to let them do what they wanted, all of them would perish.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image.shutterstock.com/z/stock-photo-hand-reaching-for-life-ring-over-churning-waters-28573459.jpg"/>
          <p:cNvPicPr>
            <a:picLocks noChangeAspect="1" noChangeArrowheads="1"/>
          </p:cNvPicPr>
          <p:nvPr/>
        </p:nvPicPr>
        <p:blipFill rotWithShape="1">
          <a:blip r:embed="rId2">
            <a:extLst>
              <a:ext uri="{28A0092B-C50C-407E-A947-70E740481C1C}">
                <a14:useLocalDpi xmlns:a14="http://schemas.microsoft.com/office/drawing/2010/main" val="0"/>
              </a:ext>
            </a:extLst>
          </a:blip>
          <a:srcRect b="9241"/>
          <a:stretch/>
        </p:blipFill>
        <p:spPr bwMode="auto">
          <a:xfrm>
            <a:off x="1" y="794156"/>
            <a:ext cx="9143999" cy="60638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5240"/>
            <a:ext cx="8229600" cy="4525963"/>
          </a:xfrm>
        </p:spPr>
        <p:txBody>
          <a:bodyPr rtlCol="0">
            <a:normAutofit/>
          </a:bodyPr>
          <a:lstStyle/>
          <a:p>
            <a:pPr marL="0" indent="0" eaLnBrk="1" fontAlgn="auto" hangingPunct="1">
              <a:spcAft>
                <a:spcPts val="0"/>
              </a:spcAft>
              <a:buFont typeface="Arial" pitchFamily="34" charset="0"/>
              <a:buNone/>
              <a:defRPr/>
            </a:pPr>
            <a:r>
              <a:rPr lang="en-US" sz="4000" dirty="0">
                <a:solidFill>
                  <a:schemeClr val="accent1"/>
                </a:solidFill>
              </a:rPr>
              <a:t>If they </a:t>
            </a:r>
            <a:r>
              <a:rPr lang="en-US" sz="4000" dirty="0" smtClean="0">
                <a:solidFill>
                  <a:schemeClr val="accent1"/>
                </a:solidFill>
              </a:rPr>
              <a:t>seize </a:t>
            </a:r>
            <a:r>
              <a:rPr lang="en-US" sz="4000" dirty="0">
                <a:solidFill>
                  <a:schemeClr val="accent1"/>
                </a:solidFill>
              </a:rPr>
              <a:t>hold of their hands and </a:t>
            </a:r>
            <a:r>
              <a:rPr lang="en-US" sz="4000" dirty="0">
                <a:solidFill>
                  <a:schemeClr val="bg1"/>
                </a:solidFill>
              </a:rPr>
              <a:t>stop them, they will be saved and all of them will be saved." </a:t>
            </a:r>
            <a:r>
              <a:rPr lang="en-US" dirty="0">
                <a:solidFill>
                  <a:schemeClr val="bg1"/>
                </a:solidFill>
              </a:rPr>
              <a:t>[</a:t>
            </a:r>
            <a:r>
              <a:rPr lang="en-US" dirty="0" err="1">
                <a:solidFill>
                  <a:schemeClr val="bg1"/>
                </a:solidFill>
              </a:rPr>
              <a:t>Bukhari</a:t>
            </a:r>
            <a:r>
              <a:rPr lang="en-US" dirty="0">
                <a:solidFill>
                  <a:schemeClr val="bg1"/>
                </a:solidFill>
              </a:rPr>
              <a:t>] </a:t>
            </a:r>
          </a:p>
          <a:p>
            <a:pPr eaLnBrk="1" fontAlgn="auto" hangingPunct="1">
              <a:spcAft>
                <a:spcPts val="0"/>
              </a:spcAft>
              <a:buFont typeface="Arial" pitchFamily="34" charset="0"/>
              <a:buChar char="•"/>
              <a:defRPr/>
            </a:pPr>
            <a:endParaRPr lang="en-US" dirty="0">
              <a:solidFill>
                <a:schemeClr val="accent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49580" y="0"/>
            <a:ext cx="8229600" cy="4525963"/>
          </a:xfrm>
        </p:spPr>
        <p:txBody>
          <a:bodyPr/>
          <a:lstStyle/>
          <a:p>
            <a:pPr algn="ctr" eaLnBrk="1" hangingPunct="1">
              <a:buFont typeface="Arial" charset="0"/>
              <a:buNone/>
            </a:pPr>
            <a:r>
              <a:rPr lang="en-US" sz="5400" b="1" dirty="0" smtClean="0">
                <a:solidFill>
                  <a:schemeClr val="accent1"/>
                </a:solidFill>
              </a:rPr>
              <a:t>	Be proud, confident and courageous Muslims</a:t>
            </a:r>
          </a:p>
        </p:txBody>
      </p:sp>
      <p:pic>
        <p:nvPicPr>
          <p:cNvPr id="21511" name="Picture 7" descr="http://assets.vice.com/content-images/contentimage/no-slug/8cc0abaa8724ac4c88b9c64993f8bfd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499"/>
            <a:ext cx="9144000" cy="5143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pPr eaLnBrk="1" hangingPunct="1"/>
            <a:r>
              <a:rPr lang="en-US" sz="8000" b="1" dirty="0" smtClean="0">
                <a:solidFill>
                  <a:schemeClr val="accent1"/>
                </a:solidFill>
              </a:rPr>
              <a:t> Be a role model </a:t>
            </a:r>
          </a:p>
        </p:txBody>
      </p:sp>
      <p:sp>
        <p:nvSpPr>
          <p:cNvPr id="22532" name="Content Placeholder 2"/>
          <p:cNvSpPr>
            <a:spLocks noGrp="1"/>
          </p:cNvSpPr>
          <p:nvPr>
            <p:ph idx="1"/>
          </p:nvPr>
        </p:nvSpPr>
        <p:spPr/>
        <p:txBody>
          <a:bodyPr/>
          <a:lstStyle/>
          <a:p>
            <a:pPr eaLnBrk="1" hangingPunct="1"/>
            <a:endParaRPr lang="en-US" dirty="0" smtClean="0"/>
          </a:p>
        </p:txBody>
      </p:sp>
      <p:pic>
        <p:nvPicPr>
          <p:cNvPr id="22536" name="Picture 8" descr="http://www.skipprichard.com/wp-content/uploads/2014/10/bigstock-Gold-Fish-67664275-583x388.jpg"/>
          <p:cNvPicPr>
            <a:picLocks noChangeAspect="1" noChangeArrowheads="1"/>
          </p:cNvPicPr>
          <p:nvPr/>
        </p:nvPicPr>
        <p:blipFill rotWithShape="1">
          <a:blip r:embed="rId2">
            <a:extLst>
              <a:ext uri="{28A0092B-C50C-407E-A947-70E740481C1C}">
                <a14:useLocalDpi xmlns:a14="http://schemas.microsoft.com/office/drawing/2010/main" val="0"/>
              </a:ext>
            </a:extLst>
          </a:blip>
          <a:srcRect t="4837" b="3506"/>
          <a:stretch/>
        </p:blipFill>
        <p:spPr bwMode="auto">
          <a:xfrm>
            <a:off x="0" y="1280160"/>
            <a:ext cx="9144000" cy="5577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US" smtClean="0"/>
          </a:p>
        </p:txBody>
      </p:sp>
      <p:sp>
        <p:nvSpPr>
          <p:cNvPr id="23555" name="Content Placeholder 2"/>
          <p:cNvSpPr>
            <a:spLocks noGrp="1"/>
          </p:cNvSpPr>
          <p:nvPr>
            <p:ph idx="1"/>
          </p:nvPr>
        </p:nvSpPr>
        <p:spPr/>
        <p:txBody>
          <a:bodyPr/>
          <a:lstStyle/>
          <a:p>
            <a:pPr eaLnBrk="1" hangingPunct="1"/>
            <a:endParaRPr lang="en-US" smtClean="0"/>
          </a:p>
        </p:txBody>
      </p:sp>
      <p:pic>
        <p:nvPicPr>
          <p:cNvPr id="23560" name="Picture 8" descr="http://d1zlh37f1ep3tj.cloudfront.net/wp/wblob/54592E651337D2/1B7B/2DD5FF/QP0aXQhks4NoRbzXhqCcAQ/Success-Massive-A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5" name="Picture 9" descr="http://www.nautilusdivehilo.com/site2/images/Picture_0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83161" cy="68884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pic>
        <p:nvPicPr>
          <p:cNvPr id="24583" name="Picture 7" descr="http://learntodiveonline.com/images/start_n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6767629" cy="6888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ouristmaker.com/images/egypt/red-sea-rivi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994" y="381000"/>
            <a:ext cx="8229600" cy="1143000"/>
          </a:xfrm>
        </p:spPr>
        <p:txBody>
          <a:bodyPr rtlCol="0">
            <a:noAutofit/>
          </a:bodyPr>
          <a:lstStyle/>
          <a:p>
            <a:pPr algn="l" eaLnBrk="1" fontAlgn="auto" hangingPunct="1">
              <a:spcAft>
                <a:spcPts val="0"/>
              </a:spcAft>
              <a:defRPr/>
            </a:pPr>
            <a:endParaRPr lang="en-US" sz="5400" dirty="0">
              <a:solidFill>
                <a:schemeClr val="bg1"/>
              </a:solidFill>
            </a:endParaRPr>
          </a:p>
        </p:txBody>
      </p:sp>
      <p:sp>
        <p:nvSpPr>
          <p:cNvPr id="3076" name="Content Placeholder 2"/>
          <p:cNvSpPr>
            <a:spLocks noGrp="1"/>
          </p:cNvSpPr>
          <p:nvPr>
            <p:ph idx="1"/>
          </p:nvPr>
        </p:nvSpPr>
        <p:spPr/>
        <p:txBody>
          <a:bodyPr/>
          <a:lstStyle/>
          <a:p>
            <a:pPr eaLnBrk="1" hangingPunct="1"/>
            <a:r>
              <a:rPr lang="en-US" dirty="0"/>
              <a:t>Abu </a:t>
            </a:r>
            <a:r>
              <a:rPr lang="en-US" dirty="0" err="1"/>
              <a:t>Sa'id</a:t>
            </a:r>
            <a:r>
              <a:rPr lang="en-US" dirty="0"/>
              <a:t> al-</a:t>
            </a:r>
            <a:r>
              <a:rPr lang="en-US" dirty="0" err="1"/>
              <a:t>Khudri</a:t>
            </a:r>
            <a:r>
              <a:rPr lang="en-US" dirty="0"/>
              <a:t> said, "I heard the Messenger of Allah, may Allah bless him and grant him peace, say, 'Whoever of you sees something wrong should change it with his hand; if he cannot, then with his tongue; if he cannot, then with his heart, and that is the weakest form of faith.'" [Muslim] </a:t>
            </a:r>
          </a:p>
          <a:p>
            <a:pPr eaLnBrk="1" hangingPunct="1"/>
            <a:endParaRPr lang="en-US" dirty="0" smtClean="0"/>
          </a:p>
        </p:txBody>
      </p:sp>
    </p:spTree>
    <p:extLst>
      <p:ext uri="{BB962C8B-B14F-4D97-AF65-F5344CB8AC3E}">
        <p14:creationId xmlns:p14="http://schemas.microsoft.com/office/powerpoint/2010/main" val="685390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ouristmaker.com/images/egypt/red-sea-rivi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994" y="381000"/>
            <a:ext cx="8229600" cy="1143000"/>
          </a:xfrm>
        </p:spPr>
        <p:txBody>
          <a:bodyPr rtlCol="0">
            <a:noAutofit/>
          </a:bodyPr>
          <a:lstStyle/>
          <a:p>
            <a:pPr algn="l" eaLnBrk="1" fontAlgn="auto" hangingPunct="1">
              <a:spcAft>
                <a:spcPts val="0"/>
              </a:spcAft>
              <a:defRPr/>
            </a:pPr>
            <a:r>
              <a:rPr lang="en-US" sz="5400" dirty="0">
                <a:solidFill>
                  <a:schemeClr val="bg1"/>
                </a:solidFill>
                <a:ea typeface="Calibri" pitchFamily="34" charset="0"/>
                <a:cs typeface="Times New Roman" pitchFamily="18" charset="0"/>
              </a:rPr>
              <a:t>And ask them </a:t>
            </a:r>
            <a:r>
              <a:rPr lang="en-US" sz="5400" dirty="0" smtClean="0">
                <a:solidFill>
                  <a:schemeClr val="bg1"/>
                </a:solidFill>
                <a:ea typeface="Calibri" pitchFamily="34" charset="0"/>
                <a:cs typeface="Times New Roman" pitchFamily="18" charset="0"/>
              </a:rPr>
              <a:t>about </a:t>
            </a:r>
            <a:r>
              <a:rPr lang="en-US" sz="5400" dirty="0">
                <a:solidFill>
                  <a:schemeClr val="bg1"/>
                </a:solidFill>
                <a:ea typeface="Calibri" pitchFamily="34" charset="0"/>
                <a:cs typeface="Times New Roman" pitchFamily="18" charset="0"/>
              </a:rPr>
              <a:t>the town that was by the sea;</a:t>
            </a:r>
            <a:endParaRPr lang="en-US" sz="5400" dirty="0">
              <a:solidFill>
                <a:schemeClr val="bg1"/>
              </a:solidFill>
            </a:endParaRPr>
          </a:p>
        </p:txBody>
      </p:sp>
      <p:sp>
        <p:nvSpPr>
          <p:cNvPr id="3076" name="Content Placeholder 2"/>
          <p:cNvSpPr>
            <a:spLocks noGrp="1"/>
          </p:cNvSpPr>
          <p:nvPr>
            <p:ph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228600" y="3305910"/>
            <a:ext cx="86106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tabLst>
                <a:tab pos="1247775" algn="l"/>
              </a:tabLst>
            </a:pPr>
            <a:endParaRPr lang="en-US" sz="5400" dirty="0" smtClean="0">
              <a:solidFill>
                <a:schemeClr val="accent1"/>
              </a:solidFill>
              <a:latin typeface="Calibri" pitchFamily="34" charset="0"/>
              <a:ea typeface="Calibri" pitchFamily="34" charset="0"/>
              <a:cs typeface="Times New Roman" pitchFamily="18" charset="0"/>
            </a:endParaRPr>
          </a:p>
          <a:p>
            <a:pPr>
              <a:tabLst>
                <a:tab pos="1247775" algn="l"/>
              </a:tabLst>
            </a:pPr>
            <a:r>
              <a:rPr lang="en-US" sz="5400" dirty="0" smtClean="0">
                <a:solidFill>
                  <a:schemeClr val="accent1"/>
                </a:solidFill>
                <a:latin typeface="Calibri" pitchFamily="34" charset="0"/>
                <a:ea typeface="Calibri" pitchFamily="34" charset="0"/>
                <a:cs typeface="Times New Roman" pitchFamily="18" charset="0"/>
              </a:rPr>
              <a:t>when </a:t>
            </a:r>
            <a:r>
              <a:rPr lang="en-US" sz="5400" dirty="0">
                <a:solidFill>
                  <a:schemeClr val="accent1"/>
                </a:solidFill>
                <a:latin typeface="Calibri" pitchFamily="34" charset="0"/>
                <a:ea typeface="Calibri" pitchFamily="34" charset="0"/>
                <a:cs typeface="Times New Roman" pitchFamily="18" charset="0"/>
              </a:rPr>
              <a:t>they transgressed in the matter of the </a:t>
            </a:r>
            <a:r>
              <a:rPr lang="en-US" sz="5400" dirty="0" smtClean="0">
                <a:solidFill>
                  <a:schemeClr val="accent1"/>
                </a:solidFill>
                <a:latin typeface="Calibri" pitchFamily="34" charset="0"/>
                <a:ea typeface="Calibri" pitchFamily="34" charset="0"/>
                <a:cs typeface="Times New Roman" pitchFamily="18" charset="0"/>
              </a:rPr>
              <a:t>Sabbath:</a:t>
            </a:r>
            <a:endParaRPr lang="en-US" sz="5400" dirty="0">
              <a:solidFill>
                <a:schemeClr val="accent1"/>
              </a:solidFill>
              <a:latin typeface="Calibri" pitchFamily="34" charset="0"/>
              <a:ea typeface="Calibri" pitchFamily="34" charset="0"/>
              <a:cs typeface="Times New Roman" pitchFamily="18" charset="0"/>
            </a:endParaRPr>
          </a:p>
          <a:p>
            <a:pPr eaLnBrk="0" hangingPunct="0">
              <a:tabLst>
                <a:tab pos="1247775" algn="l"/>
              </a:tabLst>
            </a:pPr>
            <a:endParaRPr lang="en-US" sz="5400" dirty="0">
              <a:solidFill>
                <a:schemeClr val="accent1"/>
              </a:solidFill>
              <a:latin typeface="Calibri" pitchFamily="34" charset="0"/>
              <a:ea typeface="Calibri" pitchFamily="34" charset="0"/>
              <a:cs typeface="Times New Roman" pitchFamily="18" charset="0"/>
            </a:endParaRPr>
          </a:p>
          <a:p>
            <a:pPr eaLnBrk="0" hangingPunct="0">
              <a:tabLst>
                <a:tab pos="1247775" algn="l"/>
              </a:tabLst>
            </a:pPr>
            <a:r>
              <a:rPr lang="en-US" sz="5400" dirty="0">
                <a:solidFill>
                  <a:schemeClr val="accent1"/>
                </a:solidFill>
                <a:latin typeface="Calibri" pitchFamily="34" charset="0"/>
                <a:ea typeface="Calibri" pitchFamily="34" charset="0"/>
                <a:cs typeface="Times New Roman" pitchFamily="18" charset="0"/>
              </a:rPr>
              <a:t>	</a:t>
            </a:r>
            <a:endParaRPr lang="en-US" sz="5400" dirty="0">
              <a:solidFill>
                <a:schemeClr val="accent1"/>
              </a:solidFill>
              <a:latin typeface="Calibri" pitchFamily="34" charset="0"/>
            </a:endParaRPr>
          </a:p>
        </p:txBody>
      </p:sp>
      <p:pic>
        <p:nvPicPr>
          <p:cNvPr id="4101" name="Picture 5" descr="http://www.muslimfootsteps.com/sites/default/files/styles/blog_image/public/sabbath2.jpg?itok=IuAA6Q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7338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news.bbcimg.co.uk/media/images/64673000/jpg/_64673258_i-qvpk4qv-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704975"/>
            <a:ext cx="915987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987" y="1133475"/>
            <a:ext cx="9131300" cy="1143000"/>
          </a:xfrm>
        </p:spPr>
        <p:txBody>
          <a:bodyPr rtlCol="0">
            <a:noAutofit/>
          </a:bodyPr>
          <a:lstStyle/>
          <a:p>
            <a:pPr eaLnBrk="1" fontAlgn="auto" hangingPunct="1">
              <a:spcAft>
                <a:spcPts val="0"/>
              </a:spcAft>
              <a:defRPr/>
            </a:pPr>
            <a:r>
              <a:rPr lang="en-US" sz="5400" dirty="0">
                <a:solidFill>
                  <a:schemeClr val="accent1"/>
                </a:solidFill>
                <a:ea typeface="Calibri" pitchFamily="34" charset="0"/>
                <a:cs typeface="Times New Roman" pitchFamily="18" charset="0"/>
              </a:rPr>
              <a:t>when their fish came to them openly on the Sabbath day, and </a:t>
            </a:r>
            <a:r>
              <a:rPr lang="en-US" sz="5400" dirty="0">
                <a:solidFill>
                  <a:schemeClr val="bg1"/>
                </a:solidFill>
                <a:ea typeface="Calibri" pitchFamily="34" charset="0"/>
                <a:cs typeface="Times New Roman" pitchFamily="18" charset="0"/>
              </a:rPr>
              <a:t>did not come to them on the day they had no Sabbath.</a:t>
            </a:r>
            <a:endParaRPr lang="en-US" sz="54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www.photobotos.com/wp-content/uploads/2013/01/Blue-Fishing-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39"/>
            <a:ext cx="9174480" cy="6873239"/>
          </a:xfrm>
          <a:prstGeom prst="rect">
            <a:avLst/>
          </a:prstGeom>
          <a:noFill/>
          <a:extLst>
            <a:ext uri="{909E8E84-426E-40DD-AFC4-6F175D3DCCD1}">
              <a14:hiddenFill xmlns:a14="http://schemas.microsoft.com/office/drawing/2010/main">
                <a:solidFill>
                  <a:srgbClr val="FFFFFF"/>
                </a:solidFill>
              </a14:hiddenFill>
            </a:ext>
          </a:extLst>
        </p:spPr>
      </p:pic>
      <p:sp>
        <p:nvSpPr>
          <p:cNvPr id="6147" name="Title 1"/>
          <p:cNvSpPr>
            <a:spLocks noGrp="1"/>
          </p:cNvSpPr>
          <p:nvPr>
            <p:ph type="title"/>
          </p:nvPr>
        </p:nvSpPr>
        <p:spPr>
          <a:xfrm>
            <a:off x="762000" y="5181600"/>
            <a:ext cx="6324600" cy="1143000"/>
          </a:xfrm>
        </p:spPr>
        <p:txBody>
          <a:bodyPr/>
          <a:lstStyle/>
          <a:p>
            <a:pPr algn="l" eaLnBrk="1" hangingPunct="1"/>
            <a:r>
              <a:rPr lang="en-US" sz="5400" dirty="0" smtClean="0">
                <a:solidFill>
                  <a:schemeClr val="bg1"/>
                </a:solidFill>
                <a:ea typeface="Calibri" pitchFamily="34" charset="0"/>
                <a:cs typeface="Times New Roman" pitchFamily="18" charset="0"/>
              </a:rPr>
              <a:t>Thus We made </a:t>
            </a:r>
            <a:br>
              <a:rPr lang="en-US" sz="5400" dirty="0" smtClean="0">
                <a:solidFill>
                  <a:schemeClr val="bg1"/>
                </a:solidFill>
                <a:ea typeface="Calibri" pitchFamily="34" charset="0"/>
                <a:cs typeface="Times New Roman" pitchFamily="18" charset="0"/>
              </a:rPr>
            </a:br>
            <a:r>
              <a:rPr lang="en-US" sz="5400" dirty="0" smtClean="0">
                <a:solidFill>
                  <a:schemeClr val="bg1"/>
                </a:solidFill>
                <a:ea typeface="Calibri" pitchFamily="34" charset="0"/>
                <a:cs typeface="Times New Roman" pitchFamily="18" charset="0"/>
              </a:rPr>
              <a:t>a trial of them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kevingriggs.files.wordpress.com/2011/01/miraculous-cat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066800"/>
            <a:ext cx="8229600" cy="1143000"/>
          </a:xfrm>
        </p:spPr>
        <p:txBody>
          <a:bodyPr rtlCol="0">
            <a:noAutofit/>
          </a:bodyPr>
          <a:lstStyle/>
          <a:p>
            <a:pPr eaLnBrk="1" fontAlgn="auto" hangingPunct="1">
              <a:spcAft>
                <a:spcPts val="0"/>
              </a:spcAft>
              <a:defRPr/>
            </a:pPr>
            <a:r>
              <a:rPr lang="en-US" sz="5400" dirty="0">
                <a:solidFill>
                  <a:schemeClr val="bg1"/>
                </a:solidFill>
                <a:ea typeface="Calibri" pitchFamily="34" charset="0"/>
                <a:cs typeface="Times New Roman" pitchFamily="18" charset="0"/>
              </a:rPr>
              <a:t>for they used to rebel against Allah’s </a:t>
            </a:r>
            <a:r>
              <a:rPr lang="en-US" sz="5400" dirty="0" smtClean="0">
                <a:solidFill>
                  <a:schemeClr val="bg1"/>
                </a:solidFill>
                <a:ea typeface="Calibri" pitchFamily="34" charset="0"/>
                <a:cs typeface="Times New Roman" pitchFamily="18" charset="0"/>
              </a:rPr>
              <a:t>Command.</a:t>
            </a:r>
            <a:r>
              <a:rPr lang="en-US" sz="5400" dirty="0">
                <a:solidFill>
                  <a:schemeClr val="bg1"/>
                </a:solidFill>
                <a:ea typeface="Calibri" pitchFamily="34" charset="0"/>
                <a:cs typeface="Times New Roman" pitchFamily="18" charset="0"/>
              </a:rPr>
              <a:t/>
            </a:r>
            <a:br>
              <a:rPr lang="en-US" sz="5400" dirty="0">
                <a:solidFill>
                  <a:schemeClr val="bg1"/>
                </a:solidFill>
                <a:ea typeface="Calibri" pitchFamily="34" charset="0"/>
                <a:cs typeface="Times New Roman" pitchFamily="18" charset="0"/>
              </a:rPr>
            </a:br>
            <a:endParaRPr lang="en-US" sz="5400" dirty="0"/>
          </a:p>
        </p:txBody>
      </p:sp>
      <p:sp>
        <p:nvSpPr>
          <p:cNvPr id="3" name="Content Placeholder 2"/>
          <p:cNvSpPr>
            <a:spLocks noGrp="1"/>
          </p:cNvSpPr>
          <p:nvPr>
            <p:ph idx="1"/>
          </p:nvPr>
        </p:nvSpPr>
        <p:spPr/>
        <p:txBody>
          <a:bodyPr rtlCol="0">
            <a:normAutofit lnSpcReduction="10000"/>
          </a:bodyPr>
          <a:lstStyle/>
          <a:p>
            <a:pPr marL="0" indent="0" eaLnBrk="1" fontAlgn="auto" hangingPunct="1">
              <a:spcAft>
                <a:spcPts val="0"/>
              </a:spcAft>
              <a:buFont typeface="Arial" pitchFamily="34" charset="0"/>
              <a:buNone/>
              <a:defRPr/>
            </a:pPr>
            <a:endParaRPr lang="en-US" dirty="0" smtClean="0">
              <a:ea typeface="Calibri" pitchFamily="34" charset="0"/>
              <a:cs typeface="Times New Roman" pitchFamily="18" charset="0"/>
            </a:endParaRPr>
          </a:p>
          <a:p>
            <a:pPr marL="0" indent="0" eaLnBrk="1" fontAlgn="auto" hangingPunct="1">
              <a:spcAft>
                <a:spcPts val="0"/>
              </a:spcAft>
              <a:buFont typeface="Arial" pitchFamily="34" charset="0"/>
              <a:buNone/>
              <a:defRPr/>
            </a:pPr>
            <a:endParaRPr lang="en-US" dirty="0">
              <a:ea typeface="Calibri" pitchFamily="34" charset="0"/>
              <a:cs typeface="Times New Roman" pitchFamily="18" charset="0"/>
            </a:endParaRPr>
          </a:p>
          <a:p>
            <a:pPr marL="0" indent="0" eaLnBrk="1" fontAlgn="auto" hangingPunct="1">
              <a:spcAft>
                <a:spcPts val="0"/>
              </a:spcAft>
              <a:buFont typeface="Arial" pitchFamily="34" charset="0"/>
              <a:buNone/>
              <a:defRPr/>
            </a:pPr>
            <a:endParaRPr lang="en-US" dirty="0" smtClean="0">
              <a:ea typeface="Calibri" pitchFamily="34" charset="0"/>
              <a:cs typeface="Times New Roman" pitchFamily="18" charset="0"/>
            </a:endParaRPr>
          </a:p>
          <a:p>
            <a:pPr marL="0" indent="0" eaLnBrk="1" fontAlgn="auto" hangingPunct="1">
              <a:spcAft>
                <a:spcPts val="0"/>
              </a:spcAft>
              <a:buFont typeface="Arial" pitchFamily="34" charset="0"/>
              <a:buNone/>
              <a:defRPr/>
            </a:pPr>
            <a:endParaRPr lang="en-US" dirty="0">
              <a:ea typeface="Calibri" pitchFamily="34" charset="0"/>
              <a:cs typeface="Times New Roman" pitchFamily="18" charset="0"/>
            </a:endParaRPr>
          </a:p>
          <a:p>
            <a:pPr marL="0" indent="0" eaLnBrk="1" fontAlgn="auto" hangingPunct="1">
              <a:spcAft>
                <a:spcPts val="0"/>
              </a:spcAft>
              <a:buFont typeface="Arial" pitchFamily="34" charset="0"/>
              <a:buNone/>
              <a:defRPr/>
            </a:pPr>
            <a:endParaRPr lang="en-US" dirty="0" smtClean="0">
              <a:ea typeface="Calibri" pitchFamily="34" charset="0"/>
              <a:cs typeface="Times New Roman" pitchFamily="18" charset="0"/>
            </a:endParaRPr>
          </a:p>
          <a:p>
            <a:pPr marL="0" indent="0" eaLnBrk="1" fontAlgn="auto" hangingPunct="1">
              <a:spcAft>
                <a:spcPts val="0"/>
              </a:spcAft>
              <a:buFont typeface="Arial" pitchFamily="34" charset="0"/>
              <a:buNone/>
              <a:defRPr/>
            </a:pPr>
            <a:endParaRPr lang="en-US" dirty="0">
              <a:ea typeface="Calibri" pitchFamily="34" charset="0"/>
              <a:cs typeface="Times New Roman" pitchFamily="18" charset="0"/>
            </a:endParaRPr>
          </a:p>
          <a:p>
            <a:pPr marL="0" indent="0" eaLnBrk="1" fontAlgn="auto" hangingPunct="1">
              <a:spcAft>
                <a:spcPts val="0"/>
              </a:spcAft>
              <a:buFont typeface="Arial" pitchFamily="34" charset="0"/>
              <a:buNone/>
              <a:defRPr/>
            </a:pPr>
            <a:endParaRPr lang="en-US" dirty="0" smtClean="0">
              <a:ea typeface="Calibri" pitchFamily="34" charset="0"/>
              <a:cs typeface="Times New Roman" pitchFamily="18" charset="0"/>
            </a:endParaRPr>
          </a:p>
          <a:p>
            <a:pPr marL="0" indent="0" eaLnBrk="1" fontAlgn="auto" hangingPunct="1">
              <a:spcAft>
                <a:spcPts val="0"/>
              </a:spcAft>
              <a:buFont typeface="Arial" pitchFamily="34" charset="0"/>
              <a:buNone/>
              <a:defRPr/>
            </a:pPr>
            <a:r>
              <a:rPr lang="en-US" dirty="0" smtClean="0">
                <a:solidFill>
                  <a:schemeClr val="bg1"/>
                </a:solidFill>
                <a:ea typeface="Calibri" pitchFamily="34" charset="0"/>
                <a:cs typeface="Times New Roman" pitchFamily="18" charset="0"/>
              </a:rPr>
              <a:t>(</a:t>
            </a:r>
            <a:r>
              <a:rPr lang="en-US" dirty="0">
                <a:solidFill>
                  <a:schemeClr val="bg1"/>
                </a:solidFill>
                <a:ea typeface="Calibri" pitchFamily="34" charset="0"/>
                <a:cs typeface="Times New Roman" pitchFamily="18" charset="0"/>
              </a:rPr>
              <a:t>Surah Al </a:t>
            </a:r>
            <a:r>
              <a:rPr lang="en-US" dirty="0" err="1">
                <a:solidFill>
                  <a:schemeClr val="bg1"/>
                </a:solidFill>
                <a:ea typeface="Calibri" pitchFamily="34" charset="0"/>
                <a:cs typeface="Times New Roman" pitchFamily="18" charset="0"/>
              </a:rPr>
              <a:t>A’raf</a:t>
            </a:r>
            <a:r>
              <a:rPr lang="en-US" dirty="0">
                <a:solidFill>
                  <a:schemeClr val="bg1"/>
                </a:solidFill>
                <a:ea typeface="Calibri" pitchFamily="34" charset="0"/>
                <a:cs typeface="Times New Roman" pitchFamily="18" charset="0"/>
              </a:rPr>
              <a:t> 7: Verse 163)</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personalbrandingblog.com/wp-content/uploads/2010/02/w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31750"/>
            <a:ext cx="8777287"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762000"/>
            <a:ext cx="8229600" cy="6705600"/>
          </a:xfrm>
        </p:spPr>
        <p:txBody>
          <a:bodyPr rtlCol="0">
            <a:normAutofit/>
          </a:bodyPr>
          <a:lstStyle/>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r>
              <a:rPr lang="en-US" sz="4800" dirty="0" smtClean="0">
                <a:solidFill>
                  <a:schemeClr val="accent1"/>
                </a:solidFill>
              </a:rPr>
              <a:t>“</a:t>
            </a:r>
            <a:r>
              <a:rPr lang="en-US" sz="4800" dirty="0">
                <a:solidFill>
                  <a:schemeClr val="accent1"/>
                </a:solidFill>
              </a:rPr>
              <a:t>And when a community among them said: ‘Why do you preach to a people whom Allah is about to destroy or to punish with a severe torment</a:t>
            </a:r>
            <a:r>
              <a:rPr lang="en-US" sz="4800" dirty="0" smtClean="0">
                <a:solidFill>
                  <a:schemeClr val="accent1"/>
                </a:solidFill>
              </a:rPr>
              <a:t>?”</a:t>
            </a:r>
          </a:p>
          <a:p>
            <a:pPr marL="0" indent="0" eaLnBrk="1" fontAlgn="auto" hangingPunct="1">
              <a:spcAft>
                <a:spcPts val="0"/>
              </a:spcAft>
              <a:buFont typeface="Arial" pitchFamily="34" charset="0"/>
              <a:buNone/>
              <a:defRPr/>
            </a:pPr>
            <a:r>
              <a:rPr lang="en-US" dirty="0"/>
              <a:t/>
            </a:r>
            <a:br>
              <a:rPr lang="en-US" dirty="0"/>
            </a:br>
            <a:endParaRPr lang="en-US" dirty="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673</Words>
  <Application>Microsoft Office PowerPoint</Application>
  <PresentationFormat>On-screen Show (4:3)</PresentationFormat>
  <Paragraphs>76</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And ask them about the town that was by the sea;</vt:lpstr>
      <vt:lpstr>PowerPoint Presentation</vt:lpstr>
      <vt:lpstr>when their fish came to them openly on the Sabbath day, and did not come to them on the day they had no Sabbath.</vt:lpstr>
      <vt:lpstr>Thus We made  a trial of them</vt:lpstr>
      <vt:lpstr>for they used to rebel against Allah’s Command.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Levels of Faith</vt:lpstr>
      <vt:lpstr> Use the tool of wisdom </vt:lpstr>
      <vt:lpstr>PowerPoint Presentation</vt:lpstr>
      <vt:lpstr>PowerPoint Presentation</vt:lpstr>
      <vt:lpstr>PowerPoint Presentation</vt:lpstr>
      <vt:lpstr>PowerPoint Presentation</vt:lpstr>
      <vt:lpstr>PowerPoint Presentation</vt:lpstr>
      <vt:lpstr> Be a role model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hp1</cp:lastModifiedBy>
  <cp:revision>77</cp:revision>
  <dcterms:created xsi:type="dcterms:W3CDTF">2013-09-09T11:01:37Z</dcterms:created>
  <dcterms:modified xsi:type="dcterms:W3CDTF">2019-10-11T08:06:32Z</dcterms:modified>
</cp:coreProperties>
</file>