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7" r:id="rId2"/>
    <p:sldId id="275" r:id="rId3"/>
    <p:sldId id="259" r:id="rId4"/>
    <p:sldId id="274" r:id="rId5"/>
    <p:sldId id="261" r:id="rId6"/>
    <p:sldId id="264" r:id="rId7"/>
    <p:sldId id="276" r:id="rId8"/>
    <p:sldId id="263" r:id="rId9"/>
    <p:sldId id="265" r:id="rId10"/>
    <p:sldId id="266" r:id="rId11"/>
    <p:sldId id="267" r:id="rId12"/>
    <p:sldId id="272" r:id="rId13"/>
    <p:sldId id="278" r:id="rId14"/>
    <p:sldId id="279" r:id="rId15"/>
    <p:sldId id="271" r:id="rId16"/>
    <p:sldId id="277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B5F"/>
    <a:srgbClr val="F6AA6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2CBE-FA3A-4222-AEFC-547D15B2D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E22DA-8437-4255-935F-2D609C6D2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0EED4-7E3C-4D03-877A-60632D5B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BB612-BE08-4024-BA77-F2E19AAA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BE8C-7939-475E-9BCD-5950ADFC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2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EC7E-414A-474F-9E72-9BC9D6343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AFF11-2D9D-4290-8C54-D98541B3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16AE7-1377-4691-8D8F-51D76BEA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452E5-E5BA-4C4B-ADCD-91F28AE5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561C6-EFD8-4C14-BC7C-81B82F67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3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B2A5D-3972-4106-803F-6963F47B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EFABB-D971-4919-AABA-D2B201591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02998-8918-4FCA-BCE7-3BE6F9228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80836-2DE1-4B4E-AB7C-97D80FB96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E5FEE-6630-4A7A-B8F9-A421A1D30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878" y="2048951"/>
            <a:ext cx="6691711" cy="2760098"/>
          </a:xfrm>
        </p:spPr>
        <p:txBody>
          <a:bodyPr>
            <a:noAutofit/>
          </a:bodyPr>
          <a:lstStyle/>
          <a:p>
            <a:r>
              <a:rPr lang="en-US" sz="8800" dirty="0">
                <a:latin typeface="Forte" panose="03060902040502070203" pitchFamily="66" charset="0"/>
                <a:cs typeface="Aharoni" panose="020B0604020202020204" pitchFamily="2" charset="-79"/>
              </a:rPr>
              <a:t>Just because you can, doesn’t mean you should!</a:t>
            </a:r>
          </a:p>
        </p:txBody>
      </p:sp>
    </p:spTree>
    <p:extLst>
      <p:ext uri="{BB962C8B-B14F-4D97-AF65-F5344CB8AC3E}">
        <p14:creationId xmlns:p14="http://schemas.microsoft.com/office/powerpoint/2010/main" val="32402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C20808-7E6A-4F82-AC2B-F782C6A4F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FDDC0-AAF7-4204-BB0D-BAAA7FC4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2" y="1043763"/>
            <a:ext cx="6856965" cy="3918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7F9DF-5B79-40D6-B1DB-FB499964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770" y="1497273"/>
            <a:ext cx="4100513" cy="5315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9213CD-8603-4FE0-9475-5E04FA5310C2}"/>
              </a:ext>
            </a:extLst>
          </p:cNvPr>
          <p:cNvSpPr txBox="1"/>
          <p:nvPr/>
        </p:nvSpPr>
        <p:spPr>
          <a:xfrm>
            <a:off x="42188" y="4962351"/>
            <a:ext cx="7291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ritannic Bold" panose="020B0903060703020204" pitchFamily="34" charset="0"/>
              </a:rPr>
              <a:t>1 in 9 people go to bed on an empty stomach!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956A7-FC3D-4082-BAE8-46B906EF1745}"/>
              </a:ext>
            </a:extLst>
          </p:cNvPr>
          <p:cNvSpPr txBox="1"/>
          <p:nvPr/>
        </p:nvSpPr>
        <p:spPr>
          <a:xfrm>
            <a:off x="450574" y="337533"/>
            <a:ext cx="982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Britannic Bold" panose="020B0903060703020204" pitchFamily="34" charset="0"/>
              </a:rPr>
              <a:t>In a world where there is enough food to feed everyone…</a:t>
            </a:r>
          </a:p>
        </p:txBody>
      </p:sp>
    </p:spTree>
    <p:extLst>
      <p:ext uri="{BB962C8B-B14F-4D97-AF65-F5344CB8AC3E}">
        <p14:creationId xmlns:p14="http://schemas.microsoft.com/office/powerpoint/2010/main" val="1469823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439222-BB80-4097-83B3-F29B4D9A1224}"/>
              </a:ext>
            </a:extLst>
          </p:cNvPr>
          <p:cNvSpPr/>
          <p:nvPr/>
        </p:nvSpPr>
        <p:spPr>
          <a:xfrm>
            <a:off x="5976730" y="1878878"/>
            <a:ext cx="45881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ثُمَّ لَتُسْأَلُنَّ يَوْمَئِذٍ عَنِ النَّعِيمِ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70AB4-EE26-4359-9CBF-7AA4BF5C648C}"/>
              </a:ext>
            </a:extLst>
          </p:cNvPr>
          <p:cNvSpPr txBox="1"/>
          <p:nvPr/>
        </p:nvSpPr>
        <p:spPr>
          <a:xfrm>
            <a:off x="5440016" y="3430060"/>
            <a:ext cx="5661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Then you will be asked about all the pleasures (you enjoyed in the world).</a:t>
            </a:r>
          </a:p>
          <a:p>
            <a:pPr algn="r"/>
            <a:r>
              <a:rPr lang="en-US" sz="3200" dirty="0">
                <a:latin typeface="Arial Black" panose="020B0A04020102020204" pitchFamily="34" charset="0"/>
              </a:rPr>
              <a:t>       </a:t>
            </a:r>
            <a:r>
              <a:rPr lang="en-US" dirty="0">
                <a:latin typeface="Arial Black" panose="020B0A04020102020204" pitchFamily="34" charset="0"/>
              </a:rPr>
              <a:t>Surah </a:t>
            </a:r>
            <a:r>
              <a:rPr lang="en-US" dirty="0" err="1">
                <a:latin typeface="Arial Black" panose="020B0A04020102020204" pitchFamily="34" charset="0"/>
              </a:rPr>
              <a:t>Takathur</a:t>
            </a:r>
            <a:r>
              <a:rPr lang="en-US" dirty="0">
                <a:latin typeface="Arial Black" panose="020B0A04020102020204" pitchFamily="34" charset="0"/>
              </a:rPr>
              <a:t>, Verse 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9D9F05-89DB-4B85-A748-A8BB8086E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endParaRPr lang="en-US" dirty="0">
              <a:latin typeface="Franklin Gothic Medium" panose="020B0603020102020204" pitchFamily="34" charset="0"/>
              <a:cs typeface="Aharoni" panose="020B0604020202020204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91E7E-81E3-4299-B544-F01E1488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74" y="1607457"/>
            <a:ext cx="4857448" cy="36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52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endParaRPr lang="en-US" dirty="0">
              <a:latin typeface="Franklin Gothic Medium" panose="020B0603020102020204" pitchFamily="34" charset="0"/>
              <a:cs typeface="Aharoni" panose="020B0604020202020204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E6CA1-2D7A-4AC4-BCC9-ADE4E2DE9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89" y="23191"/>
            <a:ext cx="54698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614C2-0E64-423B-BDF0-8C9042C966C7}"/>
              </a:ext>
            </a:extLst>
          </p:cNvPr>
          <p:cNvSpPr txBox="1"/>
          <p:nvPr/>
        </p:nvSpPr>
        <p:spPr>
          <a:xfrm>
            <a:off x="843182" y="913034"/>
            <a:ext cx="50358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ritannic Bold" panose="020B0903060703020204" pitchFamily="34" charset="0"/>
              </a:rPr>
              <a:t>The best way to balance life is setting your boundaries and learning to say enough</a:t>
            </a:r>
          </a:p>
        </p:txBody>
      </p:sp>
    </p:spTree>
    <p:extLst>
      <p:ext uri="{BB962C8B-B14F-4D97-AF65-F5344CB8AC3E}">
        <p14:creationId xmlns:p14="http://schemas.microsoft.com/office/powerpoint/2010/main" val="3398656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endParaRPr lang="en-US" dirty="0">
              <a:latin typeface="Franklin Gothic Medium" panose="020B0603020102020204" pitchFamily="34" charset="0"/>
              <a:cs typeface="Aharoni" panose="020B0604020202020204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ABEA4-8BBC-41F1-9F01-A766A4D02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59026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02831-6276-4610-9921-FAF9ABCCEA40}"/>
              </a:ext>
            </a:extLst>
          </p:cNvPr>
          <p:cNvSpPr txBox="1"/>
          <p:nvPr/>
        </p:nvSpPr>
        <p:spPr>
          <a:xfrm>
            <a:off x="7580242" y="2451652"/>
            <a:ext cx="35648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ritannic Bold" panose="020B0903060703020204" pitchFamily="34" charset="0"/>
              </a:rPr>
              <a:t>Thumb rule</a:t>
            </a:r>
          </a:p>
        </p:txBody>
      </p:sp>
    </p:spTree>
    <p:extLst>
      <p:ext uri="{BB962C8B-B14F-4D97-AF65-F5344CB8AC3E}">
        <p14:creationId xmlns:p14="http://schemas.microsoft.com/office/powerpoint/2010/main" val="423214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EAFC3B-3025-4378-8E9C-AD75CE310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79754A6-ED74-4693-BA5E-82DF794B2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412" y="109674"/>
            <a:ext cx="10506456" cy="53035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C000"/>
                </a:solidFill>
                <a:latin typeface="Britannic Bold" panose="020B0903060703020204" pitchFamily="34" charset="0"/>
              </a:rPr>
              <a:t>Now </a:t>
            </a:r>
            <a:r>
              <a:rPr lang="en-US" sz="8000" dirty="0">
                <a:solidFill>
                  <a:srgbClr val="FFC000"/>
                </a:solidFill>
                <a:latin typeface="Britannic Bold" panose="020B0903060703020204" pitchFamily="34" charset="0"/>
              </a:rPr>
              <a:t>is the time!</a:t>
            </a:r>
          </a:p>
        </p:txBody>
      </p:sp>
    </p:spTree>
    <p:extLst>
      <p:ext uri="{BB962C8B-B14F-4D97-AF65-F5344CB8AC3E}">
        <p14:creationId xmlns:p14="http://schemas.microsoft.com/office/powerpoint/2010/main" val="2723656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br>
              <a:rPr lang="en-US" dirty="0">
                <a:latin typeface="Franklin Gothic Medium" panose="020B0603020102020204" pitchFamily="34" charset="0"/>
                <a:cs typeface="Aharoni" panose="020B0604020202020204" pitchFamily="2" charset="-79"/>
              </a:rPr>
            </a:br>
            <a:endParaRPr lang="en-US" dirty="0">
              <a:latin typeface="Franklin Gothic Medium" panose="020B0603020102020204" pitchFamily="34" charset="0"/>
              <a:cs typeface="Aharoni" panose="020B0604020202020204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FB0AF-0D1A-402B-92B9-90D4D794D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424" y="883961"/>
            <a:ext cx="66675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3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71" y="2774367"/>
            <a:ext cx="3669161" cy="2760098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ritannic Bold" panose="020B0903060703020204" pitchFamily="34" charset="0"/>
                <a:cs typeface="Aharoni" panose="020B0604020202020204" pitchFamily="2" charset="-79"/>
              </a:rPr>
              <a:t>Because we can repent and change, so we shall!</a:t>
            </a:r>
            <a:br>
              <a:rPr lang="en-US" sz="5400" dirty="0">
                <a:latin typeface="Britannic Bold" panose="020B0903060703020204" pitchFamily="34" charset="0"/>
                <a:cs typeface="Aharoni" panose="020B0604020202020204" pitchFamily="2" charset="-79"/>
              </a:rPr>
            </a:br>
            <a:br>
              <a:rPr lang="en-US" sz="5400" dirty="0">
                <a:latin typeface="Britannic Bold" panose="020B0903060703020204" pitchFamily="34" charset="0"/>
                <a:cs typeface="Aharoni" panose="020B0604020202020204" pitchFamily="2" charset="-79"/>
              </a:rPr>
            </a:br>
            <a:endParaRPr lang="en-US" sz="5400" dirty="0">
              <a:latin typeface="Britannic Bold" panose="020B0903060703020204" pitchFamily="34" charset="0"/>
              <a:cs typeface="Aharoni" panose="020B0604020202020204" pitchFamily="2" charset="-79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E39C18-29AF-4A87-85C3-CC5755AE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852" y="1095892"/>
            <a:ext cx="5721627" cy="4666216"/>
          </a:xfrm>
        </p:spPr>
        <p:txBody>
          <a:bodyPr>
            <a:normAutofit/>
          </a:bodyPr>
          <a:lstStyle/>
          <a:p>
            <a:r>
              <a:rPr lang="en-US" sz="4300" dirty="0"/>
              <a:t>.</a:t>
            </a:r>
            <a:r>
              <a:rPr lang="en-US" sz="4300" dirty="0">
                <a:latin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4" name="Picture 3" descr="A picture containing flower&#10;&#10;Description automatically generated">
            <a:extLst>
              <a:ext uri="{FF2B5EF4-FFF2-40B4-BE49-F238E27FC236}">
                <a16:creationId xmlns:a16="http://schemas.microsoft.com/office/drawing/2014/main" id="{B743E2F7-BFCA-4438-83AC-FA3831C2D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34" y="1095892"/>
            <a:ext cx="6678522" cy="466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04" y="1722337"/>
            <a:ext cx="5719504" cy="2760098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Britannic Bold" panose="020B0903060703020204" pitchFamily="34" charset="0"/>
                <a:cs typeface="Aharoni" panose="020B0604020202020204" pitchFamily="2" charset="-79"/>
              </a:rPr>
              <a:t>Inspiring?</a:t>
            </a:r>
          </a:p>
        </p:txBody>
      </p:sp>
      <p:pic>
        <p:nvPicPr>
          <p:cNvPr id="9" name="Picture 2" descr="C:\Users\hp1\Desktop\download (1).jpg">
            <a:extLst>
              <a:ext uri="{FF2B5EF4-FFF2-40B4-BE49-F238E27FC236}">
                <a16:creationId xmlns:a16="http://schemas.microsoft.com/office/drawing/2014/main" id="{3E0BCD4C-F1C0-4233-89CF-943052D62F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b="10008"/>
          <a:stretch/>
        </p:blipFill>
        <p:spPr bwMode="auto">
          <a:xfrm>
            <a:off x="5735193" y="665589"/>
            <a:ext cx="5899008" cy="5658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1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2053641"/>
            <a:ext cx="5075581" cy="2760098"/>
          </a:xfrm>
        </p:spPr>
        <p:txBody>
          <a:bodyPr>
            <a:normAutofit/>
          </a:bodyPr>
          <a:lstStyle/>
          <a:p>
            <a:r>
              <a:rPr lang="en-US" sz="7600" dirty="0">
                <a:latin typeface="Britannic Bold" panose="020B0903060703020204" pitchFamily="34" charset="0"/>
                <a:cs typeface="Aharoni" panose="020B0604020202020204" pitchFamily="2" charset="-79"/>
              </a:rPr>
              <a:t>Appetizing</a:t>
            </a:r>
            <a:r>
              <a:rPr lang="en-US" sz="7600" dirty="0">
                <a:latin typeface="Forte" panose="03060902040502070203" pitchFamily="66" charset="0"/>
                <a:cs typeface="Aharoni" panose="020B0604020202020204" pitchFamily="2" charset="-79"/>
              </a:rPr>
              <a:t>?</a:t>
            </a:r>
            <a:r>
              <a:rPr lang="en-US" sz="8800" dirty="0">
                <a:latin typeface="Forte" panose="03060902040502070203" pitchFamily="66" charset="0"/>
                <a:cs typeface="Aharoni" panose="020B0604020202020204" pitchFamily="2" charset="-79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FB256-47DA-4F81-BCBA-1AA045345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6"/>
          <a:stretch/>
        </p:blipFill>
        <p:spPr>
          <a:xfrm rot="808333">
            <a:off x="5355429" y="1997607"/>
            <a:ext cx="6562345" cy="4153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04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7" y="1903177"/>
            <a:ext cx="5222226" cy="2760098"/>
          </a:xfrm>
        </p:spPr>
        <p:txBody>
          <a:bodyPr>
            <a:noAutofit/>
          </a:bodyPr>
          <a:lstStyle/>
          <a:p>
            <a:r>
              <a:rPr lang="en-US" sz="8800" dirty="0">
                <a:latin typeface="Britannic Bold" panose="020B0903060703020204" pitchFamily="34" charset="0"/>
              </a:rPr>
              <a:t>Binge-watching?</a:t>
            </a:r>
            <a:endParaRPr lang="en-US" sz="8800" dirty="0">
              <a:latin typeface="Britannic Bold" panose="020B0903060703020204" pitchFamily="34" charset="0"/>
              <a:cs typeface="Aharoni" panose="020B0604020202020204" pitchFamily="2" charset="-79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E07BD0-B08F-4F0C-B3BB-F3600453B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1639" y="1253331"/>
            <a:ext cx="6523537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132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970D5-8A62-4551-9ADF-A1FF27353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66" y="1380049"/>
            <a:ext cx="8986052" cy="5309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140" y="168799"/>
            <a:ext cx="7845286" cy="27600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ritannic Bold" panose="020B0903060703020204" pitchFamily="34" charset="0"/>
                <a:cs typeface="Aharoni" panose="020B0604020202020204" pitchFamily="2" charset="-79"/>
              </a:rPr>
              <a:t>Me at 2:30 in the afternoon:</a:t>
            </a:r>
            <a:br>
              <a:rPr lang="en-US" dirty="0">
                <a:latin typeface="Britannic Bold" panose="020B0903060703020204" pitchFamily="34" charset="0"/>
                <a:cs typeface="Aharoni" panose="020B0604020202020204" pitchFamily="2" charset="-79"/>
              </a:rPr>
            </a:br>
            <a:br>
              <a:rPr lang="en-US" dirty="0">
                <a:latin typeface="Britannic Bold" panose="020B0903060703020204" pitchFamily="34" charset="0"/>
                <a:cs typeface="Aharoni" panose="020B0604020202020204" pitchFamily="2" charset="-79"/>
              </a:rPr>
            </a:br>
            <a:r>
              <a:rPr lang="en-US" sz="6000" dirty="0">
                <a:solidFill>
                  <a:srgbClr val="FFC000"/>
                </a:solidFill>
                <a:latin typeface="Britannic Bold" panose="020B0903060703020204" pitchFamily="34" charset="0"/>
                <a:cs typeface="Aharoni" panose="020B0604020202020204" pitchFamily="2" charset="-79"/>
              </a:rPr>
              <a:t>Morning already??</a:t>
            </a:r>
            <a:endParaRPr lang="en-US" sz="6000" dirty="0">
              <a:solidFill>
                <a:srgbClr val="FFC0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45F2A-76EF-402A-813F-A9E55C562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219074"/>
            <a:ext cx="9525000" cy="641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1080" y="861391"/>
            <a:ext cx="3669161" cy="4210877"/>
          </a:xfrm>
        </p:spPr>
        <p:txBody>
          <a:bodyPr vert="vert270">
            <a:noAutofit/>
          </a:bodyPr>
          <a:lstStyle/>
          <a:p>
            <a:r>
              <a:rPr lang="en-US" sz="8800" dirty="0">
                <a:latin typeface="Britannic Bold" panose="020B0903060703020204" pitchFamily="34" charset="0"/>
                <a:cs typeface="Aharoni" panose="020B0604020202020204" pitchFamily="2" charset="-79"/>
              </a:rPr>
              <a:t>Binge</a:t>
            </a:r>
            <a:br>
              <a:rPr lang="en-US" sz="8800" dirty="0">
                <a:latin typeface="Britannic Bold" panose="020B0903060703020204" pitchFamily="34" charset="0"/>
                <a:cs typeface="Aharoni" panose="020B0604020202020204" pitchFamily="2" charset="-79"/>
              </a:rPr>
            </a:br>
            <a:r>
              <a:rPr lang="en-US" sz="8800" dirty="0">
                <a:latin typeface="Britannic Bold" panose="020B0903060703020204" pitchFamily="34" charset="0"/>
                <a:cs typeface="Aharoni" panose="020B0604020202020204" pitchFamily="2" charset="-79"/>
              </a:rPr>
              <a:t>eating?</a:t>
            </a:r>
          </a:p>
        </p:txBody>
      </p:sp>
    </p:spTree>
    <p:extLst>
      <p:ext uri="{BB962C8B-B14F-4D97-AF65-F5344CB8AC3E}">
        <p14:creationId xmlns:p14="http://schemas.microsoft.com/office/powerpoint/2010/main" val="920804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10" y="1863420"/>
            <a:ext cx="4239138" cy="2760098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latin typeface="Britannic Bold" panose="020B0903060703020204" pitchFamily="34" charset="0"/>
                <a:cs typeface="Aharoni" panose="020B0604020202020204" pitchFamily="2" charset="-79"/>
              </a:rPr>
              <a:t>mmm…feels good!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A3B3A-B99E-4AF8-9B8F-3936898A7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59" r="7011"/>
          <a:stretch/>
        </p:blipFill>
        <p:spPr>
          <a:xfrm>
            <a:off x="5809320" y="123097"/>
            <a:ext cx="5746576" cy="65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98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94F6B-9727-4B8A-88C4-89576B247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10"/>
            <a:ext cx="9258300" cy="674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3C607-86B1-4904-97FF-753A892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809" y="-617150"/>
            <a:ext cx="6771861" cy="5102311"/>
          </a:xfrm>
        </p:spPr>
        <p:txBody>
          <a:bodyPr vert="horz">
            <a:noAutofit/>
          </a:bodyPr>
          <a:lstStyle/>
          <a:p>
            <a:r>
              <a:rPr lang="en-US" sz="9600" dirty="0">
                <a:latin typeface="Britannic Bold" panose="020B0903060703020204" pitchFamily="34" charset="0"/>
                <a:cs typeface="Aharoni" panose="020B0604020202020204" pitchFamily="2" charset="-79"/>
              </a:rPr>
              <a:t>Food </a:t>
            </a:r>
            <a:r>
              <a:rPr lang="en-US" sz="9600" dirty="0" err="1">
                <a:latin typeface="Britannic Bold" panose="020B0903060703020204" pitchFamily="34" charset="0"/>
                <a:cs typeface="Aharoni" panose="020B0604020202020204" pitchFamily="2" charset="-79"/>
              </a:rPr>
              <a:t>food</a:t>
            </a:r>
            <a:r>
              <a:rPr lang="en-US" sz="9600" dirty="0">
                <a:latin typeface="Britannic Bold" panose="020B0903060703020204" pitchFamily="34" charset="0"/>
                <a:cs typeface="Aharoni" panose="020B0604020202020204" pitchFamily="2" charset="-79"/>
              </a:rPr>
              <a:t> everywhere!</a:t>
            </a:r>
          </a:p>
        </p:txBody>
      </p:sp>
    </p:spTree>
    <p:extLst>
      <p:ext uri="{BB962C8B-B14F-4D97-AF65-F5344CB8AC3E}">
        <p14:creationId xmlns:p14="http://schemas.microsoft.com/office/powerpoint/2010/main" val="2646087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7C889-0A6B-4003-BD26-8A6A6791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276" y="543339"/>
            <a:ext cx="6937447" cy="60095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C92D7-6E44-4187-AFA8-8E592078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253" y="950843"/>
            <a:ext cx="7434470" cy="495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2D055-7BD5-4B12-8E37-FA118AFDFBAF}"/>
              </a:ext>
            </a:extLst>
          </p:cNvPr>
          <p:cNvSpPr txBox="1"/>
          <p:nvPr/>
        </p:nvSpPr>
        <p:spPr>
          <a:xfrm rot="20112279">
            <a:off x="145324" y="893130"/>
            <a:ext cx="5512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Forte" panose="03060902040502070203" pitchFamily="66" charset="0"/>
              </a:rPr>
              <a:t>Want not?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E0219-FE07-4B4A-808F-5B0C92C0E057}"/>
              </a:ext>
            </a:extLst>
          </p:cNvPr>
          <p:cNvSpPr txBox="1"/>
          <p:nvPr/>
        </p:nvSpPr>
        <p:spPr>
          <a:xfrm rot="20129150">
            <a:off x="6584563" y="4365119"/>
            <a:ext cx="5851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Forte" panose="03060902040502070203" pitchFamily="66" charset="0"/>
              </a:rPr>
              <a:t>Waste not!</a:t>
            </a:r>
          </a:p>
        </p:txBody>
      </p:sp>
    </p:spTree>
    <p:extLst>
      <p:ext uri="{BB962C8B-B14F-4D97-AF65-F5344CB8AC3E}">
        <p14:creationId xmlns:p14="http://schemas.microsoft.com/office/powerpoint/2010/main" val="1765082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156</Words>
  <Application>Microsoft Office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Arabic Typesetting</vt:lpstr>
      <vt:lpstr>Arial</vt:lpstr>
      <vt:lpstr>Arial Black</vt:lpstr>
      <vt:lpstr>Britannic Bold</vt:lpstr>
      <vt:lpstr>Calibri</vt:lpstr>
      <vt:lpstr>Calibri Light</vt:lpstr>
      <vt:lpstr>Forte</vt:lpstr>
      <vt:lpstr>Franklin Gothic Medium</vt:lpstr>
      <vt:lpstr>verdana</vt:lpstr>
      <vt:lpstr>Office Theme</vt:lpstr>
      <vt:lpstr>Just because you can, doesn’t mean you should!</vt:lpstr>
      <vt:lpstr>Inspiring?</vt:lpstr>
      <vt:lpstr>Appetizing? </vt:lpstr>
      <vt:lpstr>Binge-watching?</vt:lpstr>
      <vt:lpstr>Me at 2:30 in the afternoon:  Morning already??</vt:lpstr>
      <vt:lpstr>Binge eating?</vt:lpstr>
      <vt:lpstr>mmm…feels good!</vt:lpstr>
      <vt:lpstr>Food food everywhere!</vt:lpstr>
      <vt:lpstr>              </vt:lpstr>
      <vt:lpstr>PowerPoint Presentation</vt:lpstr>
      <vt:lpstr>PowerPoint Presentation</vt:lpstr>
      <vt:lpstr>  </vt:lpstr>
      <vt:lpstr>  </vt:lpstr>
      <vt:lpstr>  </vt:lpstr>
      <vt:lpstr>PowerPoint Presentation</vt:lpstr>
      <vt:lpstr>  </vt:lpstr>
      <vt:lpstr>Because we can repent and change, so we shall!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because you can,  doesn’t mean you should!!</dc:title>
  <dc:creator>nadia kashif</dc:creator>
  <cp:lastModifiedBy>ssgc</cp:lastModifiedBy>
  <cp:revision>47</cp:revision>
  <dcterms:created xsi:type="dcterms:W3CDTF">2020-04-20T12:51:15Z</dcterms:created>
  <dcterms:modified xsi:type="dcterms:W3CDTF">2020-04-22T15:45:00Z</dcterms:modified>
</cp:coreProperties>
</file>