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2" r:id="rId3"/>
    <p:sldId id="258" r:id="rId4"/>
    <p:sldId id="263" r:id="rId5"/>
    <p:sldId id="273" r:id="rId6"/>
    <p:sldId id="274" r:id="rId7"/>
    <p:sldId id="275" r:id="rId8"/>
    <p:sldId id="276" r:id="rId9"/>
    <p:sldId id="278" r:id="rId10"/>
    <p:sldId id="279" r:id="rId11"/>
    <p:sldId id="285" r:id="rId12"/>
    <p:sldId id="284" r:id="rId13"/>
    <p:sldId id="280" r:id="rId14"/>
    <p:sldId id="282" r:id="rId15"/>
    <p:sldId id="281" r:id="rId16"/>
    <p:sldId id="283" r:id="rId17"/>
    <p:sldId id="264"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41" d="100"/>
          <a:sy n="41" d="100"/>
        </p:scale>
        <p:origin x="-1320" y="-108"/>
      </p:cViewPr>
      <p:guideLst>
        <p:guide orient="horz" pos="2160"/>
        <p:guide pos="2880"/>
      </p:guideLst>
    </p:cSldViewPr>
  </p:slideViewPr>
  <p:outlineViewPr>
    <p:cViewPr>
      <p:scale>
        <a:sx n="33" d="100"/>
        <a:sy n="33" d="100"/>
      </p:scale>
      <p:origin x="0" y="2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A6BB4-7CBF-43F1-A8AE-A2FE877DBAC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F79B701-6055-4114-AABA-CACFFAD03981}">
      <dgm:prSet phldrT="[Text]"/>
      <dgm:spPr>
        <a:noFill/>
      </dgm:spPr>
      <dgm:t>
        <a:bodyPr/>
        <a:lstStyle/>
        <a:p>
          <a:r>
            <a:rPr lang="en-US" u="sng" dirty="0" smtClean="0">
              <a:latin typeface="Georgia" pitchFamily="18" charset="0"/>
            </a:rPr>
            <a:t>How</a:t>
          </a:r>
          <a:r>
            <a:rPr lang="en-US" dirty="0" smtClean="0"/>
            <a:t> </a:t>
          </a:r>
          <a:endParaRPr lang="en-US" dirty="0"/>
        </a:p>
      </dgm:t>
    </dgm:pt>
    <dgm:pt modelId="{81A23177-BA2F-4000-8E47-406495C184B2}" type="parTrans" cxnId="{370BD158-AFDC-4568-B802-12FB3DF9AFE9}">
      <dgm:prSet/>
      <dgm:spPr/>
      <dgm:t>
        <a:bodyPr/>
        <a:lstStyle/>
        <a:p>
          <a:endParaRPr lang="en-US"/>
        </a:p>
      </dgm:t>
    </dgm:pt>
    <dgm:pt modelId="{5F4D2610-90EE-4D54-8559-3FAFCC7A044D}" type="sibTrans" cxnId="{370BD158-AFDC-4568-B802-12FB3DF9AFE9}">
      <dgm:prSet/>
      <dgm:spPr/>
      <dgm:t>
        <a:bodyPr/>
        <a:lstStyle/>
        <a:p>
          <a:endParaRPr lang="en-US"/>
        </a:p>
      </dgm:t>
    </dgm:pt>
    <dgm:pt modelId="{5E87923F-A9B0-4EB4-80AF-D711442779C1}">
      <dgm:prSet phldrT="[Text]" custT="1"/>
      <dgm:spPr>
        <a:noFill/>
        <a:ln>
          <a:noFill/>
        </a:ln>
      </dgm:spPr>
      <dgm:t>
        <a:bodyPr/>
        <a:lstStyle/>
        <a:p>
          <a:r>
            <a:rPr lang="en-US" sz="2800" b="1" dirty="0" smtClean="0">
              <a:solidFill>
                <a:schemeClr val="tx1"/>
              </a:solidFill>
              <a:latin typeface="Georgia" pitchFamily="18" charset="0"/>
            </a:rPr>
            <a:t>To recite Quran</a:t>
          </a:r>
          <a:endParaRPr lang="en-US" sz="2800" b="1" dirty="0">
            <a:solidFill>
              <a:schemeClr val="tx1"/>
            </a:solidFill>
            <a:latin typeface="Georgia" pitchFamily="18" charset="0"/>
          </a:endParaRPr>
        </a:p>
      </dgm:t>
    </dgm:pt>
    <dgm:pt modelId="{38B84571-3213-4C92-AD51-16483E62CF65}" type="parTrans" cxnId="{2116BF01-E8C6-4492-915A-073F0F88C216}">
      <dgm:prSet/>
      <dgm:spPr/>
      <dgm:t>
        <a:bodyPr/>
        <a:lstStyle/>
        <a:p>
          <a:endParaRPr lang="en-US"/>
        </a:p>
      </dgm:t>
    </dgm:pt>
    <dgm:pt modelId="{EDE518CB-3C5A-4495-A518-78048FF9114C}" type="sibTrans" cxnId="{2116BF01-E8C6-4492-915A-073F0F88C216}">
      <dgm:prSet/>
      <dgm:spPr/>
      <dgm:t>
        <a:bodyPr/>
        <a:lstStyle/>
        <a:p>
          <a:endParaRPr lang="en-US"/>
        </a:p>
      </dgm:t>
    </dgm:pt>
    <dgm:pt modelId="{68E33201-C0E6-4730-96B2-C0D174FC36FC}">
      <dgm:prSet phldrT="[Text]" custT="1"/>
      <dgm:spPr>
        <a:noFill/>
        <a:ln>
          <a:noFill/>
        </a:ln>
      </dgm:spPr>
      <dgm:t>
        <a:bodyPr/>
        <a:lstStyle/>
        <a:p>
          <a:r>
            <a:rPr lang="en-US" sz="2800" b="1" dirty="0" smtClean="0">
              <a:solidFill>
                <a:schemeClr val="tx1"/>
              </a:solidFill>
              <a:latin typeface="Georgia" pitchFamily="18" charset="0"/>
            </a:rPr>
            <a:t>Spit on hand and wipe over body</a:t>
          </a:r>
          <a:endParaRPr lang="en-US" sz="2800" b="1" dirty="0">
            <a:solidFill>
              <a:schemeClr val="tx1"/>
            </a:solidFill>
            <a:latin typeface="Georgia" pitchFamily="18" charset="0"/>
          </a:endParaRPr>
        </a:p>
      </dgm:t>
    </dgm:pt>
    <dgm:pt modelId="{94B395B3-D581-4CD7-B971-43A452F76446}" type="parTrans" cxnId="{4A74C473-2A2F-463F-9AAB-51E6EAE3E949}">
      <dgm:prSet/>
      <dgm:spPr/>
      <dgm:t>
        <a:bodyPr/>
        <a:lstStyle/>
        <a:p>
          <a:endParaRPr lang="en-US"/>
        </a:p>
      </dgm:t>
    </dgm:pt>
    <dgm:pt modelId="{9D6108C6-5B7D-488B-888B-11CD66425142}" type="sibTrans" cxnId="{4A74C473-2A2F-463F-9AAB-51E6EAE3E949}">
      <dgm:prSet/>
      <dgm:spPr/>
      <dgm:t>
        <a:bodyPr/>
        <a:lstStyle/>
        <a:p>
          <a:endParaRPr lang="en-US"/>
        </a:p>
      </dgm:t>
    </dgm:pt>
    <dgm:pt modelId="{C8047A4F-D512-4733-A913-9A143F121ABF}">
      <dgm:prSet phldrT="[Text]"/>
      <dgm:spPr>
        <a:noFill/>
      </dgm:spPr>
      <dgm:t>
        <a:bodyPr/>
        <a:lstStyle/>
        <a:p>
          <a:r>
            <a:rPr lang="en-US" u="sng" dirty="0" smtClean="0">
              <a:latin typeface="Georgia" pitchFamily="18" charset="0"/>
            </a:rPr>
            <a:t>Why</a:t>
          </a:r>
          <a:endParaRPr lang="en-US" u="sng" dirty="0">
            <a:latin typeface="Georgia" pitchFamily="18" charset="0"/>
          </a:endParaRPr>
        </a:p>
      </dgm:t>
    </dgm:pt>
    <dgm:pt modelId="{0218642C-FC9C-4FE5-AF07-BFFD6241F966}" type="parTrans" cxnId="{E75AEB4E-C1A2-49A9-B12A-FF5DC4B4C4D7}">
      <dgm:prSet/>
      <dgm:spPr/>
      <dgm:t>
        <a:bodyPr/>
        <a:lstStyle/>
        <a:p>
          <a:endParaRPr lang="en-US"/>
        </a:p>
      </dgm:t>
    </dgm:pt>
    <dgm:pt modelId="{D1B66124-E97C-4D39-B488-371F11707395}" type="sibTrans" cxnId="{E75AEB4E-C1A2-49A9-B12A-FF5DC4B4C4D7}">
      <dgm:prSet/>
      <dgm:spPr/>
      <dgm:t>
        <a:bodyPr/>
        <a:lstStyle/>
        <a:p>
          <a:endParaRPr lang="en-US"/>
        </a:p>
      </dgm:t>
    </dgm:pt>
    <dgm:pt modelId="{C65D1793-C9A3-4685-AD01-BEE01035CC68}">
      <dgm:prSet phldrT="[Text]" custT="1"/>
      <dgm:spPr>
        <a:noFill/>
        <a:ln>
          <a:noFill/>
        </a:ln>
      </dgm:spPr>
      <dgm:t>
        <a:bodyPr/>
        <a:lstStyle/>
        <a:p>
          <a:r>
            <a:rPr lang="en-US" sz="3600" b="1" dirty="0" smtClean="0">
              <a:solidFill>
                <a:schemeClr val="tx1"/>
              </a:solidFill>
              <a:latin typeface="Georgia" pitchFamily="18" charset="0"/>
            </a:rPr>
            <a:t>to seek cure</a:t>
          </a:r>
          <a:endParaRPr lang="en-US" sz="3600" b="1" dirty="0">
            <a:solidFill>
              <a:schemeClr val="tx1"/>
            </a:solidFill>
            <a:latin typeface="Georgia" pitchFamily="18" charset="0"/>
          </a:endParaRPr>
        </a:p>
      </dgm:t>
    </dgm:pt>
    <dgm:pt modelId="{7BE88C6B-1793-4E56-8FCE-E81D26B40491}" type="parTrans" cxnId="{5B6CE34D-436E-467D-BE4C-CF1DDA2502F9}">
      <dgm:prSet/>
      <dgm:spPr/>
      <dgm:t>
        <a:bodyPr/>
        <a:lstStyle/>
        <a:p>
          <a:endParaRPr lang="en-US"/>
        </a:p>
      </dgm:t>
    </dgm:pt>
    <dgm:pt modelId="{BBFCBE5F-4BEE-40D0-B784-605BA95AD201}" type="sibTrans" cxnId="{5B6CE34D-436E-467D-BE4C-CF1DDA2502F9}">
      <dgm:prSet/>
      <dgm:spPr/>
      <dgm:t>
        <a:bodyPr/>
        <a:lstStyle/>
        <a:p>
          <a:endParaRPr lang="en-US"/>
        </a:p>
      </dgm:t>
    </dgm:pt>
    <dgm:pt modelId="{5E111BB6-74AF-49BA-BFF8-97D3F25EE8EB}">
      <dgm:prSet phldrT="[Text]"/>
      <dgm:spPr>
        <a:noFill/>
      </dgm:spPr>
      <dgm:t>
        <a:bodyPr/>
        <a:lstStyle/>
        <a:p>
          <a:r>
            <a:rPr lang="en-US" u="sng" dirty="0" smtClean="0">
              <a:latin typeface="Georgia" pitchFamily="18" charset="0"/>
            </a:rPr>
            <a:t>Against</a:t>
          </a:r>
          <a:r>
            <a:rPr lang="en-US" dirty="0" smtClean="0"/>
            <a:t> </a:t>
          </a:r>
          <a:endParaRPr lang="en-US" dirty="0"/>
        </a:p>
      </dgm:t>
    </dgm:pt>
    <dgm:pt modelId="{5F375204-5AD6-43EF-94CE-C6683C5C1211}" type="parTrans" cxnId="{F1659397-0657-451F-ABD8-2E6BB1090E1E}">
      <dgm:prSet/>
      <dgm:spPr/>
      <dgm:t>
        <a:bodyPr/>
        <a:lstStyle/>
        <a:p>
          <a:endParaRPr lang="en-US"/>
        </a:p>
      </dgm:t>
    </dgm:pt>
    <dgm:pt modelId="{1E5795AA-DED5-4EA1-919D-32782D6899FC}" type="sibTrans" cxnId="{F1659397-0657-451F-ABD8-2E6BB1090E1E}">
      <dgm:prSet/>
      <dgm:spPr/>
      <dgm:t>
        <a:bodyPr/>
        <a:lstStyle/>
        <a:p>
          <a:endParaRPr lang="en-US"/>
        </a:p>
      </dgm:t>
    </dgm:pt>
    <dgm:pt modelId="{E6A1797D-E544-4943-BA6B-F6AC1DF9B607}">
      <dgm:prSet phldrT="[Text]" custT="1"/>
      <dgm:spPr>
        <a:noFill/>
        <a:ln>
          <a:noFill/>
        </a:ln>
      </dgm:spPr>
      <dgm:t>
        <a:bodyPr/>
        <a:lstStyle/>
        <a:p>
          <a:r>
            <a:rPr lang="en-US" sz="3200" b="1" dirty="0" smtClean="0">
              <a:solidFill>
                <a:schemeClr val="tx1"/>
              </a:solidFill>
              <a:latin typeface="Georgia" pitchFamily="18" charset="0"/>
            </a:rPr>
            <a:t>Illness </a:t>
          </a:r>
          <a:endParaRPr lang="en-US" sz="3200" b="1" dirty="0">
            <a:solidFill>
              <a:schemeClr val="tx1"/>
            </a:solidFill>
            <a:latin typeface="Georgia" pitchFamily="18" charset="0"/>
          </a:endParaRPr>
        </a:p>
      </dgm:t>
    </dgm:pt>
    <dgm:pt modelId="{D67B59BF-411B-4E2B-BCEC-B8B40963C136}" type="parTrans" cxnId="{A1746529-3AEA-4898-83C3-FEAD59F1B4F0}">
      <dgm:prSet/>
      <dgm:spPr/>
      <dgm:t>
        <a:bodyPr/>
        <a:lstStyle/>
        <a:p>
          <a:endParaRPr lang="en-US"/>
        </a:p>
      </dgm:t>
    </dgm:pt>
    <dgm:pt modelId="{E8716E2F-AD9C-4BD8-94FF-2A3C22203D18}" type="sibTrans" cxnId="{A1746529-3AEA-4898-83C3-FEAD59F1B4F0}">
      <dgm:prSet/>
      <dgm:spPr/>
      <dgm:t>
        <a:bodyPr/>
        <a:lstStyle/>
        <a:p>
          <a:endParaRPr lang="en-US"/>
        </a:p>
      </dgm:t>
    </dgm:pt>
    <dgm:pt modelId="{25480072-A177-4A58-8199-45638301A491}">
      <dgm:prSet phldrT="[Text]" custT="1"/>
      <dgm:spPr>
        <a:noFill/>
        <a:ln>
          <a:noFill/>
        </a:ln>
      </dgm:spPr>
      <dgm:t>
        <a:bodyPr/>
        <a:lstStyle/>
        <a:p>
          <a:r>
            <a:rPr lang="en-US" sz="3200" b="1" dirty="0" smtClean="0">
              <a:solidFill>
                <a:schemeClr val="tx1"/>
              </a:solidFill>
              <a:latin typeface="Georgia" pitchFamily="18" charset="0"/>
            </a:rPr>
            <a:t>Magic</a:t>
          </a:r>
          <a:r>
            <a:rPr lang="en-US" sz="3200" dirty="0" smtClean="0">
              <a:latin typeface="Georgia" pitchFamily="18" charset="0"/>
            </a:rPr>
            <a:t> </a:t>
          </a:r>
          <a:endParaRPr lang="en-US" sz="3200" dirty="0">
            <a:latin typeface="Georgia" pitchFamily="18" charset="0"/>
          </a:endParaRPr>
        </a:p>
      </dgm:t>
    </dgm:pt>
    <dgm:pt modelId="{6961B83E-6F6E-4C23-852C-44EE09BA2506}" type="parTrans" cxnId="{FC9BDE9D-C678-4B0C-BE63-08CB167B3A33}">
      <dgm:prSet/>
      <dgm:spPr/>
      <dgm:t>
        <a:bodyPr/>
        <a:lstStyle/>
        <a:p>
          <a:endParaRPr lang="en-US"/>
        </a:p>
      </dgm:t>
    </dgm:pt>
    <dgm:pt modelId="{E165CDB7-4C7A-4F5D-BA23-C39AC535A85F}" type="sibTrans" cxnId="{FC9BDE9D-C678-4B0C-BE63-08CB167B3A33}">
      <dgm:prSet/>
      <dgm:spPr/>
      <dgm:t>
        <a:bodyPr/>
        <a:lstStyle/>
        <a:p>
          <a:endParaRPr lang="en-US"/>
        </a:p>
      </dgm:t>
    </dgm:pt>
    <dgm:pt modelId="{590DE390-7491-49D3-8F34-3639DCF28DE4}">
      <dgm:prSet custT="1"/>
      <dgm:spPr>
        <a:noFill/>
        <a:ln>
          <a:noFill/>
        </a:ln>
      </dgm:spPr>
      <dgm:t>
        <a:bodyPr/>
        <a:lstStyle/>
        <a:p>
          <a:r>
            <a:rPr lang="en-US" sz="2800" b="1" dirty="0" smtClean="0">
              <a:solidFill>
                <a:schemeClr val="tx1"/>
              </a:solidFill>
              <a:latin typeface="Georgia" pitchFamily="18" charset="0"/>
            </a:rPr>
            <a:t>To recite </a:t>
          </a:r>
          <a:r>
            <a:rPr lang="en-US" sz="2800" b="1" dirty="0" err="1" smtClean="0">
              <a:solidFill>
                <a:schemeClr val="tx1"/>
              </a:solidFill>
              <a:latin typeface="Georgia" pitchFamily="18" charset="0"/>
            </a:rPr>
            <a:t>duas</a:t>
          </a:r>
          <a:r>
            <a:rPr lang="en-US" sz="2800" b="1" dirty="0" smtClean="0">
              <a:solidFill>
                <a:schemeClr val="tx1"/>
              </a:solidFill>
              <a:latin typeface="Georgia" pitchFamily="18" charset="0"/>
            </a:rPr>
            <a:t> from </a:t>
          </a:r>
          <a:r>
            <a:rPr lang="en-US" sz="2800" b="1" dirty="0" err="1" smtClean="0">
              <a:solidFill>
                <a:schemeClr val="tx1"/>
              </a:solidFill>
              <a:latin typeface="Georgia" pitchFamily="18" charset="0"/>
            </a:rPr>
            <a:t>Sunnah</a:t>
          </a:r>
          <a:endParaRPr lang="en-US" sz="2800" b="1" dirty="0" smtClean="0">
            <a:solidFill>
              <a:schemeClr val="tx1"/>
            </a:solidFill>
            <a:latin typeface="Georgia" pitchFamily="18" charset="0"/>
          </a:endParaRPr>
        </a:p>
      </dgm:t>
    </dgm:pt>
    <dgm:pt modelId="{8EC318D6-E9A2-454F-91CE-4BBBDB941A49}" type="parTrans" cxnId="{2E19EA79-C1B4-47B8-8E01-87913E23129C}">
      <dgm:prSet/>
      <dgm:spPr/>
      <dgm:t>
        <a:bodyPr/>
        <a:lstStyle/>
        <a:p>
          <a:endParaRPr lang="en-US"/>
        </a:p>
      </dgm:t>
    </dgm:pt>
    <dgm:pt modelId="{A66D21B3-29D3-4C24-A177-3C575E4B33B4}" type="sibTrans" cxnId="{2E19EA79-C1B4-47B8-8E01-87913E23129C}">
      <dgm:prSet/>
      <dgm:spPr/>
      <dgm:t>
        <a:bodyPr/>
        <a:lstStyle/>
        <a:p>
          <a:endParaRPr lang="en-US"/>
        </a:p>
      </dgm:t>
    </dgm:pt>
    <dgm:pt modelId="{33B4EB0A-0811-477A-A502-15AEDEF11423}">
      <dgm:prSet custT="1"/>
      <dgm:spPr>
        <a:noFill/>
      </dgm:spPr>
      <dgm:t>
        <a:bodyPr/>
        <a:lstStyle/>
        <a:p>
          <a:r>
            <a:rPr lang="en-US" sz="3200" b="1" dirty="0" smtClean="0">
              <a:solidFill>
                <a:schemeClr val="tx1"/>
              </a:solidFill>
              <a:latin typeface="Georgia" pitchFamily="18" charset="0"/>
            </a:rPr>
            <a:t>Evil eye </a:t>
          </a:r>
          <a:endParaRPr lang="en-US" sz="3200" b="1" dirty="0">
            <a:solidFill>
              <a:schemeClr val="tx1"/>
            </a:solidFill>
            <a:latin typeface="Georgia" pitchFamily="18" charset="0"/>
          </a:endParaRPr>
        </a:p>
      </dgm:t>
    </dgm:pt>
    <dgm:pt modelId="{DB20F5CE-36ED-4FC7-B302-528FD58C5D80}" type="parTrans" cxnId="{8F02519A-1901-47CF-9115-4D6F01EC64BA}">
      <dgm:prSet/>
      <dgm:spPr/>
      <dgm:t>
        <a:bodyPr/>
        <a:lstStyle/>
        <a:p>
          <a:endParaRPr lang="en-US"/>
        </a:p>
      </dgm:t>
    </dgm:pt>
    <dgm:pt modelId="{C857370F-AFC3-4F34-9416-CC6D6EA983D4}" type="sibTrans" cxnId="{8F02519A-1901-47CF-9115-4D6F01EC64BA}">
      <dgm:prSet/>
      <dgm:spPr/>
      <dgm:t>
        <a:bodyPr/>
        <a:lstStyle/>
        <a:p>
          <a:endParaRPr lang="en-US"/>
        </a:p>
      </dgm:t>
    </dgm:pt>
    <dgm:pt modelId="{B014750E-0139-4D16-98B8-BD01057B8C7D}">
      <dgm:prSet custT="1"/>
      <dgm:spPr>
        <a:noFill/>
      </dgm:spPr>
      <dgm:t>
        <a:bodyPr/>
        <a:lstStyle/>
        <a:p>
          <a:r>
            <a:rPr lang="en-US" sz="3200" b="1" dirty="0" smtClean="0">
              <a:solidFill>
                <a:schemeClr val="tx1"/>
              </a:solidFill>
              <a:latin typeface="Georgia" pitchFamily="18" charset="0"/>
            </a:rPr>
            <a:t>Poisonous sting</a:t>
          </a:r>
          <a:endParaRPr lang="en-US" sz="3200" b="1" dirty="0">
            <a:solidFill>
              <a:schemeClr val="tx1"/>
            </a:solidFill>
            <a:latin typeface="Georgia" pitchFamily="18" charset="0"/>
          </a:endParaRPr>
        </a:p>
      </dgm:t>
    </dgm:pt>
    <dgm:pt modelId="{DE373A8B-0929-49A5-9B25-B44B69E1A35D}" type="parTrans" cxnId="{437174D3-07A0-4C41-BB7B-1EDD3A588324}">
      <dgm:prSet/>
      <dgm:spPr/>
      <dgm:t>
        <a:bodyPr/>
        <a:lstStyle/>
        <a:p>
          <a:endParaRPr lang="en-US"/>
        </a:p>
      </dgm:t>
    </dgm:pt>
    <dgm:pt modelId="{CAAF23A5-6892-4226-AF28-CE6B4406E5A5}" type="sibTrans" cxnId="{437174D3-07A0-4C41-BB7B-1EDD3A588324}">
      <dgm:prSet/>
      <dgm:spPr/>
      <dgm:t>
        <a:bodyPr/>
        <a:lstStyle/>
        <a:p>
          <a:endParaRPr lang="en-US"/>
        </a:p>
      </dgm:t>
    </dgm:pt>
    <dgm:pt modelId="{CB347150-C9B0-48F4-918F-9BD26C1DAA9D}" type="pres">
      <dgm:prSet presAssocID="{1BEA6BB4-7CBF-43F1-A8AE-A2FE877DBACD}" presName="theList" presStyleCnt="0">
        <dgm:presLayoutVars>
          <dgm:dir/>
          <dgm:animLvl val="lvl"/>
          <dgm:resizeHandles val="exact"/>
        </dgm:presLayoutVars>
      </dgm:prSet>
      <dgm:spPr/>
      <dgm:t>
        <a:bodyPr/>
        <a:lstStyle/>
        <a:p>
          <a:endParaRPr lang="en-US"/>
        </a:p>
      </dgm:t>
    </dgm:pt>
    <dgm:pt modelId="{8AD75E1C-6962-4B59-BD43-1D0C97CF07D4}" type="pres">
      <dgm:prSet presAssocID="{DF79B701-6055-4114-AABA-CACFFAD03981}" presName="compNode" presStyleCnt="0"/>
      <dgm:spPr/>
    </dgm:pt>
    <dgm:pt modelId="{FC700FC8-DE8B-4D82-BE8D-4339149006BF}" type="pres">
      <dgm:prSet presAssocID="{DF79B701-6055-4114-AABA-CACFFAD03981}" presName="aNode" presStyleLbl="bgShp" presStyleIdx="0" presStyleCnt="3"/>
      <dgm:spPr/>
      <dgm:t>
        <a:bodyPr/>
        <a:lstStyle/>
        <a:p>
          <a:endParaRPr lang="en-US"/>
        </a:p>
      </dgm:t>
    </dgm:pt>
    <dgm:pt modelId="{92ECA206-2714-4359-8C94-A563D276B582}" type="pres">
      <dgm:prSet presAssocID="{DF79B701-6055-4114-AABA-CACFFAD03981}" presName="textNode" presStyleLbl="bgShp" presStyleIdx="0" presStyleCnt="3"/>
      <dgm:spPr/>
      <dgm:t>
        <a:bodyPr/>
        <a:lstStyle/>
        <a:p>
          <a:endParaRPr lang="en-US"/>
        </a:p>
      </dgm:t>
    </dgm:pt>
    <dgm:pt modelId="{8E4F0927-0F69-475B-B349-3716966EB1B5}" type="pres">
      <dgm:prSet presAssocID="{DF79B701-6055-4114-AABA-CACFFAD03981}" presName="compChildNode" presStyleCnt="0"/>
      <dgm:spPr/>
    </dgm:pt>
    <dgm:pt modelId="{33287FE6-8FEC-4B24-B6A2-2D8EFF125D90}" type="pres">
      <dgm:prSet presAssocID="{DF79B701-6055-4114-AABA-CACFFAD03981}" presName="theInnerList" presStyleCnt="0"/>
      <dgm:spPr/>
    </dgm:pt>
    <dgm:pt modelId="{903B9ACC-0B22-402A-B655-6DECE2AFE27A}" type="pres">
      <dgm:prSet presAssocID="{5E87923F-A9B0-4EB4-80AF-D711442779C1}" presName="childNode" presStyleLbl="node1" presStyleIdx="0" presStyleCnt="8" custLinFactY="-18063" custLinFactNeighborX="3862" custLinFactNeighborY="-100000">
        <dgm:presLayoutVars>
          <dgm:bulletEnabled val="1"/>
        </dgm:presLayoutVars>
      </dgm:prSet>
      <dgm:spPr/>
      <dgm:t>
        <a:bodyPr/>
        <a:lstStyle/>
        <a:p>
          <a:endParaRPr lang="en-US"/>
        </a:p>
      </dgm:t>
    </dgm:pt>
    <dgm:pt modelId="{66C37850-CB87-40F0-9481-CFE27E2D73C0}" type="pres">
      <dgm:prSet presAssocID="{5E87923F-A9B0-4EB4-80AF-D711442779C1}" presName="aSpace2" presStyleCnt="0"/>
      <dgm:spPr/>
    </dgm:pt>
    <dgm:pt modelId="{FC1F6439-4347-41CC-A091-650264F9CD78}" type="pres">
      <dgm:prSet presAssocID="{590DE390-7491-49D3-8F34-3639DCF28DE4}" presName="childNode" presStyleLbl="node1" presStyleIdx="1" presStyleCnt="8" custLinFactY="-14148" custLinFactNeighborX="7144" custLinFactNeighborY="-100000">
        <dgm:presLayoutVars>
          <dgm:bulletEnabled val="1"/>
        </dgm:presLayoutVars>
      </dgm:prSet>
      <dgm:spPr/>
      <dgm:t>
        <a:bodyPr/>
        <a:lstStyle/>
        <a:p>
          <a:endParaRPr lang="en-US"/>
        </a:p>
      </dgm:t>
    </dgm:pt>
    <dgm:pt modelId="{CA364D75-1A7B-49CD-8A44-AFCF9417CFB8}" type="pres">
      <dgm:prSet presAssocID="{590DE390-7491-49D3-8F34-3639DCF28DE4}" presName="aSpace2" presStyleCnt="0"/>
      <dgm:spPr/>
    </dgm:pt>
    <dgm:pt modelId="{7AE06E33-4354-4AD9-AFA5-AD1475B30668}" type="pres">
      <dgm:prSet presAssocID="{68E33201-C0E6-4730-96B2-C0D174FC36FC}" presName="childNode" presStyleLbl="node1" presStyleIdx="2" presStyleCnt="8" custScaleY="166587" custLinFactNeighborX="10426" custLinFactNeighborY="-11429">
        <dgm:presLayoutVars>
          <dgm:bulletEnabled val="1"/>
        </dgm:presLayoutVars>
      </dgm:prSet>
      <dgm:spPr/>
      <dgm:t>
        <a:bodyPr/>
        <a:lstStyle/>
        <a:p>
          <a:endParaRPr lang="en-US"/>
        </a:p>
      </dgm:t>
    </dgm:pt>
    <dgm:pt modelId="{14F46229-B5A2-410D-B571-F9E47D4D69E0}" type="pres">
      <dgm:prSet presAssocID="{DF79B701-6055-4114-AABA-CACFFAD03981}" presName="aSpace" presStyleCnt="0"/>
      <dgm:spPr/>
    </dgm:pt>
    <dgm:pt modelId="{CA288286-CBAC-4334-BDA8-63DDB3557E13}" type="pres">
      <dgm:prSet presAssocID="{C8047A4F-D512-4733-A913-9A143F121ABF}" presName="compNode" presStyleCnt="0"/>
      <dgm:spPr/>
    </dgm:pt>
    <dgm:pt modelId="{740DA355-9625-4744-B802-8B3F3790C95E}" type="pres">
      <dgm:prSet presAssocID="{C8047A4F-D512-4733-A913-9A143F121ABF}" presName="aNode" presStyleLbl="bgShp" presStyleIdx="1" presStyleCnt="3" custScaleX="78297"/>
      <dgm:spPr/>
      <dgm:t>
        <a:bodyPr/>
        <a:lstStyle/>
        <a:p>
          <a:endParaRPr lang="en-US"/>
        </a:p>
      </dgm:t>
    </dgm:pt>
    <dgm:pt modelId="{66CFF16B-BE1B-4A03-8CD3-CC56EE458445}" type="pres">
      <dgm:prSet presAssocID="{C8047A4F-D512-4733-A913-9A143F121ABF}" presName="textNode" presStyleLbl="bgShp" presStyleIdx="1" presStyleCnt="3"/>
      <dgm:spPr/>
      <dgm:t>
        <a:bodyPr/>
        <a:lstStyle/>
        <a:p>
          <a:endParaRPr lang="en-US"/>
        </a:p>
      </dgm:t>
    </dgm:pt>
    <dgm:pt modelId="{EF9BB815-3A4C-47D2-BEBD-9AFD7B85C765}" type="pres">
      <dgm:prSet presAssocID="{C8047A4F-D512-4733-A913-9A143F121ABF}" presName="compChildNode" presStyleCnt="0"/>
      <dgm:spPr/>
    </dgm:pt>
    <dgm:pt modelId="{8BE27EF9-B043-4FBB-9D2C-9BA0F08696DE}" type="pres">
      <dgm:prSet presAssocID="{C8047A4F-D512-4733-A913-9A143F121ABF}" presName="theInnerList" presStyleCnt="0"/>
      <dgm:spPr/>
    </dgm:pt>
    <dgm:pt modelId="{F7B77241-3A42-4A6D-AEAA-ADEAA9111488}" type="pres">
      <dgm:prSet presAssocID="{C65D1793-C9A3-4685-AD01-BEE01035CC68}" presName="childNode" presStyleLbl="node1" presStyleIdx="3" presStyleCnt="8" custScaleY="62753" custLinFactNeighborX="-1459" custLinFactNeighborY="-4049">
        <dgm:presLayoutVars>
          <dgm:bulletEnabled val="1"/>
        </dgm:presLayoutVars>
      </dgm:prSet>
      <dgm:spPr/>
      <dgm:t>
        <a:bodyPr/>
        <a:lstStyle/>
        <a:p>
          <a:endParaRPr lang="en-US"/>
        </a:p>
      </dgm:t>
    </dgm:pt>
    <dgm:pt modelId="{5BB79B96-2751-4711-9100-08507CD0CD83}" type="pres">
      <dgm:prSet presAssocID="{C8047A4F-D512-4733-A913-9A143F121ABF}" presName="aSpace" presStyleCnt="0"/>
      <dgm:spPr/>
    </dgm:pt>
    <dgm:pt modelId="{5D882C05-D527-4A36-8D33-03DA152E3124}" type="pres">
      <dgm:prSet presAssocID="{5E111BB6-74AF-49BA-BFF8-97D3F25EE8EB}" presName="compNode" presStyleCnt="0"/>
      <dgm:spPr/>
    </dgm:pt>
    <dgm:pt modelId="{514A9DE8-B536-4AB4-88F7-BC7D7D3D29D1}" type="pres">
      <dgm:prSet presAssocID="{5E111BB6-74AF-49BA-BFF8-97D3F25EE8EB}" presName="aNode" presStyleLbl="bgShp" presStyleIdx="2" presStyleCnt="3" custScaleX="63655"/>
      <dgm:spPr/>
      <dgm:t>
        <a:bodyPr/>
        <a:lstStyle/>
        <a:p>
          <a:endParaRPr lang="en-US"/>
        </a:p>
      </dgm:t>
    </dgm:pt>
    <dgm:pt modelId="{90B379D6-6C61-46C8-8F94-1233A96B5AF2}" type="pres">
      <dgm:prSet presAssocID="{5E111BB6-74AF-49BA-BFF8-97D3F25EE8EB}" presName="textNode" presStyleLbl="bgShp" presStyleIdx="2" presStyleCnt="3"/>
      <dgm:spPr/>
      <dgm:t>
        <a:bodyPr/>
        <a:lstStyle/>
        <a:p>
          <a:endParaRPr lang="en-US"/>
        </a:p>
      </dgm:t>
    </dgm:pt>
    <dgm:pt modelId="{99C1933B-6676-427E-8630-5C29DC55D81C}" type="pres">
      <dgm:prSet presAssocID="{5E111BB6-74AF-49BA-BFF8-97D3F25EE8EB}" presName="compChildNode" presStyleCnt="0"/>
      <dgm:spPr/>
    </dgm:pt>
    <dgm:pt modelId="{10DD3E85-7B71-41ED-8F3F-B1777745A8A7}" type="pres">
      <dgm:prSet presAssocID="{5E111BB6-74AF-49BA-BFF8-97D3F25EE8EB}" presName="theInnerList" presStyleCnt="0"/>
      <dgm:spPr/>
    </dgm:pt>
    <dgm:pt modelId="{743A1771-3980-43F6-92BC-E2EC9516161F}" type="pres">
      <dgm:prSet presAssocID="{E6A1797D-E544-4943-BA6B-F6AC1DF9B607}" presName="childNode" presStyleLbl="node1" presStyleIdx="4" presStyleCnt="8">
        <dgm:presLayoutVars>
          <dgm:bulletEnabled val="1"/>
        </dgm:presLayoutVars>
      </dgm:prSet>
      <dgm:spPr/>
      <dgm:t>
        <a:bodyPr/>
        <a:lstStyle/>
        <a:p>
          <a:endParaRPr lang="en-US"/>
        </a:p>
      </dgm:t>
    </dgm:pt>
    <dgm:pt modelId="{C4A06302-AF3B-4960-B43A-618DD40F500E}" type="pres">
      <dgm:prSet presAssocID="{E6A1797D-E544-4943-BA6B-F6AC1DF9B607}" presName="aSpace2" presStyleCnt="0"/>
      <dgm:spPr/>
    </dgm:pt>
    <dgm:pt modelId="{69D3F970-93EF-495A-A072-87A04FF03089}" type="pres">
      <dgm:prSet presAssocID="{25480072-A177-4A58-8199-45638301A491}" presName="childNode" presStyleLbl="node1" presStyleIdx="5" presStyleCnt="8">
        <dgm:presLayoutVars>
          <dgm:bulletEnabled val="1"/>
        </dgm:presLayoutVars>
      </dgm:prSet>
      <dgm:spPr/>
      <dgm:t>
        <a:bodyPr/>
        <a:lstStyle/>
        <a:p>
          <a:endParaRPr lang="en-US"/>
        </a:p>
      </dgm:t>
    </dgm:pt>
    <dgm:pt modelId="{F34E2E0B-6189-4804-B90B-21CDB8A9B7A3}" type="pres">
      <dgm:prSet presAssocID="{25480072-A177-4A58-8199-45638301A491}" presName="aSpace2" presStyleCnt="0"/>
      <dgm:spPr/>
    </dgm:pt>
    <dgm:pt modelId="{BEE22E63-9A7B-4A53-83FE-9E22A1CB83FA}" type="pres">
      <dgm:prSet presAssocID="{33B4EB0A-0811-477A-A502-15AEDEF11423}" presName="childNode" presStyleLbl="node1" presStyleIdx="6" presStyleCnt="8">
        <dgm:presLayoutVars>
          <dgm:bulletEnabled val="1"/>
        </dgm:presLayoutVars>
      </dgm:prSet>
      <dgm:spPr/>
      <dgm:t>
        <a:bodyPr/>
        <a:lstStyle/>
        <a:p>
          <a:endParaRPr lang="en-US"/>
        </a:p>
      </dgm:t>
    </dgm:pt>
    <dgm:pt modelId="{1BBB214F-9154-46B1-B896-1E2C299DE64A}" type="pres">
      <dgm:prSet presAssocID="{33B4EB0A-0811-477A-A502-15AEDEF11423}" presName="aSpace2" presStyleCnt="0"/>
      <dgm:spPr/>
    </dgm:pt>
    <dgm:pt modelId="{6817EE60-1B2C-4220-8F89-34A4E9361B7F}" type="pres">
      <dgm:prSet presAssocID="{B014750E-0139-4D16-98B8-BD01057B8C7D}" presName="childNode" presStyleLbl="node1" presStyleIdx="7" presStyleCnt="8" custScaleX="117594">
        <dgm:presLayoutVars>
          <dgm:bulletEnabled val="1"/>
        </dgm:presLayoutVars>
      </dgm:prSet>
      <dgm:spPr/>
      <dgm:t>
        <a:bodyPr/>
        <a:lstStyle/>
        <a:p>
          <a:endParaRPr lang="en-US"/>
        </a:p>
      </dgm:t>
    </dgm:pt>
  </dgm:ptLst>
  <dgm:cxnLst>
    <dgm:cxn modelId="{BD2855B0-494B-44F1-9567-F9B87F7A0680}" type="presOf" srcId="{5E87923F-A9B0-4EB4-80AF-D711442779C1}" destId="{903B9ACC-0B22-402A-B655-6DECE2AFE27A}" srcOrd="0" destOrd="0" presId="urn:microsoft.com/office/officeart/2005/8/layout/lProcess2"/>
    <dgm:cxn modelId="{2E19EA79-C1B4-47B8-8E01-87913E23129C}" srcId="{DF79B701-6055-4114-AABA-CACFFAD03981}" destId="{590DE390-7491-49D3-8F34-3639DCF28DE4}" srcOrd="1" destOrd="0" parTransId="{8EC318D6-E9A2-454F-91CE-4BBBDB941A49}" sibTransId="{A66D21B3-29D3-4C24-A177-3C575E4B33B4}"/>
    <dgm:cxn modelId="{FC9BDE9D-C678-4B0C-BE63-08CB167B3A33}" srcId="{5E111BB6-74AF-49BA-BFF8-97D3F25EE8EB}" destId="{25480072-A177-4A58-8199-45638301A491}" srcOrd="1" destOrd="0" parTransId="{6961B83E-6F6E-4C23-852C-44EE09BA2506}" sibTransId="{E165CDB7-4C7A-4F5D-BA23-C39AC535A85F}"/>
    <dgm:cxn modelId="{8F02519A-1901-47CF-9115-4D6F01EC64BA}" srcId="{5E111BB6-74AF-49BA-BFF8-97D3F25EE8EB}" destId="{33B4EB0A-0811-477A-A502-15AEDEF11423}" srcOrd="2" destOrd="0" parTransId="{DB20F5CE-36ED-4FC7-B302-528FD58C5D80}" sibTransId="{C857370F-AFC3-4F34-9416-CC6D6EA983D4}"/>
    <dgm:cxn modelId="{5C5EC76A-E430-4277-BDAD-800350CB6048}" type="presOf" srcId="{1BEA6BB4-7CBF-43F1-A8AE-A2FE877DBACD}" destId="{CB347150-C9B0-48F4-918F-9BD26C1DAA9D}" srcOrd="0" destOrd="0" presId="urn:microsoft.com/office/officeart/2005/8/layout/lProcess2"/>
    <dgm:cxn modelId="{E11142BE-EDDD-4226-8BC5-984F2FBDF804}" type="presOf" srcId="{C65D1793-C9A3-4685-AD01-BEE01035CC68}" destId="{F7B77241-3A42-4A6D-AEAA-ADEAA9111488}" srcOrd="0" destOrd="0" presId="urn:microsoft.com/office/officeart/2005/8/layout/lProcess2"/>
    <dgm:cxn modelId="{A1746529-3AEA-4898-83C3-FEAD59F1B4F0}" srcId="{5E111BB6-74AF-49BA-BFF8-97D3F25EE8EB}" destId="{E6A1797D-E544-4943-BA6B-F6AC1DF9B607}" srcOrd="0" destOrd="0" parTransId="{D67B59BF-411B-4E2B-BCEC-B8B40963C136}" sibTransId="{E8716E2F-AD9C-4BD8-94FF-2A3C22203D18}"/>
    <dgm:cxn modelId="{41047783-BB9F-499A-AF5A-E257D5509E32}" type="presOf" srcId="{33B4EB0A-0811-477A-A502-15AEDEF11423}" destId="{BEE22E63-9A7B-4A53-83FE-9E22A1CB83FA}" srcOrd="0" destOrd="0" presId="urn:microsoft.com/office/officeart/2005/8/layout/lProcess2"/>
    <dgm:cxn modelId="{370BD158-AFDC-4568-B802-12FB3DF9AFE9}" srcId="{1BEA6BB4-7CBF-43F1-A8AE-A2FE877DBACD}" destId="{DF79B701-6055-4114-AABA-CACFFAD03981}" srcOrd="0" destOrd="0" parTransId="{81A23177-BA2F-4000-8E47-406495C184B2}" sibTransId="{5F4D2610-90EE-4D54-8559-3FAFCC7A044D}"/>
    <dgm:cxn modelId="{20F37236-3FCD-438B-949E-53EEC7DE01C8}" type="presOf" srcId="{B014750E-0139-4D16-98B8-BD01057B8C7D}" destId="{6817EE60-1B2C-4220-8F89-34A4E9361B7F}" srcOrd="0" destOrd="0" presId="urn:microsoft.com/office/officeart/2005/8/layout/lProcess2"/>
    <dgm:cxn modelId="{F1659397-0657-451F-ABD8-2E6BB1090E1E}" srcId="{1BEA6BB4-7CBF-43F1-A8AE-A2FE877DBACD}" destId="{5E111BB6-74AF-49BA-BFF8-97D3F25EE8EB}" srcOrd="2" destOrd="0" parTransId="{5F375204-5AD6-43EF-94CE-C6683C5C1211}" sibTransId="{1E5795AA-DED5-4EA1-919D-32782D6899FC}"/>
    <dgm:cxn modelId="{F9DCC515-EBD8-4F3F-A83F-1825E612F1E1}" type="presOf" srcId="{DF79B701-6055-4114-AABA-CACFFAD03981}" destId="{FC700FC8-DE8B-4D82-BE8D-4339149006BF}" srcOrd="0" destOrd="0" presId="urn:microsoft.com/office/officeart/2005/8/layout/lProcess2"/>
    <dgm:cxn modelId="{42E23B12-164A-4314-B009-48F26192B7D3}" type="presOf" srcId="{E6A1797D-E544-4943-BA6B-F6AC1DF9B607}" destId="{743A1771-3980-43F6-92BC-E2EC9516161F}" srcOrd="0" destOrd="0" presId="urn:microsoft.com/office/officeart/2005/8/layout/lProcess2"/>
    <dgm:cxn modelId="{5B6CE34D-436E-467D-BE4C-CF1DDA2502F9}" srcId="{C8047A4F-D512-4733-A913-9A143F121ABF}" destId="{C65D1793-C9A3-4685-AD01-BEE01035CC68}" srcOrd="0" destOrd="0" parTransId="{7BE88C6B-1793-4E56-8FCE-E81D26B40491}" sibTransId="{BBFCBE5F-4BEE-40D0-B784-605BA95AD201}"/>
    <dgm:cxn modelId="{866A8470-ACED-44A4-BF97-94BFE8087DB8}" type="presOf" srcId="{5E111BB6-74AF-49BA-BFF8-97D3F25EE8EB}" destId="{514A9DE8-B536-4AB4-88F7-BC7D7D3D29D1}" srcOrd="0" destOrd="0" presId="urn:microsoft.com/office/officeart/2005/8/layout/lProcess2"/>
    <dgm:cxn modelId="{39A1EAF6-83AC-484C-B2B0-BC919D664D90}" type="presOf" srcId="{68E33201-C0E6-4730-96B2-C0D174FC36FC}" destId="{7AE06E33-4354-4AD9-AFA5-AD1475B30668}" srcOrd="0" destOrd="0" presId="urn:microsoft.com/office/officeart/2005/8/layout/lProcess2"/>
    <dgm:cxn modelId="{2116BF01-E8C6-4492-915A-073F0F88C216}" srcId="{DF79B701-6055-4114-AABA-CACFFAD03981}" destId="{5E87923F-A9B0-4EB4-80AF-D711442779C1}" srcOrd="0" destOrd="0" parTransId="{38B84571-3213-4C92-AD51-16483E62CF65}" sibTransId="{EDE518CB-3C5A-4495-A518-78048FF9114C}"/>
    <dgm:cxn modelId="{024B131A-6E86-48D9-B4D1-00F5B9BAAABF}" type="presOf" srcId="{5E111BB6-74AF-49BA-BFF8-97D3F25EE8EB}" destId="{90B379D6-6C61-46C8-8F94-1233A96B5AF2}" srcOrd="1" destOrd="0" presId="urn:microsoft.com/office/officeart/2005/8/layout/lProcess2"/>
    <dgm:cxn modelId="{4A74C473-2A2F-463F-9AAB-51E6EAE3E949}" srcId="{DF79B701-6055-4114-AABA-CACFFAD03981}" destId="{68E33201-C0E6-4730-96B2-C0D174FC36FC}" srcOrd="2" destOrd="0" parTransId="{94B395B3-D581-4CD7-B971-43A452F76446}" sibTransId="{9D6108C6-5B7D-488B-888B-11CD66425142}"/>
    <dgm:cxn modelId="{6CA381AF-6E8F-49C4-A5DF-8988621EDDBD}" type="presOf" srcId="{25480072-A177-4A58-8199-45638301A491}" destId="{69D3F970-93EF-495A-A072-87A04FF03089}" srcOrd="0" destOrd="0" presId="urn:microsoft.com/office/officeart/2005/8/layout/lProcess2"/>
    <dgm:cxn modelId="{C69CF9FE-F872-481D-A5A1-EDFE3AC5E44D}" type="presOf" srcId="{590DE390-7491-49D3-8F34-3639DCF28DE4}" destId="{FC1F6439-4347-41CC-A091-650264F9CD78}" srcOrd="0" destOrd="0" presId="urn:microsoft.com/office/officeart/2005/8/layout/lProcess2"/>
    <dgm:cxn modelId="{437174D3-07A0-4C41-BB7B-1EDD3A588324}" srcId="{5E111BB6-74AF-49BA-BFF8-97D3F25EE8EB}" destId="{B014750E-0139-4D16-98B8-BD01057B8C7D}" srcOrd="3" destOrd="0" parTransId="{DE373A8B-0929-49A5-9B25-B44B69E1A35D}" sibTransId="{CAAF23A5-6892-4226-AF28-CE6B4406E5A5}"/>
    <dgm:cxn modelId="{96D17BD7-F1C6-4CD5-9234-F0D8049A06AE}" type="presOf" srcId="{C8047A4F-D512-4733-A913-9A143F121ABF}" destId="{740DA355-9625-4744-B802-8B3F3790C95E}" srcOrd="0" destOrd="0" presId="urn:microsoft.com/office/officeart/2005/8/layout/lProcess2"/>
    <dgm:cxn modelId="{72C22DED-5712-4D51-BF23-74411129BD1E}" type="presOf" srcId="{C8047A4F-D512-4733-A913-9A143F121ABF}" destId="{66CFF16B-BE1B-4A03-8CD3-CC56EE458445}" srcOrd="1" destOrd="0" presId="urn:microsoft.com/office/officeart/2005/8/layout/lProcess2"/>
    <dgm:cxn modelId="{E75AEB4E-C1A2-49A9-B12A-FF5DC4B4C4D7}" srcId="{1BEA6BB4-7CBF-43F1-A8AE-A2FE877DBACD}" destId="{C8047A4F-D512-4733-A913-9A143F121ABF}" srcOrd="1" destOrd="0" parTransId="{0218642C-FC9C-4FE5-AF07-BFFD6241F966}" sibTransId="{D1B66124-E97C-4D39-B488-371F11707395}"/>
    <dgm:cxn modelId="{0CB01B1B-73AD-484F-BED5-57A9D6A4A70C}" type="presOf" srcId="{DF79B701-6055-4114-AABA-CACFFAD03981}" destId="{92ECA206-2714-4359-8C94-A563D276B582}" srcOrd="1" destOrd="0" presId="urn:microsoft.com/office/officeart/2005/8/layout/lProcess2"/>
    <dgm:cxn modelId="{CDE1ED29-C7F6-4FDC-B842-E9A30D00FDD3}" type="presParOf" srcId="{CB347150-C9B0-48F4-918F-9BD26C1DAA9D}" destId="{8AD75E1C-6962-4B59-BD43-1D0C97CF07D4}" srcOrd="0" destOrd="0" presId="urn:microsoft.com/office/officeart/2005/8/layout/lProcess2"/>
    <dgm:cxn modelId="{353C1486-802F-44FB-9CF8-0A347261A9F5}" type="presParOf" srcId="{8AD75E1C-6962-4B59-BD43-1D0C97CF07D4}" destId="{FC700FC8-DE8B-4D82-BE8D-4339149006BF}" srcOrd="0" destOrd="0" presId="urn:microsoft.com/office/officeart/2005/8/layout/lProcess2"/>
    <dgm:cxn modelId="{C29EDBA2-DCE8-4F73-AEFD-FFAD7533DA97}" type="presParOf" srcId="{8AD75E1C-6962-4B59-BD43-1D0C97CF07D4}" destId="{92ECA206-2714-4359-8C94-A563D276B582}" srcOrd="1" destOrd="0" presId="urn:microsoft.com/office/officeart/2005/8/layout/lProcess2"/>
    <dgm:cxn modelId="{98EC02B6-0166-44CC-BEFF-4398D68C112A}" type="presParOf" srcId="{8AD75E1C-6962-4B59-BD43-1D0C97CF07D4}" destId="{8E4F0927-0F69-475B-B349-3716966EB1B5}" srcOrd="2" destOrd="0" presId="urn:microsoft.com/office/officeart/2005/8/layout/lProcess2"/>
    <dgm:cxn modelId="{FCE79BC1-10D1-47EA-B45F-43AE32F5BC98}" type="presParOf" srcId="{8E4F0927-0F69-475B-B349-3716966EB1B5}" destId="{33287FE6-8FEC-4B24-B6A2-2D8EFF125D90}" srcOrd="0" destOrd="0" presId="urn:microsoft.com/office/officeart/2005/8/layout/lProcess2"/>
    <dgm:cxn modelId="{1231430A-23F5-4AD7-A084-D1E67D05AF5C}" type="presParOf" srcId="{33287FE6-8FEC-4B24-B6A2-2D8EFF125D90}" destId="{903B9ACC-0B22-402A-B655-6DECE2AFE27A}" srcOrd="0" destOrd="0" presId="urn:microsoft.com/office/officeart/2005/8/layout/lProcess2"/>
    <dgm:cxn modelId="{929B6B8C-DD04-43E1-B470-F7B9BCC752A2}" type="presParOf" srcId="{33287FE6-8FEC-4B24-B6A2-2D8EFF125D90}" destId="{66C37850-CB87-40F0-9481-CFE27E2D73C0}" srcOrd="1" destOrd="0" presId="urn:microsoft.com/office/officeart/2005/8/layout/lProcess2"/>
    <dgm:cxn modelId="{C0D85617-6A7A-41A9-A646-2EA45C8F37FA}" type="presParOf" srcId="{33287FE6-8FEC-4B24-B6A2-2D8EFF125D90}" destId="{FC1F6439-4347-41CC-A091-650264F9CD78}" srcOrd="2" destOrd="0" presId="urn:microsoft.com/office/officeart/2005/8/layout/lProcess2"/>
    <dgm:cxn modelId="{5891C1CA-FFB4-4285-96F8-D23624600BAB}" type="presParOf" srcId="{33287FE6-8FEC-4B24-B6A2-2D8EFF125D90}" destId="{CA364D75-1A7B-49CD-8A44-AFCF9417CFB8}" srcOrd="3" destOrd="0" presId="urn:microsoft.com/office/officeart/2005/8/layout/lProcess2"/>
    <dgm:cxn modelId="{57428C15-F9EA-4768-A5ED-3D53669106F6}" type="presParOf" srcId="{33287FE6-8FEC-4B24-B6A2-2D8EFF125D90}" destId="{7AE06E33-4354-4AD9-AFA5-AD1475B30668}" srcOrd="4" destOrd="0" presId="urn:microsoft.com/office/officeart/2005/8/layout/lProcess2"/>
    <dgm:cxn modelId="{C4901946-6B87-4CCD-B99B-587B298178C6}" type="presParOf" srcId="{CB347150-C9B0-48F4-918F-9BD26C1DAA9D}" destId="{14F46229-B5A2-410D-B571-F9E47D4D69E0}" srcOrd="1" destOrd="0" presId="urn:microsoft.com/office/officeart/2005/8/layout/lProcess2"/>
    <dgm:cxn modelId="{081F88ED-C710-4581-BC3F-086D5B15723B}" type="presParOf" srcId="{CB347150-C9B0-48F4-918F-9BD26C1DAA9D}" destId="{CA288286-CBAC-4334-BDA8-63DDB3557E13}" srcOrd="2" destOrd="0" presId="urn:microsoft.com/office/officeart/2005/8/layout/lProcess2"/>
    <dgm:cxn modelId="{033F8E7A-3C6D-4B9C-9AB4-791771B4C256}" type="presParOf" srcId="{CA288286-CBAC-4334-BDA8-63DDB3557E13}" destId="{740DA355-9625-4744-B802-8B3F3790C95E}" srcOrd="0" destOrd="0" presId="urn:microsoft.com/office/officeart/2005/8/layout/lProcess2"/>
    <dgm:cxn modelId="{39B989CD-234A-4A1B-B8B6-7A2FF7D85A57}" type="presParOf" srcId="{CA288286-CBAC-4334-BDA8-63DDB3557E13}" destId="{66CFF16B-BE1B-4A03-8CD3-CC56EE458445}" srcOrd="1" destOrd="0" presId="urn:microsoft.com/office/officeart/2005/8/layout/lProcess2"/>
    <dgm:cxn modelId="{82A426B5-43EE-4F14-8562-174CEED8E335}" type="presParOf" srcId="{CA288286-CBAC-4334-BDA8-63DDB3557E13}" destId="{EF9BB815-3A4C-47D2-BEBD-9AFD7B85C765}" srcOrd="2" destOrd="0" presId="urn:microsoft.com/office/officeart/2005/8/layout/lProcess2"/>
    <dgm:cxn modelId="{53DF1C8D-1DCF-43E4-ADB4-96F177FEB058}" type="presParOf" srcId="{EF9BB815-3A4C-47D2-BEBD-9AFD7B85C765}" destId="{8BE27EF9-B043-4FBB-9D2C-9BA0F08696DE}" srcOrd="0" destOrd="0" presId="urn:microsoft.com/office/officeart/2005/8/layout/lProcess2"/>
    <dgm:cxn modelId="{7B410A42-1030-4E57-955E-07603728A8E0}" type="presParOf" srcId="{8BE27EF9-B043-4FBB-9D2C-9BA0F08696DE}" destId="{F7B77241-3A42-4A6D-AEAA-ADEAA9111488}" srcOrd="0" destOrd="0" presId="urn:microsoft.com/office/officeart/2005/8/layout/lProcess2"/>
    <dgm:cxn modelId="{7099492B-D52C-465B-A76D-E06349362B69}" type="presParOf" srcId="{CB347150-C9B0-48F4-918F-9BD26C1DAA9D}" destId="{5BB79B96-2751-4711-9100-08507CD0CD83}" srcOrd="3" destOrd="0" presId="urn:microsoft.com/office/officeart/2005/8/layout/lProcess2"/>
    <dgm:cxn modelId="{F3052367-3ED5-439E-A495-A6183C0DED54}" type="presParOf" srcId="{CB347150-C9B0-48F4-918F-9BD26C1DAA9D}" destId="{5D882C05-D527-4A36-8D33-03DA152E3124}" srcOrd="4" destOrd="0" presId="urn:microsoft.com/office/officeart/2005/8/layout/lProcess2"/>
    <dgm:cxn modelId="{E0867340-9207-4A3B-A2EB-9C15F586F75D}" type="presParOf" srcId="{5D882C05-D527-4A36-8D33-03DA152E3124}" destId="{514A9DE8-B536-4AB4-88F7-BC7D7D3D29D1}" srcOrd="0" destOrd="0" presId="urn:microsoft.com/office/officeart/2005/8/layout/lProcess2"/>
    <dgm:cxn modelId="{50496230-209C-4202-A3B4-03C45E03BEB4}" type="presParOf" srcId="{5D882C05-D527-4A36-8D33-03DA152E3124}" destId="{90B379D6-6C61-46C8-8F94-1233A96B5AF2}" srcOrd="1" destOrd="0" presId="urn:microsoft.com/office/officeart/2005/8/layout/lProcess2"/>
    <dgm:cxn modelId="{06A5F485-F6EA-44FD-8C96-708AF856F02C}" type="presParOf" srcId="{5D882C05-D527-4A36-8D33-03DA152E3124}" destId="{99C1933B-6676-427E-8630-5C29DC55D81C}" srcOrd="2" destOrd="0" presId="urn:microsoft.com/office/officeart/2005/8/layout/lProcess2"/>
    <dgm:cxn modelId="{E2E32A4A-93F1-427D-8CDE-65959323CDD0}" type="presParOf" srcId="{99C1933B-6676-427E-8630-5C29DC55D81C}" destId="{10DD3E85-7B71-41ED-8F3F-B1777745A8A7}" srcOrd="0" destOrd="0" presId="urn:microsoft.com/office/officeart/2005/8/layout/lProcess2"/>
    <dgm:cxn modelId="{36C7E75A-F79F-459C-98DE-59CE74F2E73F}" type="presParOf" srcId="{10DD3E85-7B71-41ED-8F3F-B1777745A8A7}" destId="{743A1771-3980-43F6-92BC-E2EC9516161F}" srcOrd="0" destOrd="0" presId="urn:microsoft.com/office/officeart/2005/8/layout/lProcess2"/>
    <dgm:cxn modelId="{602AE9A0-508E-429C-98FD-3F7FBA5BA7F8}" type="presParOf" srcId="{10DD3E85-7B71-41ED-8F3F-B1777745A8A7}" destId="{C4A06302-AF3B-4960-B43A-618DD40F500E}" srcOrd="1" destOrd="0" presId="urn:microsoft.com/office/officeart/2005/8/layout/lProcess2"/>
    <dgm:cxn modelId="{854AC75E-E53F-4D35-A06A-A248ED9ECC24}" type="presParOf" srcId="{10DD3E85-7B71-41ED-8F3F-B1777745A8A7}" destId="{69D3F970-93EF-495A-A072-87A04FF03089}" srcOrd="2" destOrd="0" presId="urn:microsoft.com/office/officeart/2005/8/layout/lProcess2"/>
    <dgm:cxn modelId="{042FC374-3E0C-4F4F-A33D-FD2836733179}" type="presParOf" srcId="{10DD3E85-7B71-41ED-8F3F-B1777745A8A7}" destId="{F34E2E0B-6189-4804-B90B-21CDB8A9B7A3}" srcOrd="3" destOrd="0" presId="urn:microsoft.com/office/officeart/2005/8/layout/lProcess2"/>
    <dgm:cxn modelId="{8EFD5496-2DF4-429E-BC3D-FC6C67B2A19D}" type="presParOf" srcId="{10DD3E85-7B71-41ED-8F3F-B1777745A8A7}" destId="{BEE22E63-9A7B-4A53-83FE-9E22A1CB83FA}" srcOrd="4" destOrd="0" presId="urn:microsoft.com/office/officeart/2005/8/layout/lProcess2"/>
    <dgm:cxn modelId="{BE0C0333-54DC-47DB-9FF4-B9CFCB5457FC}" type="presParOf" srcId="{10DD3E85-7B71-41ED-8F3F-B1777745A8A7}" destId="{1BBB214F-9154-46B1-B896-1E2C299DE64A}" srcOrd="5" destOrd="0" presId="urn:microsoft.com/office/officeart/2005/8/layout/lProcess2"/>
    <dgm:cxn modelId="{A0BAC880-B991-46FE-8D08-508232BA5554}" type="presParOf" srcId="{10DD3E85-7B71-41ED-8F3F-B1777745A8A7}" destId="{6817EE60-1B2C-4220-8F89-34A4E9361B7F}"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9B09FD-03B6-4FAE-B928-C2D5BE6A5C2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9FABDA1-F397-404F-9B78-D159D429CA52}">
      <dgm:prSet phldrT="[Text]" phldr="1"/>
      <dgm:spPr>
        <a:blipFill rotWithShape="0">
          <a:blip xmlns:r="http://schemas.openxmlformats.org/officeDocument/2006/relationships" r:embed="rId1"/>
          <a:stretch>
            <a:fillRect/>
          </a:stretch>
        </a:blipFill>
      </dgm:spPr>
      <dgm:t>
        <a:bodyPr/>
        <a:lstStyle/>
        <a:p>
          <a:endParaRPr lang="en-US" dirty="0"/>
        </a:p>
      </dgm:t>
    </dgm:pt>
    <dgm:pt modelId="{304A29FB-B933-447D-B0D4-80E8F56CD231}" type="parTrans" cxnId="{5A5654CD-7B44-42CE-B1BA-ABF091BF0A3C}">
      <dgm:prSet/>
      <dgm:spPr/>
      <dgm:t>
        <a:bodyPr/>
        <a:lstStyle/>
        <a:p>
          <a:endParaRPr lang="en-US"/>
        </a:p>
      </dgm:t>
    </dgm:pt>
    <dgm:pt modelId="{EE9A8EAE-2B10-41DC-99AF-CDA7EDAFB3E4}" type="sibTrans" cxnId="{5A5654CD-7B44-42CE-B1BA-ABF091BF0A3C}">
      <dgm:prSet/>
      <dgm:spPr/>
      <dgm:t>
        <a:bodyPr/>
        <a:lstStyle/>
        <a:p>
          <a:endParaRPr lang="en-US"/>
        </a:p>
      </dgm:t>
    </dgm:pt>
    <dgm:pt modelId="{2D50E413-7C1C-46E4-80F9-20375F3A5753}">
      <dgm:prSet phldrT="[Text]"/>
      <dgm:spPr>
        <a:ln>
          <a:solidFill>
            <a:schemeClr val="tx1"/>
          </a:solidFill>
        </a:ln>
      </dgm:spPr>
      <dgm:t>
        <a:bodyPr/>
        <a:lstStyle/>
        <a:p>
          <a:r>
            <a:rPr lang="en-US" dirty="0" smtClean="0">
              <a:solidFill>
                <a:schemeClr val="accent3">
                  <a:lumMod val="75000"/>
                </a:schemeClr>
              </a:solidFill>
              <a:latin typeface="Georgia" pitchFamily="18" charset="0"/>
            </a:rPr>
            <a:t>Allowed</a:t>
          </a:r>
          <a:endParaRPr lang="en-US" dirty="0">
            <a:solidFill>
              <a:schemeClr val="accent3">
                <a:lumMod val="75000"/>
              </a:schemeClr>
            </a:solidFill>
            <a:latin typeface="Georgia" pitchFamily="18" charset="0"/>
          </a:endParaRPr>
        </a:p>
      </dgm:t>
    </dgm:pt>
    <dgm:pt modelId="{D65A35CA-8936-450C-A5C5-494342DEEB64}" type="parTrans" cxnId="{3BABECEF-2250-425B-8C93-A5DF5B9C351B}">
      <dgm:prSet/>
      <dgm:spPr>
        <a:ln>
          <a:solidFill>
            <a:schemeClr val="tx1"/>
          </a:solidFill>
        </a:ln>
      </dgm:spPr>
      <dgm:t>
        <a:bodyPr/>
        <a:lstStyle/>
        <a:p>
          <a:endParaRPr lang="en-US"/>
        </a:p>
      </dgm:t>
    </dgm:pt>
    <dgm:pt modelId="{98DA0EE5-BBCA-4006-95AF-B93157A52563}" type="sibTrans" cxnId="{3BABECEF-2250-425B-8C93-A5DF5B9C351B}">
      <dgm:prSet/>
      <dgm:spPr/>
      <dgm:t>
        <a:bodyPr/>
        <a:lstStyle/>
        <a:p>
          <a:endParaRPr lang="en-US"/>
        </a:p>
      </dgm:t>
    </dgm:pt>
    <dgm:pt modelId="{64C3F58B-7B17-419C-888C-BBCB8A3CAD77}">
      <dgm:prSet phldrT="[Text]"/>
      <dgm:spPr>
        <a:ln>
          <a:solidFill>
            <a:schemeClr val="tx1"/>
          </a:solidFill>
        </a:ln>
      </dgm:spPr>
      <dgm:t>
        <a:bodyPr/>
        <a:lstStyle/>
        <a:p>
          <a:r>
            <a:rPr lang="en-US" dirty="0" err="1" smtClean="0">
              <a:solidFill>
                <a:schemeClr val="accent3">
                  <a:lumMod val="75000"/>
                </a:schemeClr>
              </a:solidFill>
              <a:latin typeface="Georgia" pitchFamily="18" charset="0"/>
            </a:rPr>
            <a:t>Shariah</a:t>
          </a:r>
          <a:r>
            <a:rPr lang="en-US" dirty="0" smtClean="0">
              <a:solidFill>
                <a:schemeClr val="accent3">
                  <a:lumMod val="75000"/>
                </a:schemeClr>
              </a:solidFill>
              <a:latin typeface="Georgia" pitchFamily="18" charset="0"/>
            </a:rPr>
            <a:t> compliant</a:t>
          </a:r>
          <a:endParaRPr lang="en-US" dirty="0">
            <a:solidFill>
              <a:schemeClr val="accent3">
                <a:lumMod val="75000"/>
              </a:schemeClr>
            </a:solidFill>
            <a:latin typeface="Georgia" pitchFamily="18" charset="0"/>
          </a:endParaRPr>
        </a:p>
      </dgm:t>
    </dgm:pt>
    <dgm:pt modelId="{48666C68-FCCC-462C-B2AD-73439E379A4D}" type="parTrans" cxnId="{061FBEDE-9FB8-4E0E-BC80-70E66F598AD9}">
      <dgm:prSet/>
      <dgm:spPr>
        <a:ln>
          <a:solidFill>
            <a:schemeClr val="tx1"/>
          </a:solidFill>
        </a:ln>
      </dgm:spPr>
      <dgm:t>
        <a:bodyPr/>
        <a:lstStyle/>
        <a:p>
          <a:endParaRPr lang="en-US"/>
        </a:p>
      </dgm:t>
    </dgm:pt>
    <dgm:pt modelId="{C6BA335E-E919-422A-881F-BC7ED6D66084}" type="sibTrans" cxnId="{061FBEDE-9FB8-4E0E-BC80-70E66F598AD9}">
      <dgm:prSet/>
      <dgm:spPr/>
      <dgm:t>
        <a:bodyPr/>
        <a:lstStyle/>
        <a:p>
          <a:endParaRPr lang="en-US"/>
        </a:p>
      </dgm:t>
    </dgm:pt>
    <dgm:pt modelId="{36113741-360E-490B-B2FE-E3DFCDAA4A5B}">
      <dgm:prSet/>
      <dgm:spPr>
        <a:solidFill>
          <a:schemeClr val="bg1">
            <a:alpha val="90000"/>
          </a:schemeClr>
        </a:solidFill>
        <a:ln>
          <a:solidFill>
            <a:schemeClr val="tx1"/>
          </a:solidFill>
        </a:ln>
      </dgm:spPr>
      <dgm:t>
        <a:bodyPr/>
        <a:lstStyle/>
        <a:p>
          <a:r>
            <a:rPr lang="en-US" dirty="0" smtClean="0">
              <a:solidFill>
                <a:schemeClr val="accent3">
                  <a:lumMod val="75000"/>
                </a:schemeClr>
              </a:solidFill>
              <a:latin typeface="Georgia" pitchFamily="18" charset="0"/>
            </a:rPr>
            <a:t>Plural– </a:t>
          </a:r>
          <a:r>
            <a:rPr lang="en-US" dirty="0" err="1" smtClean="0">
              <a:solidFill>
                <a:schemeClr val="accent3">
                  <a:lumMod val="75000"/>
                </a:schemeClr>
              </a:solidFill>
              <a:latin typeface="Georgia" pitchFamily="18" charset="0"/>
            </a:rPr>
            <a:t>Ruqa</a:t>
          </a:r>
          <a:endParaRPr lang="en-US" dirty="0">
            <a:solidFill>
              <a:schemeClr val="accent3">
                <a:lumMod val="75000"/>
              </a:schemeClr>
            </a:solidFill>
            <a:latin typeface="Georgia" pitchFamily="18" charset="0"/>
          </a:endParaRPr>
        </a:p>
      </dgm:t>
    </dgm:pt>
    <dgm:pt modelId="{D6A93208-84D8-48B9-8573-823776DD90CA}" type="parTrans" cxnId="{E2819B71-C6DD-47F5-96E3-8DAB41410CE9}">
      <dgm:prSet/>
      <dgm:spPr>
        <a:ln>
          <a:solidFill>
            <a:schemeClr val="tx1"/>
          </a:solidFill>
        </a:ln>
      </dgm:spPr>
      <dgm:t>
        <a:bodyPr/>
        <a:lstStyle/>
        <a:p>
          <a:endParaRPr lang="en-US"/>
        </a:p>
      </dgm:t>
    </dgm:pt>
    <dgm:pt modelId="{8FD704F2-1B4D-4FD7-B33D-1F02712285B7}" type="sibTrans" cxnId="{E2819B71-C6DD-47F5-96E3-8DAB41410CE9}">
      <dgm:prSet/>
      <dgm:spPr/>
      <dgm:t>
        <a:bodyPr/>
        <a:lstStyle/>
        <a:p>
          <a:endParaRPr lang="en-US"/>
        </a:p>
      </dgm:t>
    </dgm:pt>
    <dgm:pt modelId="{F4F7C6A9-2381-42CC-8933-2273BC7E212B}">
      <dgm:prSet/>
      <dgm:spPr>
        <a:ln>
          <a:solidFill>
            <a:schemeClr val="tx1"/>
          </a:solidFill>
        </a:ln>
      </dgm:spPr>
      <dgm:t>
        <a:bodyPr/>
        <a:lstStyle/>
        <a:p>
          <a:r>
            <a:rPr lang="en-US" smtClean="0">
              <a:solidFill>
                <a:schemeClr val="accent3">
                  <a:lumMod val="75000"/>
                </a:schemeClr>
              </a:solidFill>
              <a:latin typeface="Georgia" pitchFamily="18" charset="0"/>
            </a:rPr>
            <a:t>Short form - Ruqya</a:t>
          </a:r>
          <a:endParaRPr lang="en-US"/>
        </a:p>
      </dgm:t>
    </dgm:pt>
    <dgm:pt modelId="{F8EE182B-0405-45E5-8045-360E73F47108}" type="parTrans" cxnId="{430494E8-08C9-489F-A073-BED6435F4436}">
      <dgm:prSet/>
      <dgm:spPr>
        <a:ln>
          <a:solidFill>
            <a:schemeClr val="tx1"/>
          </a:solidFill>
        </a:ln>
      </dgm:spPr>
      <dgm:t>
        <a:bodyPr/>
        <a:lstStyle/>
        <a:p>
          <a:endParaRPr lang="en-US"/>
        </a:p>
      </dgm:t>
    </dgm:pt>
    <dgm:pt modelId="{F44720F7-25A2-4AD2-A31F-02AECB91BFB6}" type="sibTrans" cxnId="{430494E8-08C9-489F-A073-BED6435F4436}">
      <dgm:prSet/>
      <dgm:spPr/>
      <dgm:t>
        <a:bodyPr/>
        <a:lstStyle/>
        <a:p>
          <a:endParaRPr lang="en-US"/>
        </a:p>
      </dgm:t>
    </dgm:pt>
    <dgm:pt modelId="{52C28AAE-8542-439A-A352-03C89F90B8D2}" type="pres">
      <dgm:prSet presAssocID="{B29B09FD-03B6-4FAE-B928-C2D5BE6A5C21}" presName="hierChild1" presStyleCnt="0">
        <dgm:presLayoutVars>
          <dgm:chPref val="1"/>
          <dgm:dir/>
          <dgm:animOne val="branch"/>
          <dgm:animLvl val="lvl"/>
          <dgm:resizeHandles/>
        </dgm:presLayoutVars>
      </dgm:prSet>
      <dgm:spPr/>
      <dgm:t>
        <a:bodyPr/>
        <a:lstStyle/>
        <a:p>
          <a:endParaRPr lang="en-US"/>
        </a:p>
      </dgm:t>
    </dgm:pt>
    <dgm:pt modelId="{5F529F9B-E99F-4D70-B4F0-A0E4DCA028CC}" type="pres">
      <dgm:prSet presAssocID="{C9FABDA1-F397-404F-9B78-D159D429CA52}" presName="hierRoot1" presStyleCnt="0"/>
      <dgm:spPr/>
    </dgm:pt>
    <dgm:pt modelId="{74B56D65-99D8-4CB1-B74A-645C8E448B00}" type="pres">
      <dgm:prSet presAssocID="{C9FABDA1-F397-404F-9B78-D159D429CA52}" presName="composite" presStyleCnt="0"/>
      <dgm:spPr/>
    </dgm:pt>
    <dgm:pt modelId="{31E9CDBC-08EF-41EA-8C3F-EC38261B7D7A}" type="pres">
      <dgm:prSet presAssocID="{C9FABDA1-F397-404F-9B78-D159D429CA52}" presName="background" presStyleLbl="node0" presStyleIdx="0" presStyleCnt="1"/>
      <dgm:spPr>
        <a:noFill/>
        <a:ln>
          <a:noFill/>
        </a:ln>
      </dgm:spPr>
      <dgm:t>
        <a:bodyPr/>
        <a:lstStyle/>
        <a:p>
          <a:endParaRPr lang="en-US"/>
        </a:p>
      </dgm:t>
    </dgm:pt>
    <dgm:pt modelId="{10BAA8E2-CABA-4A46-9DEA-866AF48EAF08}" type="pres">
      <dgm:prSet presAssocID="{C9FABDA1-F397-404F-9B78-D159D429CA52}" presName="text" presStyleLbl="fgAcc0" presStyleIdx="0" presStyleCnt="1" custScaleX="287420" custScaleY="388836">
        <dgm:presLayoutVars>
          <dgm:chPref val="3"/>
        </dgm:presLayoutVars>
      </dgm:prSet>
      <dgm:spPr/>
      <dgm:t>
        <a:bodyPr/>
        <a:lstStyle/>
        <a:p>
          <a:endParaRPr lang="en-US"/>
        </a:p>
      </dgm:t>
    </dgm:pt>
    <dgm:pt modelId="{A723EC1E-B004-4161-AB28-3EDC743EEDB4}" type="pres">
      <dgm:prSet presAssocID="{C9FABDA1-F397-404F-9B78-D159D429CA52}" presName="hierChild2" presStyleCnt="0"/>
      <dgm:spPr/>
    </dgm:pt>
    <dgm:pt modelId="{434D2191-C7A3-4093-9570-6FC0EA79338F}" type="pres">
      <dgm:prSet presAssocID="{F8EE182B-0405-45E5-8045-360E73F47108}" presName="Name10" presStyleLbl="parChTrans1D2" presStyleIdx="0" presStyleCnt="4"/>
      <dgm:spPr/>
      <dgm:t>
        <a:bodyPr/>
        <a:lstStyle/>
        <a:p>
          <a:endParaRPr lang="en-US"/>
        </a:p>
      </dgm:t>
    </dgm:pt>
    <dgm:pt modelId="{CF9794CB-E487-4AE3-B228-6E7E0CBD1BAC}" type="pres">
      <dgm:prSet presAssocID="{F4F7C6A9-2381-42CC-8933-2273BC7E212B}" presName="hierRoot2" presStyleCnt="0"/>
      <dgm:spPr/>
    </dgm:pt>
    <dgm:pt modelId="{268001DF-F8B6-449D-A4B4-E4130757D453}" type="pres">
      <dgm:prSet presAssocID="{F4F7C6A9-2381-42CC-8933-2273BC7E212B}" presName="composite2" presStyleCnt="0"/>
      <dgm:spPr/>
    </dgm:pt>
    <dgm:pt modelId="{D909C7AA-5554-4959-90EC-3078E109314F}" type="pres">
      <dgm:prSet presAssocID="{F4F7C6A9-2381-42CC-8933-2273BC7E212B}" presName="background2" presStyleLbl="node2" presStyleIdx="0" presStyleCnt="4"/>
      <dgm:spPr>
        <a:noFill/>
        <a:ln>
          <a:noFill/>
        </a:ln>
      </dgm:spPr>
      <dgm:t>
        <a:bodyPr/>
        <a:lstStyle/>
        <a:p>
          <a:endParaRPr lang="en-US"/>
        </a:p>
      </dgm:t>
    </dgm:pt>
    <dgm:pt modelId="{5E242C34-BC1F-4FC1-B851-38655C32C2FD}" type="pres">
      <dgm:prSet presAssocID="{F4F7C6A9-2381-42CC-8933-2273BC7E212B}" presName="text2" presStyleLbl="fgAcc2" presStyleIdx="0" presStyleCnt="4">
        <dgm:presLayoutVars>
          <dgm:chPref val="3"/>
        </dgm:presLayoutVars>
      </dgm:prSet>
      <dgm:spPr/>
      <dgm:t>
        <a:bodyPr/>
        <a:lstStyle/>
        <a:p>
          <a:endParaRPr lang="en-US"/>
        </a:p>
      </dgm:t>
    </dgm:pt>
    <dgm:pt modelId="{28D1606F-9094-4F31-9FAE-1F8F46B8AC66}" type="pres">
      <dgm:prSet presAssocID="{F4F7C6A9-2381-42CC-8933-2273BC7E212B}" presName="hierChild3" presStyleCnt="0"/>
      <dgm:spPr/>
    </dgm:pt>
    <dgm:pt modelId="{362F5C0F-056B-48E7-9CDF-7F5CB37A3E26}" type="pres">
      <dgm:prSet presAssocID="{D6A93208-84D8-48B9-8573-823776DD90CA}" presName="Name10" presStyleLbl="parChTrans1D2" presStyleIdx="1" presStyleCnt="4"/>
      <dgm:spPr/>
      <dgm:t>
        <a:bodyPr/>
        <a:lstStyle/>
        <a:p>
          <a:endParaRPr lang="en-US"/>
        </a:p>
      </dgm:t>
    </dgm:pt>
    <dgm:pt modelId="{09925F77-ECA1-4BAD-8CD2-869AE5813434}" type="pres">
      <dgm:prSet presAssocID="{36113741-360E-490B-B2FE-E3DFCDAA4A5B}" presName="hierRoot2" presStyleCnt="0"/>
      <dgm:spPr/>
    </dgm:pt>
    <dgm:pt modelId="{67640A32-D608-4F88-B2AB-750CA8D8E0BE}" type="pres">
      <dgm:prSet presAssocID="{36113741-360E-490B-B2FE-E3DFCDAA4A5B}" presName="composite2" presStyleCnt="0"/>
      <dgm:spPr/>
    </dgm:pt>
    <dgm:pt modelId="{878779D8-92AA-4D05-B2E9-EF53CA789CC1}" type="pres">
      <dgm:prSet presAssocID="{36113741-360E-490B-B2FE-E3DFCDAA4A5B}" presName="background2" presStyleLbl="node2" presStyleIdx="1" presStyleCnt="4"/>
      <dgm:spPr>
        <a:noFill/>
        <a:ln>
          <a:noFill/>
        </a:ln>
      </dgm:spPr>
      <dgm:t>
        <a:bodyPr/>
        <a:lstStyle/>
        <a:p>
          <a:endParaRPr lang="en-US"/>
        </a:p>
      </dgm:t>
    </dgm:pt>
    <dgm:pt modelId="{50C4B08C-706D-481D-A415-B710FDB73BC6}" type="pres">
      <dgm:prSet presAssocID="{36113741-360E-490B-B2FE-E3DFCDAA4A5B}" presName="text2" presStyleLbl="fgAcc2" presStyleIdx="1" presStyleCnt="4">
        <dgm:presLayoutVars>
          <dgm:chPref val="3"/>
        </dgm:presLayoutVars>
      </dgm:prSet>
      <dgm:spPr/>
      <dgm:t>
        <a:bodyPr/>
        <a:lstStyle/>
        <a:p>
          <a:endParaRPr lang="en-US"/>
        </a:p>
      </dgm:t>
    </dgm:pt>
    <dgm:pt modelId="{10D6244B-8D56-4BF2-ACA8-7966918B6B92}" type="pres">
      <dgm:prSet presAssocID="{36113741-360E-490B-B2FE-E3DFCDAA4A5B}" presName="hierChild3" presStyleCnt="0"/>
      <dgm:spPr/>
    </dgm:pt>
    <dgm:pt modelId="{239A7531-6961-41B8-9681-2DA6022DAFA8}" type="pres">
      <dgm:prSet presAssocID="{D65A35CA-8936-450C-A5C5-494342DEEB64}" presName="Name10" presStyleLbl="parChTrans1D2" presStyleIdx="2" presStyleCnt="4"/>
      <dgm:spPr/>
      <dgm:t>
        <a:bodyPr/>
        <a:lstStyle/>
        <a:p>
          <a:endParaRPr lang="en-US"/>
        </a:p>
      </dgm:t>
    </dgm:pt>
    <dgm:pt modelId="{82044D31-06D4-4AD4-99F8-CF797F3B67C3}" type="pres">
      <dgm:prSet presAssocID="{2D50E413-7C1C-46E4-80F9-20375F3A5753}" presName="hierRoot2" presStyleCnt="0"/>
      <dgm:spPr/>
    </dgm:pt>
    <dgm:pt modelId="{9C6567D3-5DCE-41D0-AA9D-82C2B0A0FCED}" type="pres">
      <dgm:prSet presAssocID="{2D50E413-7C1C-46E4-80F9-20375F3A5753}" presName="composite2" presStyleCnt="0"/>
      <dgm:spPr/>
    </dgm:pt>
    <dgm:pt modelId="{168604DB-0AC6-442D-AB00-5D97A1E80BEB}" type="pres">
      <dgm:prSet presAssocID="{2D50E413-7C1C-46E4-80F9-20375F3A5753}" presName="background2" presStyleLbl="node2" presStyleIdx="2" presStyleCnt="4"/>
      <dgm:spPr>
        <a:noFill/>
        <a:ln>
          <a:noFill/>
        </a:ln>
      </dgm:spPr>
      <dgm:t>
        <a:bodyPr/>
        <a:lstStyle/>
        <a:p>
          <a:endParaRPr lang="en-US"/>
        </a:p>
      </dgm:t>
    </dgm:pt>
    <dgm:pt modelId="{EC7C5FE4-9373-457F-9044-35BE99AD89DA}" type="pres">
      <dgm:prSet presAssocID="{2D50E413-7C1C-46E4-80F9-20375F3A5753}" presName="text2" presStyleLbl="fgAcc2" presStyleIdx="2" presStyleCnt="4">
        <dgm:presLayoutVars>
          <dgm:chPref val="3"/>
        </dgm:presLayoutVars>
      </dgm:prSet>
      <dgm:spPr/>
      <dgm:t>
        <a:bodyPr/>
        <a:lstStyle/>
        <a:p>
          <a:endParaRPr lang="en-US"/>
        </a:p>
      </dgm:t>
    </dgm:pt>
    <dgm:pt modelId="{14DDF653-95A9-40E9-8388-180EA8DEA8D9}" type="pres">
      <dgm:prSet presAssocID="{2D50E413-7C1C-46E4-80F9-20375F3A5753}" presName="hierChild3" presStyleCnt="0"/>
      <dgm:spPr/>
    </dgm:pt>
    <dgm:pt modelId="{18BE08E7-A48E-451D-BD4C-F19A0FE44BCC}" type="pres">
      <dgm:prSet presAssocID="{48666C68-FCCC-462C-B2AD-73439E379A4D}" presName="Name10" presStyleLbl="parChTrans1D2" presStyleIdx="3" presStyleCnt="4"/>
      <dgm:spPr/>
      <dgm:t>
        <a:bodyPr/>
        <a:lstStyle/>
        <a:p>
          <a:endParaRPr lang="en-US"/>
        </a:p>
      </dgm:t>
    </dgm:pt>
    <dgm:pt modelId="{42A195E1-962E-41CD-BD72-AAD5B10D1C84}" type="pres">
      <dgm:prSet presAssocID="{64C3F58B-7B17-419C-888C-BBCB8A3CAD77}" presName="hierRoot2" presStyleCnt="0"/>
      <dgm:spPr/>
    </dgm:pt>
    <dgm:pt modelId="{4BE75889-ADDB-4356-BE73-169549428ACF}" type="pres">
      <dgm:prSet presAssocID="{64C3F58B-7B17-419C-888C-BBCB8A3CAD77}" presName="composite2" presStyleCnt="0"/>
      <dgm:spPr/>
    </dgm:pt>
    <dgm:pt modelId="{024210EB-18EF-4FFB-BDDC-75C5A153589A}" type="pres">
      <dgm:prSet presAssocID="{64C3F58B-7B17-419C-888C-BBCB8A3CAD77}" presName="background2" presStyleLbl="node2" presStyleIdx="3" presStyleCnt="4"/>
      <dgm:spPr>
        <a:noFill/>
        <a:ln>
          <a:noFill/>
        </a:ln>
      </dgm:spPr>
      <dgm:t>
        <a:bodyPr/>
        <a:lstStyle/>
        <a:p>
          <a:endParaRPr lang="en-US"/>
        </a:p>
      </dgm:t>
    </dgm:pt>
    <dgm:pt modelId="{FC9701FF-6198-4230-BFF3-F94CC084C027}" type="pres">
      <dgm:prSet presAssocID="{64C3F58B-7B17-419C-888C-BBCB8A3CAD77}" presName="text2" presStyleLbl="fgAcc2" presStyleIdx="3" presStyleCnt="4">
        <dgm:presLayoutVars>
          <dgm:chPref val="3"/>
        </dgm:presLayoutVars>
      </dgm:prSet>
      <dgm:spPr/>
      <dgm:t>
        <a:bodyPr/>
        <a:lstStyle/>
        <a:p>
          <a:endParaRPr lang="en-US"/>
        </a:p>
      </dgm:t>
    </dgm:pt>
    <dgm:pt modelId="{7075382C-D282-4F7A-BC6A-FEE6638FC922}" type="pres">
      <dgm:prSet presAssocID="{64C3F58B-7B17-419C-888C-BBCB8A3CAD77}" presName="hierChild3" presStyleCnt="0"/>
      <dgm:spPr/>
    </dgm:pt>
  </dgm:ptLst>
  <dgm:cxnLst>
    <dgm:cxn modelId="{3FD0FC53-D040-40D8-9230-807922BD9E49}" type="presOf" srcId="{C9FABDA1-F397-404F-9B78-D159D429CA52}" destId="{10BAA8E2-CABA-4A46-9DEA-866AF48EAF08}" srcOrd="0" destOrd="0" presId="urn:microsoft.com/office/officeart/2005/8/layout/hierarchy1"/>
    <dgm:cxn modelId="{F9508F8C-6AEB-4DB0-B1E9-6C4759DB151F}" type="presOf" srcId="{F8EE182B-0405-45E5-8045-360E73F47108}" destId="{434D2191-C7A3-4093-9570-6FC0EA79338F}" srcOrd="0" destOrd="0" presId="urn:microsoft.com/office/officeart/2005/8/layout/hierarchy1"/>
    <dgm:cxn modelId="{CEF5E592-A8CA-47A8-8ED5-2D227F5421AC}" type="presOf" srcId="{64C3F58B-7B17-419C-888C-BBCB8A3CAD77}" destId="{FC9701FF-6198-4230-BFF3-F94CC084C027}" srcOrd="0" destOrd="0" presId="urn:microsoft.com/office/officeart/2005/8/layout/hierarchy1"/>
    <dgm:cxn modelId="{061FBEDE-9FB8-4E0E-BC80-70E66F598AD9}" srcId="{C9FABDA1-F397-404F-9B78-D159D429CA52}" destId="{64C3F58B-7B17-419C-888C-BBCB8A3CAD77}" srcOrd="3" destOrd="0" parTransId="{48666C68-FCCC-462C-B2AD-73439E379A4D}" sibTransId="{C6BA335E-E919-422A-881F-BC7ED6D66084}"/>
    <dgm:cxn modelId="{F8C77F2A-9517-457F-8A2D-DE73F8D026B1}" type="presOf" srcId="{36113741-360E-490B-B2FE-E3DFCDAA4A5B}" destId="{50C4B08C-706D-481D-A415-B710FDB73BC6}" srcOrd="0" destOrd="0" presId="urn:microsoft.com/office/officeart/2005/8/layout/hierarchy1"/>
    <dgm:cxn modelId="{48EADA37-8D4C-4391-83DE-1B59F32A7DCC}" type="presOf" srcId="{48666C68-FCCC-462C-B2AD-73439E379A4D}" destId="{18BE08E7-A48E-451D-BD4C-F19A0FE44BCC}" srcOrd="0" destOrd="0" presId="urn:microsoft.com/office/officeart/2005/8/layout/hierarchy1"/>
    <dgm:cxn modelId="{E2819B71-C6DD-47F5-96E3-8DAB41410CE9}" srcId="{C9FABDA1-F397-404F-9B78-D159D429CA52}" destId="{36113741-360E-490B-B2FE-E3DFCDAA4A5B}" srcOrd="1" destOrd="0" parTransId="{D6A93208-84D8-48B9-8573-823776DD90CA}" sibTransId="{8FD704F2-1B4D-4FD7-B33D-1F02712285B7}"/>
    <dgm:cxn modelId="{62161086-A981-4C29-A957-6FF13F14050B}" type="presOf" srcId="{D6A93208-84D8-48B9-8573-823776DD90CA}" destId="{362F5C0F-056B-48E7-9CDF-7F5CB37A3E26}" srcOrd="0" destOrd="0" presId="urn:microsoft.com/office/officeart/2005/8/layout/hierarchy1"/>
    <dgm:cxn modelId="{2EF0B2DB-23EF-4D41-B673-146910312507}" type="presOf" srcId="{2D50E413-7C1C-46E4-80F9-20375F3A5753}" destId="{EC7C5FE4-9373-457F-9044-35BE99AD89DA}" srcOrd="0" destOrd="0" presId="urn:microsoft.com/office/officeart/2005/8/layout/hierarchy1"/>
    <dgm:cxn modelId="{622FEB60-CA0F-4103-B38E-8672A2E2A841}" type="presOf" srcId="{B29B09FD-03B6-4FAE-B928-C2D5BE6A5C21}" destId="{52C28AAE-8542-439A-A352-03C89F90B8D2}" srcOrd="0" destOrd="0" presId="urn:microsoft.com/office/officeart/2005/8/layout/hierarchy1"/>
    <dgm:cxn modelId="{3BABECEF-2250-425B-8C93-A5DF5B9C351B}" srcId="{C9FABDA1-F397-404F-9B78-D159D429CA52}" destId="{2D50E413-7C1C-46E4-80F9-20375F3A5753}" srcOrd="2" destOrd="0" parTransId="{D65A35CA-8936-450C-A5C5-494342DEEB64}" sibTransId="{98DA0EE5-BBCA-4006-95AF-B93157A52563}"/>
    <dgm:cxn modelId="{0322A58D-B677-4858-AE04-E56C87F1D536}" type="presOf" srcId="{D65A35CA-8936-450C-A5C5-494342DEEB64}" destId="{239A7531-6961-41B8-9681-2DA6022DAFA8}" srcOrd="0" destOrd="0" presId="urn:microsoft.com/office/officeart/2005/8/layout/hierarchy1"/>
    <dgm:cxn modelId="{430494E8-08C9-489F-A073-BED6435F4436}" srcId="{C9FABDA1-F397-404F-9B78-D159D429CA52}" destId="{F4F7C6A9-2381-42CC-8933-2273BC7E212B}" srcOrd="0" destOrd="0" parTransId="{F8EE182B-0405-45E5-8045-360E73F47108}" sibTransId="{F44720F7-25A2-4AD2-A31F-02AECB91BFB6}"/>
    <dgm:cxn modelId="{CC14FA45-106B-4627-9001-D01851522614}" type="presOf" srcId="{F4F7C6A9-2381-42CC-8933-2273BC7E212B}" destId="{5E242C34-BC1F-4FC1-B851-38655C32C2FD}" srcOrd="0" destOrd="0" presId="urn:microsoft.com/office/officeart/2005/8/layout/hierarchy1"/>
    <dgm:cxn modelId="{5A5654CD-7B44-42CE-B1BA-ABF091BF0A3C}" srcId="{B29B09FD-03B6-4FAE-B928-C2D5BE6A5C21}" destId="{C9FABDA1-F397-404F-9B78-D159D429CA52}" srcOrd="0" destOrd="0" parTransId="{304A29FB-B933-447D-B0D4-80E8F56CD231}" sibTransId="{EE9A8EAE-2B10-41DC-99AF-CDA7EDAFB3E4}"/>
    <dgm:cxn modelId="{3D6F3C2C-90CF-440B-9AB2-9154E1EEF1DC}" type="presParOf" srcId="{52C28AAE-8542-439A-A352-03C89F90B8D2}" destId="{5F529F9B-E99F-4D70-B4F0-A0E4DCA028CC}" srcOrd="0" destOrd="0" presId="urn:microsoft.com/office/officeart/2005/8/layout/hierarchy1"/>
    <dgm:cxn modelId="{2BF15CE8-C9B1-47E6-9078-0D5672778584}" type="presParOf" srcId="{5F529F9B-E99F-4D70-B4F0-A0E4DCA028CC}" destId="{74B56D65-99D8-4CB1-B74A-645C8E448B00}" srcOrd="0" destOrd="0" presId="urn:microsoft.com/office/officeart/2005/8/layout/hierarchy1"/>
    <dgm:cxn modelId="{42E8D0D8-170B-48F8-80C5-0E8B93A55C1F}" type="presParOf" srcId="{74B56D65-99D8-4CB1-B74A-645C8E448B00}" destId="{31E9CDBC-08EF-41EA-8C3F-EC38261B7D7A}" srcOrd="0" destOrd="0" presId="urn:microsoft.com/office/officeart/2005/8/layout/hierarchy1"/>
    <dgm:cxn modelId="{E7B94887-D259-4120-A766-30619A1A0649}" type="presParOf" srcId="{74B56D65-99D8-4CB1-B74A-645C8E448B00}" destId="{10BAA8E2-CABA-4A46-9DEA-866AF48EAF08}" srcOrd="1" destOrd="0" presId="urn:microsoft.com/office/officeart/2005/8/layout/hierarchy1"/>
    <dgm:cxn modelId="{66D83A41-5EA9-4DCC-BC05-FCC1848B8EDE}" type="presParOf" srcId="{5F529F9B-E99F-4D70-B4F0-A0E4DCA028CC}" destId="{A723EC1E-B004-4161-AB28-3EDC743EEDB4}" srcOrd="1" destOrd="0" presId="urn:microsoft.com/office/officeart/2005/8/layout/hierarchy1"/>
    <dgm:cxn modelId="{3F27F14B-1C09-47E2-AB4D-58AD1B4F2CC6}" type="presParOf" srcId="{A723EC1E-B004-4161-AB28-3EDC743EEDB4}" destId="{434D2191-C7A3-4093-9570-6FC0EA79338F}" srcOrd="0" destOrd="0" presId="urn:microsoft.com/office/officeart/2005/8/layout/hierarchy1"/>
    <dgm:cxn modelId="{5DD44590-250B-46ED-A17A-31F29BF77BAA}" type="presParOf" srcId="{A723EC1E-B004-4161-AB28-3EDC743EEDB4}" destId="{CF9794CB-E487-4AE3-B228-6E7E0CBD1BAC}" srcOrd="1" destOrd="0" presId="urn:microsoft.com/office/officeart/2005/8/layout/hierarchy1"/>
    <dgm:cxn modelId="{80AF179C-039C-479E-AC2E-4A2ECD556983}" type="presParOf" srcId="{CF9794CB-E487-4AE3-B228-6E7E0CBD1BAC}" destId="{268001DF-F8B6-449D-A4B4-E4130757D453}" srcOrd="0" destOrd="0" presId="urn:microsoft.com/office/officeart/2005/8/layout/hierarchy1"/>
    <dgm:cxn modelId="{01DA2CEE-344D-4852-B999-89B0F947B44C}" type="presParOf" srcId="{268001DF-F8B6-449D-A4B4-E4130757D453}" destId="{D909C7AA-5554-4959-90EC-3078E109314F}" srcOrd="0" destOrd="0" presId="urn:microsoft.com/office/officeart/2005/8/layout/hierarchy1"/>
    <dgm:cxn modelId="{38770C27-12AC-4236-AA23-D3EE06F0A466}" type="presParOf" srcId="{268001DF-F8B6-449D-A4B4-E4130757D453}" destId="{5E242C34-BC1F-4FC1-B851-38655C32C2FD}" srcOrd="1" destOrd="0" presId="urn:microsoft.com/office/officeart/2005/8/layout/hierarchy1"/>
    <dgm:cxn modelId="{EAFDC070-2EC5-4479-B67C-B7BF25C2B788}" type="presParOf" srcId="{CF9794CB-E487-4AE3-B228-6E7E0CBD1BAC}" destId="{28D1606F-9094-4F31-9FAE-1F8F46B8AC66}" srcOrd="1" destOrd="0" presId="urn:microsoft.com/office/officeart/2005/8/layout/hierarchy1"/>
    <dgm:cxn modelId="{2AEAC8BB-CEC3-41C4-8A3D-18BFA355FB52}" type="presParOf" srcId="{A723EC1E-B004-4161-AB28-3EDC743EEDB4}" destId="{362F5C0F-056B-48E7-9CDF-7F5CB37A3E26}" srcOrd="2" destOrd="0" presId="urn:microsoft.com/office/officeart/2005/8/layout/hierarchy1"/>
    <dgm:cxn modelId="{4BBA71E2-2C86-48A7-A9C9-53FCBCA12A9A}" type="presParOf" srcId="{A723EC1E-B004-4161-AB28-3EDC743EEDB4}" destId="{09925F77-ECA1-4BAD-8CD2-869AE5813434}" srcOrd="3" destOrd="0" presId="urn:microsoft.com/office/officeart/2005/8/layout/hierarchy1"/>
    <dgm:cxn modelId="{6E78E8A4-D560-4F3C-BBB8-61863F14619A}" type="presParOf" srcId="{09925F77-ECA1-4BAD-8CD2-869AE5813434}" destId="{67640A32-D608-4F88-B2AB-750CA8D8E0BE}" srcOrd="0" destOrd="0" presId="urn:microsoft.com/office/officeart/2005/8/layout/hierarchy1"/>
    <dgm:cxn modelId="{31915E3B-2FE0-44E3-8B54-95EA47D31CF3}" type="presParOf" srcId="{67640A32-D608-4F88-B2AB-750CA8D8E0BE}" destId="{878779D8-92AA-4D05-B2E9-EF53CA789CC1}" srcOrd="0" destOrd="0" presId="urn:microsoft.com/office/officeart/2005/8/layout/hierarchy1"/>
    <dgm:cxn modelId="{4D02CD11-876C-4CF8-B5D0-7AA5B1C5D222}" type="presParOf" srcId="{67640A32-D608-4F88-B2AB-750CA8D8E0BE}" destId="{50C4B08C-706D-481D-A415-B710FDB73BC6}" srcOrd="1" destOrd="0" presId="urn:microsoft.com/office/officeart/2005/8/layout/hierarchy1"/>
    <dgm:cxn modelId="{953E1306-96AF-40F7-9E7B-6B924E42E96E}" type="presParOf" srcId="{09925F77-ECA1-4BAD-8CD2-869AE5813434}" destId="{10D6244B-8D56-4BF2-ACA8-7966918B6B92}" srcOrd="1" destOrd="0" presId="urn:microsoft.com/office/officeart/2005/8/layout/hierarchy1"/>
    <dgm:cxn modelId="{46EDD348-3A3F-4FCD-90AB-AFB288C27153}" type="presParOf" srcId="{A723EC1E-B004-4161-AB28-3EDC743EEDB4}" destId="{239A7531-6961-41B8-9681-2DA6022DAFA8}" srcOrd="4" destOrd="0" presId="urn:microsoft.com/office/officeart/2005/8/layout/hierarchy1"/>
    <dgm:cxn modelId="{15AAF673-C8F1-461A-99F3-5DD253D9B67D}" type="presParOf" srcId="{A723EC1E-B004-4161-AB28-3EDC743EEDB4}" destId="{82044D31-06D4-4AD4-99F8-CF797F3B67C3}" srcOrd="5" destOrd="0" presId="urn:microsoft.com/office/officeart/2005/8/layout/hierarchy1"/>
    <dgm:cxn modelId="{FCF329A2-F314-427A-8CEF-87C52F62AAC4}" type="presParOf" srcId="{82044D31-06D4-4AD4-99F8-CF797F3B67C3}" destId="{9C6567D3-5DCE-41D0-AA9D-82C2B0A0FCED}" srcOrd="0" destOrd="0" presId="urn:microsoft.com/office/officeart/2005/8/layout/hierarchy1"/>
    <dgm:cxn modelId="{1B946ADD-8E7E-447D-A536-482785F7D3AB}" type="presParOf" srcId="{9C6567D3-5DCE-41D0-AA9D-82C2B0A0FCED}" destId="{168604DB-0AC6-442D-AB00-5D97A1E80BEB}" srcOrd="0" destOrd="0" presId="urn:microsoft.com/office/officeart/2005/8/layout/hierarchy1"/>
    <dgm:cxn modelId="{7EABF7CF-0715-4946-BDBA-CCCAE586F46A}" type="presParOf" srcId="{9C6567D3-5DCE-41D0-AA9D-82C2B0A0FCED}" destId="{EC7C5FE4-9373-457F-9044-35BE99AD89DA}" srcOrd="1" destOrd="0" presId="urn:microsoft.com/office/officeart/2005/8/layout/hierarchy1"/>
    <dgm:cxn modelId="{B6358345-E54B-4E1A-BA3C-C7DFDE08F7B2}" type="presParOf" srcId="{82044D31-06D4-4AD4-99F8-CF797F3B67C3}" destId="{14DDF653-95A9-40E9-8388-180EA8DEA8D9}" srcOrd="1" destOrd="0" presId="urn:microsoft.com/office/officeart/2005/8/layout/hierarchy1"/>
    <dgm:cxn modelId="{2DB88DE9-D55E-4A49-8C9A-10B2BC29CB49}" type="presParOf" srcId="{A723EC1E-B004-4161-AB28-3EDC743EEDB4}" destId="{18BE08E7-A48E-451D-BD4C-F19A0FE44BCC}" srcOrd="6" destOrd="0" presId="urn:microsoft.com/office/officeart/2005/8/layout/hierarchy1"/>
    <dgm:cxn modelId="{620B8597-888A-4FE2-8AF8-1948FE9AE9B1}" type="presParOf" srcId="{A723EC1E-B004-4161-AB28-3EDC743EEDB4}" destId="{42A195E1-962E-41CD-BD72-AAD5B10D1C84}" srcOrd="7" destOrd="0" presId="urn:microsoft.com/office/officeart/2005/8/layout/hierarchy1"/>
    <dgm:cxn modelId="{B9C50969-7F6E-46A2-BD44-DC8325E5125A}" type="presParOf" srcId="{42A195E1-962E-41CD-BD72-AAD5B10D1C84}" destId="{4BE75889-ADDB-4356-BE73-169549428ACF}" srcOrd="0" destOrd="0" presId="urn:microsoft.com/office/officeart/2005/8/layout/hierarchy1"/>
    <dgm:cxn modelId="{76915C5D-0092-4800-89F3-8CAA6F273312}" type="presParOf" srcId="{4BE75889-ADDB-4356-BE73-169549428ACF}" destId="{024210EB-18EF-4FFB-BDDC-75C5A153589A}" srcOrd="0" destOrd="0" presId="urn:microsoft.com/office/officeart/2005/8/layout/hierarchy1"/>
    <dgm:cxn modelId="{D3C52EB5-0CCC-4B07-AB56-3B2C3E4C42B0}" type="presParOf" srcId="{4BE75889-ADDB-4356-BE73-169549428ACF}" destId="{FC9701FF-6198-4230-BFF3-F94CC084C027}" srcOrd="1" destOrd="0" presId="urn:microsoft.com/office/officeart/2005/8/layout/hierarchy1"/>
    <dgm:cxn modelId="{69E34305-038B-4593-B047-601EF4CA8524}" type="presParOf" srcId="{42A195E1-962E-41CD-BD72-AAD5B10D1C84}" destId="{7075382C-D282-4F7A-BC6A-FEE6638FC92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00FC8-DE8B-4D82-BE8D-4339149006BF}">
      <dsp:nvSpPr>
        <dsp:cNvPr id="0" name=""/>
        <dsp:cNvSpPr/>
      </dsp:nvSpPr>
      <dsp:spPr>
        <a:xfrm>
          <a:off x="2657" y="0"/>
          <a:ext cx="2792313" cy="5791200"/>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u="sng" kern="1200" dirty="0" smtClean="0">
              <a:latin typeface="Georgia" pitchFamily="18" charset="0"/>
            </a:rPr>
            <a:t>How</a:t>
          </a:r>
          <a:r>
            <a:rPr lang="en-US" sz="3500" kern="1200" dirty="0" smtClean="0"/>
            <a:t> </a:t>
          </a:r>
          <a:endParaRPr lang="en-US" sz="3500" kern="1200" dirty="0"/>
        </a:p>
      </dsp:txBody>
      <dsp:txXfrm>
        <a:off x="2657" y="0"/>
        <a:ext cx="2792313" cy="1737360"/>
      </dsp:txXfrm>
    </dsp:sp>
    <dsp:sp modelId="{903B9ACC-0B22-402A-B655-6DECE2AFE27A}">
      <dsp:nvSpPr>
        <dsp:cNvPr id="0" name=""/>
        <dsp:cNvSpPr/>
      </dsp:nvSpPr>
      <dsp:spPr>
        <a:xfrm>
          <a:off x="368160" y="1422234"/>
          <a:ext cx="2233850" cy="946584"/>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latin typeface="Georgia" pitchFamily="18" charset="0"/>
            </a:rPr>
            <a:t>To recite Quran</a:t>
          </a:r>
          <a:endParaRPr lang="en-US" sz="2800" b="1" kern="1200" dirty="0">
            <a:solidFill>
              <a:schemeClr val="tx1"/>
            </a:solidFill>
            <a:latin typeface="Georgia" pitchFamily="18" charset="0"/>
          </a:endParaRPr>
        </a:p>
      </dsp:txBody>
      <dsp:txXfrm>
        <a:off x="395884" y="1449958"/>
        <a:ext cx="2178402" cy="891136"/>
      </dsp:txXfrm>
    </dsp:sp>
    <dsp:sp modelId="{FC1F6439-4347-41CC-A091-650264F9CD78}">
      <dsp:nvSpPr>
        <dsp:cNvPr id="0" name=""/>
        <dsp:cNvSpPr/>
      </dsp:nvSpPr>
      <dsp:spPr>
        <a:xfrm>
          <a:off x="441475" y="2551505"/>
          <a:ext cx="2233850" cy="946584"/>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latin typeface="Georgia" pitchFamily="18" charset="0"/>
            </a:rPr>
            <a:t>To recite </a:t>
          </a:r>
          <a:r>
            <a:rPr lang="en-US" sz="2800" b="1" kern="1200" dirty="0" err="1" smtClean="0">
              <a:solidFill>
                <a:schemeClr val="tx1"/>
              </a:solidFill>
              <a:latin typeface="Georgia" pitchFamily="18" charset="0"/>
            </a:rPr>
            <a:t>duas</a:t>
          </a:r>
          <a:r>
            <a:rPr lang="en-US" sz="2800" b="1" kern="1200" dirty="0" smtClean="0">
              <a:solidFill>
                <a:schemeClr val="tx1"/>
              </a:solidFill>
              <a:latin typeface="Georgia" pitchFamily="18" charset="0"/>
            </a:rPr>
            <a:t> from </a:t>
          </a:r>
          <a:r>
            <a:rPr lang="en-US" sz="2800" b="1" kern="1200" dirty="0" err="1" smtClean="0">
              <a:solidFill>
                <a:schemeClr val="tx1"/>
              </a:solidFill>
              <a:latin typeface="Georgia" pitchFamily="18" charset="0"/>
            </a:rPr>
            <a:t>Sunnah</a:t>
          </a:r>
          <a:endParaRPr lang="en-US" sz="2800" b="1" kern="1200" dirty="0" smtClean="0">
            <a:solidFill>
              <a:schemeClr val="tx1"/>
            </a:solidFill>
            <a:latin typeface="Georgia" pitchFamily="18" charset="0"/>
          </a:endParaRPr>
        </a:p>
      </dsp:txBody>
      <dsp:txXfrm>
        <a:off x="469199" y="2579229"/>
        <a:ext cx="2178402" cy="891136"/>
      </dsp:txXfrm>
    </dsp:sp>
    <dsp:sp modelId="{7AE06E33-4354-4AD9-AFA5-AD1475B30668}">
      <dsp:nvSpPr>
        <dsp:cNvPr id="0" name=""/>
        <dsp:cNvSpPr/>
      </dsp:nvSpPr>
      <dsp:spPr>
        <a:xfrm>
          <a:off x="514789" y="3906625"/>
          <a:ext cx="2233850" cy="157688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latin typeface="Georgia" pitchFamily="18" charset="0"/>
            </a:rPr>
            <a:t>Spit on hand and wipe over body</a:t>
          </a:r>
          <a:endParaRPr lang="en-US" sz="2800" b="1" kern="1200" dirty="0">
            <a:solidFill>
              <a:schemeClr val="tx1"/>
            </a:solidFill>
            <a:latin typeface="Georgia" pitchFamily="18" charset="0"/>
          </a:endParaRPr>
        </a:p>
      </dsp:txBody>
      <dsp:txXfrm>
        <a:off x="560974" y="3952810"/>
        <a:ext cx="2141480" cy="1484516"/>
      </dsp:txXfrm>
    </dsp:sp>
    <dsp:sp modelId="{740DA355-9625-4744-B802-8B3F3790C95E}">
      <dsp:nvSpPr>
        <dsp:cNvPr id="0" name=""/>
        <dsp:cNvSpPr/>
      </dsp:nvSpPr>
      <dsp:spPr>
        <a:xfrm>
          <a:off x="3028170" y="0"/>
          <a:ext cx="2186297" cy="5791200"/>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u="sng" kern="1200" dirty="0" smtClean="0">
              <a:latin typeface="Georgia" pitchFamily="18" charset="0"/>
            </a:rPr>
            <a:t>Why</a:t>
          </a:r>
          <a:endParaRPr lang="en-US" sz="3500" u="sng" kern="1200" dirty="0">
            <a:latin typeface="Georgia" pitchFamily="18" charset="0"/>
          </a:endParaRPr>
        </a:p>
      </dsp:txBody>
      <dsp:txXfrm>
        <a:off x="3028170" y="0"/>
        <a:ext cx="2186297" cy="1737360"/>
      </dsp:txXfrm>
    </dsp:sp>
    <dsp:sp modelId="{F7B77241-3A42-4A6D-AEAA-ADEAA9111488}">
      <dsp:nvSpPr>
        <dsp:cNvPr id="0" name=""/>
        <dsp:cNvSpPr/>
      </dsp:nvSpPr>
      <dsp:spPr>
        <a:xfrm>
          <a:off x="2971802" y="2285984"/>
          <a:ext cx="2233850" cy="2362198"/>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1"/>
              </a:solidFill>
              <a:latin typeface="Georgia" pitchFamily="18" charset="0"/>
            </a:rPr>
            <a:t>to seek cure</a:t>
          </a:r>
          <a:endParaRPr lang="en-US" sz="3600" b="1" kern="1200" dirty="0">
            <a:solidFill>
              <a:schemeClr val="tx1"/>
            </a:solidFill>
            <a:latin typeface="Georgia" pitchFamily="18" charset="0"/>
          </a:endParaRPr>
        </a:p>
      </dsp:txBody>
      <dsp:txXfrm>
        <a:off x="3037229" y="2351411"/>
        <a:ext cx="2102996" cy="2231344"/>
      </dsp:txXfrm>
    </dsp:sp>
    <dsp:sp modelId="{514A9DE8-B536-4AB4-88F7-BC7D7D3D29D1}">
      <dsp:nvSpPr>
        <dsp:cNvPr id="0" name=""/>
        <dsp:cNvSpPr/>
      </dsp:nvSpPr>
      <dsp:spPr>
        <a:xfrm>
          <a:off x="5872381" y="0"/>
          <a:ext cx="1777447" cy="5791200"/>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u="sng" kern="1200" dirty="0" smtClean="0">
              <a:latin typeface="Georgia" pitchFamily="18" charset="0"/>
            </a:rPr>
            <a:t>Against</a:t>
          </a:r>
          <a:r>
            <a:rPr lang="en-US" sz="3500" kern="1200" dirty="0" smtClean="0"/>
            <a:t> </a:t>
          </a:r>
          <a:endParaRPr lang="en-US" sz="3500" kern="1200" dirty="0"/>
        </a:p>
      </dsp:txBody>
      <dsp:txXfrm>
        <a:off x="5872381" y="0"/>
        <a:ext cx="1777447" cy="1737360"/>
      </dsp:txXfrm>
    </dsp:sp>
    <dsp:sp modelId="{743A1771-3980-43F6-92BC-E2EC9516161F}">
      <dsp:nvSpPr>
        <dsp:cNvPr id="0" name=""/>
        <dsp:cNvSpPr/>
      </dsp:nvSpPr>
      <dsp:spPr>
        <a:xfrm>
          <a:off x="5644180" y="1737501"/>
          <a:ext cx="2233850" cy="843654"/>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latin typeface="Georgia" pitchFamily="18" charset="0"/>
            </a:rPr>
            <a:t>Illness </a:t>
          </a:r>
          <a:endParaRPr lang="en-US" sz="3200" b="1" kern="1200" dirty="0">
            <a:solidFill>
              <a:schemeClr val="tx1"/>
            </a:solidFill>
            <a:latin typeface="Georgia" pitchFamily="18" charset="0"/>
          </a:endParaRPr>
        </a:p>
      </dsp:txBody>
      <dsp:txXfrm>
        <a:off x="5668890" y="1762211"/>
        <a:ext cx="2184430" cy="794234"/>
      </dsp:txXfrm>
    </dsp:sp>
    <dsp:sp modelId="{69D3F970-93EF-495A-A072-87A04FF03089}">
      <dsp:nvSpPr>
        <dsp:cNvPr id="0" name=""/>
        <dsp:cNvSpPr/>
      </dsp:nvSpPr>
      <dsp:spPr>
        <a:xfrm>
          <a:off x="5644180" y="2710948"/>
          <a:ext cx="2233850" cy="843654"/>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latin typeface="Georgia" pitchFamily="18" charset="0"/>
            </a:rPr>
            <a:t>Magic</a:t>
          </a:r>
          <a:r>
            <a:rPr lang="en-US" sz="3200" kern="1200" dirty="0" smtClean="0">
              <a:latin typeface="Georgia" pitchFamily="18" charset="0"/>
            </a:rPr>
            <a:t> </a:t>
          </a:r>
          <a:endParaRPr lang="en-US" sz="3200" kern="1200" dirty="0">
            <a:latin typeface="Georgia" pitchFamily="18" charset="0"/>
          </a:endParaRPr>
        </a:p>
      </dsp:txBody>
      <dsp:txXfrm>
        <a:off x="5668890" y="2735658"/>
        <a:ext cx="2184430" cy="794234"/>
      </dsp:txXfrm>
    </dsp:sp>
    <dsp:sp modelId="{BEE22E63-9A7B-4A53-83FE-9E22A1CB83FA}">
      <dsp:nvSpPr>
        <dsp:cNvPr id="0" name=""/>
        <dsp:cNvSpPr/>
      </dsp:nvSpPr>
      <dsp:spPr>
        <a:xfrm>
          <a:off x="5644180" y="3684396"/>
          <a:ext cx="2233850" cy="843654"/>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latin typeface="Georgia" pitchFamily="18" charset="0"/>
            </a:rPr>
            <a:t>Evil eye </a:t>
          </a:r>
          <a:endParaRPr lang="en-US" sz="3200" b="1" kern="1200" dirty="0">
            <a:solidFill>
              <a:schemeClr val="tx1"/>
            </a:solidFill>
            <a:latin typeface="Georgia" pitchFamily="18" charset="0"/>
          </a:endParaRPr>
        </a:p>
      </dsp:txBody>
      <dsp:txXfrm>
        <a:off x="5668890" y="3709106"/>
        <a:ext cx="2184430" cy="794234"/>
      </dsp:txXfrm>
    </dsp:sp>
    <dsp:sp modelId="{6817EE60-1B2C-4220-8F89-34A4E9361B7F}">
      <dsp:nvSpPr>
        <dsp:cNvPr id="0" name=""/>
        <dsp:cNvSpPr/>
      </dsp:nvSpPr>
      <dsp:spPr>
        <a:xfrm>
          <a:off x="5447668" y="4657844"/>
          <a:ext cx="2626874" cy="843654"/>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latin typeface="Georgia" pitchFamily="18" charset="0"/>
            </a:rPr>
            <a:t>Poisonous sting</a:t>
          </a:r>
          <a:endParaRPr lang="en-US" sz="3200" b="1" kern="1200" dirty="0">
            <a:solidFill>
              <a:schemeClr val="tx1"/>
            </a:solidFill>
            <a:latin typeface="Georgia" pitchFamily="18" charset="0"/>
          </a:endParaRPr>
        </a:p>
      </dsp:txBody>
      <dsp:txXfrm>
        <a:off x="5472378" y="4682554"/>
        <a:ext cx="2577454" cy="794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E08E7-A48E-451D-BD4C-F19A0FE44BCC}">
      <dsp:nvSpPr>
        <dsp:cNvPr id="0" name=""/>
        <dsp:cNvSpPr/>
      </dsp:nvSpPr>
      <dsp:spPr>
        <a:xfrm>
          <a:off x="4056377" y="4487450"/>
          <a:ext cx="3185241" cy="505295"/>
        </a:xfrm>
        <a:custGeom>
          <a:avLst/>
          <a:gdLst/>
          <a:ahLst/>
          <a:cxnLst/>
          <a:rect l="0" t="0" r="0" b="0"/>
          <a:pathLst>
            <a:path>
              <a:moveTo>
                <a:pt x="0" y="0"/>
              </a:moveTo>
              <a:lnTo>
                <a:pt x="0" y="344343"/>
              </a:lnTo>
              <a:lnTo>
                <a:pt x="3185241" y="344343"/>
              </a:lnTo>
              <a:lnTo>
                <a:pt x="3185241" y="50529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39A7531-6961-41B8-9681-2DA6022DAFA8}">
      <dsp:nvSpPr>
        <dsp:cNvPr id="0" name=""/>
        <dsp:cNvSpPr/>
      </dsp:nvSpPr>
      <dsp:spPr>
        <a:xfrm>
          <a:off x="4056377" y="4487450"/>
          <a:ext cx="1061747" cy="505295"/>
        </a:xfrm>
        <a:custGeom>
          <a:avLst/>
          <a:gdLst/>
          <a:ahLst/>
          <a:cxnLst/>
          <a:rect l="0" t="0" r="0" b="0"/>
          <a:pathLst>
            <a:path>
              <a:moveTo>
                <a:pt x="0" y="0"/>
              </a:moveTo>
              <a:lnTo>
                <a:pt x="0" y="344343"/>
              </a:lnTo>
              <a:lnTo>
                <a:pt x="1061747" y="344343"/>
              </a:lnTo>
              <a:lnTo>
                <a:pt x="1061747" y="50529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62F5C0F-056B-48E7-9CDF-7F5CB37A3E26}">
      <dsp:nvSpPr>
        <dsp:cNvPr id="0" name=""/>
        <dsp:cNvSpPr/>
      </dsp:nvSpPr>
      <dsp:spPr>
        <a:xfrm>
          <a:off x="2994630" y="4487450"/>
          <a:ext cx="1061747" cy="505295"/>
        </a:xfrm>
        <a:custGeom>
          <a:avLst/>
          <a:gdLst/>
          <a:ahLst/>
          <a:cxnLst/>
          <a:rect l="0" t="0" r="0" b="0"/>
          <a:pathLst>
            <a:path>
              <a:moveTo>
                <a:pt x="1061747" y="0"/>
              </a:moveTo>
              <a:lnTo>
                <a:pt x="1061747" y="344343"/>
              </a:lnTo>
              <a:lnTo>
                <a:pt x="0" y="344343"/>
              </a:lnTo>
              <a:lnTo>
                <a:pt x="0" y="50529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34D2191-C7A3-4093-9570-6FC0EA79338F}">
      <dsp:nvSpPr>
        <dsp:cNvPr id="0" name=""/>
        <dsp:cNvSpPr/>
      </dsp:nvSpPr>
      <dsp:spPr>
        <a:xfrm>
          <a:off x="871135" y="4487450"/>
          <a:ext cx="3185241" cy="505295"/>
        </a:xfrm>
        <a:custGeom>
          <a:avLst/>
          <a:gdLst/>
          <a:ahLst/>
          <a:cxnLst/>
          <a:rect l="0" t="0" r="0" b="0"/>
          <a:pathLst>
            <a:path>
              <a:moveTo>
                <a:pt x="3185241" y="0"/>
              </a:moveTo>
              <a:lnTo>
                <a:pt x="3185241" y="344343"/>
              </a:lnTo>
              <a:lnTo>
                <a:pt x="0" y="344343"/>
              </a:lnTo>
              <a:lnTo>
                <a:pt x="0" y="50529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1E9CDBC-08EF-41EA-8C3F-EC38261B7D7A}">
      <dsp:nvSpPr>
        <dsp:cNvPr id="0" name=""/>
        <dsp:cNvSpPr/>
      </dsp:nvSpPr>
      <dsp:spPr>
        <a:xfrm>
          <a:off x="1559553" y="197609"/>
          <a:ext cx="4993648" cy="4289840"/>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BAA8E2-CABA-4A46-9DEA-866AF48EAF08}">
      <dsp:nvSpPr>
        <dsp:cNvPr id="0" name=""/>
        <dsp:cNvSpPr/>
      </dsp:nvSpPr>
      <dsp:spPr>
        <a:xfrm>
          <a:off x="1752598" y="381002"/>
          <a:ext cx="4993648" cy="428984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1878243" y="506647"/>
        <a:ext cx="4742358" cy="4038550"/>
      </dsp:txXfrm>
    </dsp:sp>
    <dsp:sp modelId="{D909C7AA-5554-4959-90EC-3078E109314F}">
      <dsp:nvSpPr>
        <dsp:cNvPr id="0" name=""/>
        <dsp:cNvSpPr/>
      </dsp:nvSpPr>
      <dsp:spPr>
        <a:xfrm>
          <a:off x="2433" y="4992745"/>
          <a:ext cx="1737404" cy="1103251"/>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242C34-BC1F-4FC1-B851-38655C32C2FD}">
      <dsp:nvSpPr>
        <dsp:cNvPr id="0" name=""/>
        <dsp:cNvSpPr/>
      </dsp:nvSpPr>
      <dsp:spPr>
        <a:xfrm>
          <a:off x="195478" y="5176138"/>
          <a:ext cx="1737404" cy="1103251"/>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solidFill>
                <a:schemeClr val="accent3">
                  <a:lumMod val="75000"/>
                </a:schemeClr>
              </a:solidFill>
              <a:latin typeface="Georgia" pitchFamily="18" charset="0"/>
            </a:rPr>
            <a:t>Short form - Ruqya</a:t>
          </a:r>
          <a:endParaRPr lang="en-US" sz="2400" kern="1200"/>
        </a:p>
      </dsp:txBody>
      <dsp:txXfrm>
        <a:off x="227791" y="5208451"/>
        <a:ext cx="1672778" cy="1038625"/>
      </dsp:txXfrm>
    </dsp:sp>
    <dsp:sp modelId="{878779D8-92AA-4D05-B2E9-EF53CA789CC1}">
      <dsp:nvSpPr>
        <dsp:cNvPr id="0" name=""/>
        <dsp:cNvSpPr/>
      </dsp:nvSpPr>
      <dsp:spPr>
        <a:xfrm>
          <a:off x="2125927" y="4992745"/>
          <a:ext cx="1737404" cy="1103251"/>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C4B08C-706D-481D-A415-B710FDB73BC6}">
      <dsp:nvSpPr>
        <dsp:cNvPr id="0" name=""/>
        <dsp:cNvSpPr/>
      </dsp:nvSpPr>
      <dsp:spPr>
        <a:xfrm>
          <a:off x="2318972" y="5176138"/>
          <a:ext cx="1737404" cy="1103251"/>
        </a:xfrm>
        <a:prstGeom prst="roundRect">
          <a:avLst>
            <a:gd name="adj" fmla="val 10000"/>
          </a:avLst>
        </a:prstGeom>
        <a:solidFill>
          <a:schemeClr val="bg1">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3">
                  <a:lumMod val="75000"/>
                </a:schemeClr>
              </a:solidFill>
              <a:latin typeface="Georgia" pitchFamily="18" charset="0"/>
            </a:rPr>
            <a:t>Plural– </a:t>
          </a:r>
          <a:r>
            <a:rPr lang="en-US" sz="2400" kern="1200" dirty="0" err="1" smtClean="0">
              <a:solidFill>
                <a:schemeClr val="accent3">
                  <a:lumMod val="75000"/>
                </a:schemeClr>
              </a:solidFill>
              <a:latin typeface="Georgia" pitchFamily="18" charset="0"/>
            </a:rPr>
            <a:t>Ruqa</a:t>
          </a:r>
          <a:endParaRPr lang="en-US" sz="2400" kern="1200" dirty="0">
            <a:solidFill>
              <a:schemeClr val="accent3">
                <a:lumMod val="75000"/>
              </a:schemeClr>
            </a:solidFill>
            <a:latin typeface="Georgia" pitchFamily="18" charset="0"/>
          </a:endParaRPr>
        </a:p>
      </dsp:txBody>
      <dsp:txXfrm>
        <a:off x="2351285" y="5208451"/>
        <a:ext cx="1672778" cy="1038625"/>
      </dsp:txXfrm>
    </dsp:sp>
    <dsp:sp modelId="{168604DB-0AC6-442D-AB00-5D97A1E80BEB}">
      <dsp:nvSpPr>
        <dsp:cNvPr id="0" name=""/>
        <dsp:cNvSpPr/>
      </dsp:nvSpPr>
      <dsp:spPr>
        <a:xfrm>
          <a:off x="4249422" y="4992745"/>
          <a:ext cx="1737404" cy="1103251"/>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7C5FE4-9373-457F-9044-35BE99AD89DA}">
      <dsp:nvSpPr>
        <dsp:cNvPr id="0" name=""/>
        <dsp:cNvSpPr/>
      </dsp:nvSpPr>
      <dsp:spPr>
        <a:xfrm>
          <a:off x="4442467" y="5176138"/>
          <a:ext cx="1737404" cy="1103251"/>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3">
                  <a:lumMod val="75000"/>
                </a:schemeClr>
              </a:solidFill>
              <a:latin typeface="Georgia" pitchFamily="18" charset="0"/>
            </a:rPr>
            <a:t>Allowed</a:t>
          </a:r>
          <a:endParaRPr lang="en-US" sz="2400" kern="1200" dirty="0">
            <a:solidFill>
              <a:schemeClr val="accent3">
                <a:lumMod val="75000"/>
              </a:schemeClr>
            </a:solidFill>
            <a:latin typeface="Georgia" pitchFamily="18" charset="0"/>
          </a:endParaRPr>
        </a:p>
      </dsp:txBody>
      <dsp:txXfrm>
        <a:off x="4474780" y="5208451"/>
        <a:ext cx="1672778" cy="1038625"/>
      </dsp:txXfrm>
    </dsp:sp>
    <dsp:sp modelId="{024210EB-18EF-4FFB-BDDC-75C5A153589A}">
      <dsp:nvSpPr>
        <dsp:cNvPr id="0" name=""/>
        <dsp:cNvSpPr/>
      </dsp:nvSpPr>
      <dsp:spPr>
        <a:xfrm>
          <a:off x="6372917" y="4992745"/>
          <a:ext cx="1737404" cy="1103251"/>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9701FF-6198-4230-BFF3-F94CC084C027}">
      <dsp:nvSpPr>
        <dsp:cNvPr id="0" name=""/>
        <dsp:cNvSpPr/>
      </dsp:nvSpPr>
      <dsp:spPr>
        <a:xfrm>
          <a:off x="6565962" y="5176138"/>
          <a:ext cx="1737404" cy="1103251"/>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accent3">
                  <a:lumMod val="75000"/>
                </a:schemeClr>
              </a:solidFill>
              <a:latin typeface="Georgia" pitchFamily="18" charset="0"/>
            </a:rPr>
            <a:t>Shariah</a:t>
          </a:r>
          <a:r>
            <a:rPr lang="en-US" sz="2400" kern="1200" dirty="0" smtClean="0">
              <a:solidFill>
                <a:schemeClr val="accent3">
                  <a:lumMod val="75000"/>
                </a:schemeClr>
              </a:solidFill>
              <a:latin typeface="Georgia" pitchFamily="18" charset="0"/>
            </a:rPr>
            <a:t> compliant</a:t>
          </a:r>
          <a:endParaRPr lang="en-US" sz="2400" kern="1200" dirty="0">
            <a:solidFill>
              <a:schemeClr val="accent3">
                <a:lumMod val="75000"/>
              </a:schemeClr>
            </a:solidFill>
            <a:latin typeface="Georgia" pitchFamily="18" charset="0"/>
          </a:endParaRPr>
        </a:p>
      </dsp:txBody>
      <dsp:txXfrm>
        <a:off x="6598275" y="5208451"/>
        <a:ext cx="1672778" cy="103862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A7FF10-39FB-4478-BB51-F4A0C012A4AD}" type="datetimeFigureOut">
              <a:rPr lang="en-US" smtClean="0"/>
              <a:pPr/>
              <a:t>12/15/2019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DB93FA-7D3D-49BA-8117-549A76ED60C5}" type="slidenum">
              <a:rPr lang="en-US" smtClean="0"/>
              <a:pPr/>
              <a:t>‹#›</a:t>
            </a:fld>
            <a:endParaRPr lang="en-US"/>
          </a:p>
        </p:txBody>
      </p:sp>
    </p:spTree>
    <p:extLst>
      <p:ext uri="{BB962C8B-B14F-4D97-AF65-F5344CB8AC3E}">
        <p14:creationId xmlns:p14="http://schemas.microsoft.com/office/powerpoint/2010/main" val="17783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DB93FA-7D3D-49BA-8117-549A76ED60C5}"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BBC83-BD19-42A4-B910-914A49369E1F}" type="datetimeFigureOut">
              <a:rPr lang="en-US" smtClean="0"/>
              <a:pPr/>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770EB-8D73-44DC-9E20-5ED74C296757}" type="slidenum">
              <a:rPr lang="en-US" smtClean="0"/>
              <a:pPr/>
              <a:t>‹#›</a:t>
            </a:fld>
            <a:endParaRPr lang="en-US"/>
          </a:p>
        </p:txBody>
      </p:sp>
    </p:spTree>
    <p:extLst>
      <p:ext uri="{BB962C8B-B14F-4D97-AF65-F5344CB8AC3E}">
        <p14:creationId xmlns:p14="http://schemas.microsoft.com/office/powerpoint/2010/main" val="664863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BBC83-BD19-42A4-B910-914A49369E1F}" type="datetimeFigureOut">
              <a:rPr lang="en-US" smtClean="0"/>
              <a:pPr/>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770EB-8D73-44DC-9E20-5ED74C296757}" type="slidenum">
              <a:rPr lang="en-US" smtClean="0"/>
              <a:pPr/>
              <a:t>‹#›</a:t>
            </a:fld>
            <a:endParaRPr lang="en-US"/>
          </a:p>
        </p:txBody>
      </p:sp>
    </p:spTree>
    <p:extLst>
      <p:ext uri="{BB962C8B-B14F-4D97-AF65-F5344CB8AC3E}">
        <p14:creationId xmlns:p14="http://schemas.microsoft.com/office/powerpoint/2010/main" val="46053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BBC83-BD19-42A4-B910-914A49369E1F}" type="datetimeFigureOut">
              <a:rPr lang="en-US" smtClean="0"/>
              <a:pPr/>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770EB-8D73-44DC-9E20-5ED74C296757}" type="slidenum">
              <a:rPr lang="en-US" smtClean="0"/>
              <a:pPr/>
              <a:t>‹#›</a:t>
            </a:fld>
            <a:endParaRPr lang="en-US"/>
          </a:p>
        </p:txBody>
      </p:sp>
    </p:spTree>
    <p:extLst>
      <p:ext uri="{BB962C8B-B14F-4D97-AF65-F5344CB8AC3E}">
        <p14:creationId xmlns:p14="http://schemas.microsoft.com/office/powerpoint/2010/main" val="775832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6EEC72-2493-43E4-B1D5-E2F89F9BED34}" type="slidenum">
              <a:rPr lang="en-US"/>
              <a:pPr>
                <a:defRPr/>
              </a:pPr>
              <a:t>‹#›</a:t>
            </a:fld>
            <a:endParaRPr lang="en-US"/>
          </a:p>
        </p:txBody>
      </p:sp>
    </p:spTree>
    <p:extLst>
      <p:ext uri="{BB962C8B-B14F-4D97-AF65-F5344CB8AC3E}">
        <p14:creationId xmlns:p14="http://schemas.microsoft.com/office/powerpoint/2010/main" val="90151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BBC83-BD19-42A4-B910-914A49369E1F}" type="datetimeFigureOut">
              <a:rPr lang="en-US" smtClean="0"/>
              <a:pPr/>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770EB-8D73-44DC-9E20-5ED74C296757}" type="slidenum">
              <a:rPr lang="en-US" smtClean="0"/>
              <a:pPr/>
              <a:t>‹#›</a:t>
            </a:fld>
            <a:endParaRPr lang="en-US"/>
          </a:p>
        </p:txBody>
      </p:sp>
    </p:spTree>
    <p:extLst>
      <p:ext uri="{BB962C8B-B14F-4D97-AF65-F5344CB8AC3E}">
        <p14:creationId xmlns:p14="http://schemas.microsoft.com/office/powerpoint/2010/main" val="136649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BBC83-BD19-42A4-B910-914A49369E1F}" type="datetimeFigureOut">
              <a:rPr lang="en-US" smtClean="0"/>
              <a:pPr/>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770EB-8D73-44DC-9E20-5ED74C296757}" type="slidenum">
              <a:rPr lang="en-US" smtClean="0"/>
              <a:pPr/>
              <a:t>‹#›</a:t>
            </a:fld>
            <a:endParaRPr lang="en-US"/>
          </a:p>
        </p:txBody>
      </p:sp>
    </p:spTree>
    <p:extLst>
      <p:ext uri="{BB962C8B-B14F-4D97-AF65-F5344CB8AC3E}">
        <p14:creationId xmlns:p14="http://schemas.microsoft.com/office/powerpoint/2010/main" val="146038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0BBC83-BD19-42A4-B910-914A49369E1F}" type="datetimeFigureOut">
              <a:rPr lang="en-US" smtClean="0"/>
              <a:pPr/>
              <a:t>12/15/2019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770EB-8D73-44DC-9E20-5ED74C296757}" type="slidenum">
              <a:rPr lang="en-US" smtClean="0"/>
              <a:pPr/>
              <a:t>‹#›</a:t>
            </a:fld>
            <a:endParaRPr lang="en-US"/>
          </a:p>
        </p:txBody>
      </p:sp>
    </p:spTree>
    <p:extLst>
      <p:ext uri="{BB962C8B-B14F-4D97-AF65-F5344CB8AC3E}">
        <p14:creationId xmlns:p14="http://schemas.microsoft.com/office/powerpoint/2010/main" val="166398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0BBC83-BD19-42A4-B910-914A49369E1F}" type="datetimeFigureOut">
              <a:rPr lang="en-US" smtClean="0"/>
              <a:pPr/>
              <a:t>12/15/2019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770EB-8D73-44DC-9E20-5ED74C296757}" type="slidenum">
              <a:rPr lang="en-US" smtClean="0"/>
              <a:pPr/>
              <a:t>‹#›</a:t>
            </a:fld>
            <a:endParaRPr lang="en-US"/>
          </a:p>
        </p:txBody>
      </p:sp>
    </p:spTree>
    <p:extLst>
      <p:ext uri="{BB962C8B-B14F-4D97-AF65-F5344CB8AC3E}">
        <p14:creationId xmlns:p14="http://schemas.microsoft.com/office/powerpoint/2010/main" val="161498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0BBC83-BD19-42A4-B910-914A49369E1F}" type="datetimeFigureOut">
              <a:rPr lang="en-US" smtClean="0"/>
              <a:pPr/>
              <a:t>12/15/2019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770EB-8D73-44DC-9E20-5ED74C296757}" type="slidenum">
              <a:rPr lang="en-US" smtClean="0"/>
              <a:pPr/>
              <a:t>‹#›</a:t>
            </a:fld>
            <a:endParaRPr lang="en-US"/>
          </a:p>
        </p:txBody>
      </p:sp>
    </p:spTree>
    <p:extLst>
      <p:ext uri="{BB962C8B-B14F-4D97-AF65-F5344CB8AC3E}">
        <p14:creationId xmlns:p14="http://schemas.microsoft.com/office/powerpoint/2010/main" val="279404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BBC83-BD19-42A4-B910-914A49369E1F}" type="datetimeFigureOut">
              <a:rPr lang="en-US" smtClean="0"/>
              <a:pPr/>
              <a:t>12/15/2019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5770EB-8D73-44DC-9E20-5ED74C296757}" type="slidenum">
              <a:rPr lang="en-US" smtClean="0"/>
              <a:pPr/>
              <a:t>‹#›</a:t>
            </a:fld>
            <a:endParaRPr lang="en-US"/>
          </a:p>
        </p:txBody>
      </p:sp>
    </p:spTree>
    <p:extLst>
      <p:ext uri="{BB962C8B-B14F-4D97-AF65-F5344CB8AC3E}">
        <p14:creationId xmlns:p14="http://schemas.microsoft.com/office/powerpoint/2010/main" val="72564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BBC83-BD19-42A4-B910-914A49369E1F}" type="datetimeFigureOut">
              <a:rPr lang="en-US" smtClean="0"/>
              <a:pPr/>
              <a:t>12/15/2019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770EB-8D73-44DC-9E20-5ED74C296757}" type="slidenum">
              <a:rPr lang="en-US" smtClean="0"/>
              <a:pPr/>
              <a:t>‹#›</a:t>
            </a:fld>
            <a:endParaRPr lang="en-US"/>
          </a:p>
        </p:txBody>
      </p:sp>
    </p:spTree>
    <p:extLst>
      <p:ext uri="{BB962C8B-B14F-4D97-AF65-F5344CB8AC3E}">
        <p14:creationId xmlns:p14="http://schemas.microsoft.com/office/powerpoint/2010/main" val="261387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BBC83-BD19-42A4-B910-914A49369E1F}" type="datetimeFigureOut">
              <a:rPr lang="en-US" smtClean="0"/>
              <a:pPr/>
              <a:t>12/15/2019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770EB-8D73-44DC-9E20-5ED74C296757}" type="slidenum">
              <a:rPr lang="en-US" smtClean="0"/>
              <a:pPr/>
              <a:t>‹#›</a:t>
            </a:fld>
            <a:endParaRPr lang="en-US"/>
          </a:p>
        </p:txBody>
      </p:sp>
    </p:spTree>
    <p:extLst>
      <p:ext uri="{BB962C8B-B14F-4D97-AF65-F5344CB8AC3E}">
        <p14:creationId xmlns:p14="http://schemas.microsoft.com/office/powerpoint/2010/main" val="414222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BBC83-BD19-42A4-B910-914A49369E1F}" type="datetimeFigureOut">
              <a:rPr lang="en-US" smtClean="0"/>
              <a:pPr/>
              <a:t>12/15/2019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770EB-8D73-44DC-9E20-5ED74C296757}" type="slidenum">
              <a:rPr lang="en-US" smtClean="0"/>
              <a:pPr/>
              <a:t>‹#›</a:t>
            </a:fld>
            <a:endParaRPr lang="en-US"/>
          </a:p>
        </p:txBody>
      </p:sp>
    </p:spTree>
    <p:extLst>
      <p:ext uri="{BB962C8B-B14F-4D97-AF65-F5344CB8AC3E}">
        <p14:creationId xmlns:p14="http://schemas.microsoft.com/office/powerpoint/2010/main" val="260299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2286000"/>
            <a:ext cx="4267200" cy="1143000"/>
          </a:xfrm>
        </p:spPr>
        <p:txBody>
          <a:bodyPr>
            <a:noAutofit/>
          </a:bodyPr>
          <a:lstStyle/>
          <a:p>
            <a:pPr algn="l"/>
            <a:r>
              <a:rPr lang="en-US" sz="6000" b="1" dirty="0" smtClean="0">
                <a:solidFill>
                  <a:schemeClr val="accent3">
                    <a:lumMod val="75000"/>
                  </a:schemeClr>
                </a:solidFill>
                <a:latin typeface="Georgia" pitchFamily="18" charset="0"/>
              </a:rPr>
              <a:t>SHIFA FROM SUNNAH</a:t>
            </a:r>
            <a:br>
              <a:rPr lang="en-US" sz="6000" b="1" dirty="0" smtClean="0">
                <a:solidFill>
                  <a:schemeClr val="accent3">
                    <a:lumMod val="75000"/>
                  </a:schemeClr>
                </a:solidFill>
                <a:latin typeface="Georgia" pitchFamily="18" charset="0"/>
              </a:rPr>
            </a:br>
            <a:r>
              <a:rPr lang="en-US" sz="5400" b="1" dirty="0" smtClean="0">
                <a:solidFill>
                  <a:schemeClr val="accent3">
                    <a:lumMod val="75000"/>
                  </a:schemeClr>
                </a:solidFill>
                <a:latin typeface="Georgia" pitchFamily="18" charset="0"/>
              </a:rPr>
              <a:t>part 2</a:t>
            </a:r>
            <a:endParaRPr lang="en-US" sz="5400" b="1" dirty="0" smtClean="0">
              <a:solidFill>
                <a:srgbClr val="92D050"/>
              </a:solidFill>
              <a:latin typeface="Comic Sans MS" panose="030F0702030302020204" pitchFamily="66" charset="0"/>
            </a:endParaRPr>
          </a:p>
        </p:txBody>
      </p:sp>
      <p:pic>
        <p:nvPicPr>
          <p:cNvPr id="4" name="Picture 2" descr="Image result for prophetic medicine"/>
          <p:cNvPicPr>
            <a:picLocks noChangeAspect="1" noChangeArrowheads="1"/>
          </p:cNvPicPr>
          <p:nvPr/>
        </p:nvPicPr>
        <p:blipFill>
          <a:blip r:embed="rId2" cstate="print"/>
          <a:srcRect/>
          <a:stretch>
            <a:fillRect/>
          </a:stretch>
        </p:blipFill>
        <p:spPr bwMode="auto">
          <a:xfrm>
            <a:off x="4038600" y="609600"/>
            <a:ext cx="4585972" cy="5715000"/>
          </a:xfrm>
          <a:prstGeom prst="rect">
            <a:avLst/>
          </a:prstGeom>
          <a:noFill/>
        </p:spPr>
      </p:pic>
    </p:spTree>
    <p:extLst>
      <p:ext uri="{BB962C8B-B14F-4D97-AF65-F5344CB8AC3E}">
        <p14:creationId xmlns:p14="http://schemas.microsoft.com/office/powerpoint/2010/main" val="3257919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Image result for black magic"/>
          <p:cNvPicPr>
            <a:picLocks noChangeAspect="1" noChangeArrowheads="1"/>
          </p:cNvPicPr>
          <p:nvPr/>
        </p:nvPicPr>
        <p:blipFill>
          <a:blip r:embed="rId2" cstate="print"/>
          <a:srcRect r="18557"/>
          <a:stretch>
            <a:fillRect/>
          </a:stretch>
        </p:blipFill>
        <p:spPr bwMode="auto">
          <a:xfrm>
            <a:off x="1" y="-1"/>
            <a:ext cx="6019800" cy="3733801"/>
          </a:xfrm>
          <a:prstGeom prst="rect">
            <a:avLst/>
          </a:prstGeom>
          <a:noFill/>
        </p:spPr>
      </p:pic>
      <p:sp>
        <p:nvSpPr>
          <p:cNvPr id="4" name="TextBox 3"/>
          <p:cNvSpPr txBox="1"/>
          <p:nvPr/>
        </p:nvSpPr>
        <p:spPr>
          <a:xfrm>
            <a:off x="0" y="3810000"/>
            <a:ext cx="3733800" cy="2308324"/>
          </a:xfrm>
          <a:prstGeom prst="rect">
            <a:avLst/>
          </a:prstGeom>
          <a:noFill/>
        </p:spPr>
        <p:txBody>
          <a:bodyPr wrap="square" rtlCol="0">
            <a:spAutoFit/>
          </a:bodyPr>
          <a:lstStyle/>
          <a:p>
            <a:pPr algn="ctr"/>
            <a:r>
              <a:rPr lang="en-US" sz="4800" b="1" dirty="0" err="1" smtClean="0">
                <a:solidFill>
                  <a:schemeClr val="accent3">
                    <a:lumMod val="75000"/>
                  </a:schemeClr>
                </a:solidFill>
                <a:latin typeface="Georgia" pitchFamily="18" charset="0"/>
              </a:rPr>
              <a:t>Ruqya</a:t>
            </a:r>
            <a:r>
              <a:rPr lang="en-US" sz="4800" b="1" dirty="0" smtClean="0">
                <a:solidFill>
                  <a:schemeClr val="accent3">
                    <a:lumMod val="75000"/>
                  </a:schemeClr>
                </a:solidFill>
                <a:latin typeface="Georgia" pitchFamily="18" charset="0"/>
              </a:rPr>
              <a:t> serves as a protection</a:t>
            </a:r>
            <a:endParaRPr lang="en-US" sz="4800" b="1" dirty="0">
              <a:solidFill>
                <a:schemeClr val="accent3">
                  <a:lumMod val="75000"/>
                </a:schemeClr>
              </a:solidFill>
              <a:latin typeface="Georgia" pitchFamily="18" charset="0"/>
            </a:endParaRPr>
          </a:p>
        </p:txBody>
      </p:sp>
      <p:pic>
        <p:nvPicPr>
          <p:cNvPr id="36870" name="Picture 6" descr="Image result for evil eyes in the dark"/>
          <p:cNvPicPr>
            <a:picLocks noChangeAspect="1" noChangeArrowheads="1"/>
          </p:cNvPicPr>
          <p:nvPr/>
        </p:nvPicPr>
        <p:blipFill>
          <a:blip r:embed="rId3" cstate="print"/>
          <a:srcRect/>
          <a:stretch>
            <a:fillRect/>
          </a:stretch>
        </p:blipFill>
        <p:spPr bwMode="auto">
          <a:xfrm>
            <a:off x="3810000" y="3886200"/>
            <a:ext cx="5334000" cy="2971800"/>
          </a:xfrm>
          <a:prstGeom prst="rect">
            <a:avLst/>
          </a:prstGeom>
          <a:noFill/>
        </p:spPr>
      </p:pic>
      <p:pic>
        <p:nvPicPr>
          <p:cNvPr id="14338" name="Picture 2" descr="Image result for watering plants"/>
          <p:cNvPicPr>
            <a:picLocks noChangeAspect="1" noChangeArrowheads="1"/>
          </p:cNvPicPr>
          <p:nvPr/>
        </p:nvPicPr>
        <p:blipFill>
          <a:blip r:embed="rId4" cstate="print"/>
          <a:srcRect l="30596" t="1351" r="29809" b="9459"/>
          <a:stretch>
            <a:fillRect/>
          </a:stretch>
        </p:blipFill>
        <p:spPr bwMode="auto">
          <a:xfrm>
            <a:off x="6477000" y="0"/>
            <a:ext cx="2667000" cy="4000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04800"/>
            <a:ext cx="7467600" cy="954107"/>
          </a:xfrm>
          <a:prstGeom prst="rect">
            <a:avLst/>
          </a:prstGeom>
          <a:noFill/>
        </p:spPr>
        <p:txBody>
          <a:bodyPr wrap="square" rtlCol="0">
            <a:spAutoFit/>
          </a:bodyPr>
          <a:lstStyle/>
          <a:p>
            <a:pPr algn="ctr"/>
            <a:r>
              <a:rPr lang="en-US" sz="2800" b="1" dirty="0" smtClean="0">
                <a:latin typeface="Georgia" pitchFamily="18" charset="0"/>
              </a:rPr>
              <a:t>Magic is a test of </a:t>
            </a:r>
            <a:r>
              <a:rPr lang="en-US" sz="2800" b="1" i="1" dirty="0" err="1" smtClean="0">
                <a:latin typeface="Georgia" pitchFamily="18" charset="0"/>
              </a:rPr>
              <a:t>iman</a:t>
            </a:r>
            <a:r>
              <a:rPr lang="en-US" sz="2800" b="1" dirty="0" smtClean="0">
                <a:latin typeface="Georgia" pitchFamily="18" charset="0"/>
              </a:rPr>
              <a:t> for both the one who practices as well as the victim</a:t>
            </a:r>
            <a:endParaRPr lang="en-US" sz="2800" dirty="0">
              <a:latin typeface="Georgia" pitchFamily="18" charset="0"/>
            </a:endParaRPr>
          </a:p>
        </p:txBody>
      </p:sp>
      <p:pic>
        <p:nvPicPr>
          <p:cNvPr id="34818" name="Picture 2" descr="Image result for black magic"/>
          <p:cNvPicPr>
            <a:picLocks noChangeAspect="1" noChangeArrowheads="1"/>
          </p:cNvPicPr>
          <p:nvPr/>
        </p:nvPicPr>
        <p:blipFill>
          <a:blip r:embed="rId2" cstate="print">
            <a:duotone>
              <a:prstClr val="black"/>
              <a:schemeClr val="accent3">
                <a:tint val="45000"/>
                <a:satMod val="400000"/>
              </a:schemeClr>
            </a:duotone>
          </a:blip>
          <a:srcRect b="2667"/>
          <a:stretch>
            <a:fillRect/>
          </a:stretch>
        </p:blipFill>
        <p:spPr bwMode="auto">
          <a:xfrm>
            <a:off x="0" y="1295400"/>
            <a:ext cx="9144000" cy="5562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rrow and target"/>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TextBox 1"/>
          <p:cNvSpPr txBox="1"/>
          <p:nvPr/>
        </p:nvSpPr>
        <p:spPr>
          <a:xfrm>
            <a:off x="2971800" y="0"/>
            <a:ext cx="5791200" cy="4154984"/>
          </a:xfrm>
          <a:prstGeom prst="rect">
            <a:avLst/>
          </a:prstGeom>
          <a:blipFill>
            <a:blip r:embed="rId3" cstate="print"/>
            <a:tile tx="0" ty="0" sx="100000" sy="100000" flip="none" algn="tl"/>
          </a:blipFill>
          <a:effectLst>
            <a:softEdge rad="127000"/>
          </a:effectLst>
        </p:spPr>
        <p:txBody>
          <a:bodyPr wrap="square" rtlCol="0">
            <a:spAutoFit/>
          </a:bodyPr>
          <a:lstStyle/>
          <a:p>
            <a:pPr algn="ctr"/>
            <a:r>
              <a:rPr lang="en-US" sz="2400" b="1" dirty="0" smtClean="0">
                <a:latin typeface="Georgia" pitchFamily="18" charset="0"/>
              </a:rPr>
              <a:t>The evil eye is like an arrow from the soul of the envier towards the one who is envied. </a:t>
            </a:r>
          </a:p>
          <a:p>
            <a:pPr algn="ctr"/>
            <a:r>
              <a:rPr lang="en-US" sz="2400" b="1" dirty="0" smtClean="0">
                <a:latin typeface="Georgia" pitchFamily="18" charset="0"/>
              </a:rPr>
              <a:t>Sometimes it hits him; sometimes it misses.</a:t>
            </a:r>
          </a:p>
          <a:p>
            <a:pPr algn="ctr"/>
            <a:r>
              <a:rPr lang="en-US" sz="2400" b="1" dirty="0" smtClean="0">
                <a:latin typeface="Georgia" pitchFamily="18" charset="0"/>
              </a:rPr>
              <a:t>If the target is exposed and unprotected, it will affect him, but if the target is cautious and armed, the arrow will have no effect and may even come back on the one who launched it</a:t>
            </a:r>
            <a:endParaRPr lang="en-US" sz="2400" dirty="0">
              <a:latin typeface="Georgi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Image result for wudhu of hands"/>
          <p:cNvPicPr>
            <a:picLocks noChangeAspect="1" noChangeArrowheads="1"/>
          </p:cNvPicPr>
          <p:nvPr/>
        </p:nvPicPr>
        <p:blipFill>
          <a:blip r:embed="rId2" cstate="print"/>
          <a:srcRect l="18182" t="10909" r="5682" b="8485"/>
          <a:stretch>
            <a:fillRect/>
          </a:stretch>
        </p:blipFill>
        <p:spPr bwMode="auto">
          <a:xfrm>
            <a:off x="-1" y="0"/>
            <a:ext cx="5032637" cy="3330054"/>
          </a:xfrm>
          <a:prstGeom prst="rect">
            <a:avLst/>
          </a:prstGeom>
          <a:ln>
            <a:noFill/>
          </a:ln>
          <a:effectLst>
            <a:softEdge rad="112500"/>
          </a:effectLst>
        </p:spPr>
      </p:pic>
      <p:pic>
        <p:nvPicPr>
          <p:cNvPr id="37894" name="Picture 6" descr="Image result for hand on child's forehead"/>
          <p:cNvPicPr>
            <a:picLocks noChangeAspect="1" noChangeArrowheads="1"/>
          </p:cNvPicPr>
          <p:nvPr/>
        </p:nvPicPr>
        <p:blipFill>
          <a:blip r:embed="rId3" cstate="print"/>
          <a:srcRect t="11000" r="35135" b="46000"/>
          <a:stretch>
            <a:fillRect/>
          </a:stretch>
        </p:blipFill>
        <p:spPr bwMode="auto">
          <a:xfrm>
            <a:off x="0" y="3108697"/>
            <a:ext cx="4572000" cy="3749303"/>
          </a:xfrm>
          <a:prstGeom prst="rect">
            <a:avLst/>
          </a:prstGeom>
          <a:ln>
            <a:noFill/>
          </a:ln>
          <a:effectLst>
            <a:softEdge rad="112500"/>
          </a:effectLst>
        </p:spPr>
      </p:pic>
      <p:pic>
        <p:nvPicPr>
          <p:cNvPr id="37896" name="Picture 8" descr="Image result for blowing in hands"/>
          <p:cNvPicPr>
            <a:picLocks noChangeAspect="1" noChangeArrowheads="1"/>
          </p:cNvPicPr>
          <p:nvPr/>
        </p:nvPicPr>
        <p:blipFill>
          <a:blip r:embed="rId4" cstate="print"/>
          <a:srcRect l="22514" t="29000" r="24953" b="51784"/>
          <a:stretch>
            <a:fillRect/>
          </a:stretch>
        </p:blipFill>
        <p:spPr bwMode="auto">
          <a:xfrm>
            <a:off x="4495800" y="457200"/>
            <a:ext cx="4648200" cy="2971800"/>
          </a:xfrm>
          <a:prstGeom prst="rect">
            <a:avLst/>
          </a:prstGeom>
          <a:ln>
            <a:noFill/>
          </a:ln>
          <a:effectLst>
            <a:softEdge rad="112500"/>
          </a:effectLst>
        </p:spPr>
      </p:pic>
      <p:pic>
        <p:nvPicPr>
          <p:cNvPr id="13320" name="Picture 8" descr="Image result for healing plants"/>
          <p:cNvPicPr>
            <a:picLocks noChangeAspect="1" noChangeArrowheads="1"/>
          </p:cNvPicPr>
          <p:nvPr/>
        </p:nvPicPr>
        <p:blipFill>
          <a:blip r:embed="rId5" cstate="print">
            <a:duotone>
              <a:prstClr val="black"/>
              <a:schemeClr val="accent3">
                <a:lumMod val="75000"/>
                <a:tint val="45000"/>
                <a:satMod val="400000"/>
              </a:schemeClr>
            </a:duotone>
          </a:blip>
          <a:srcRect/>
          <a:stretch>
            <a:fillRect/>
          </a:stretch>
        </p:blipFill>
        <p:spPr bwMode="auto">
          <a:xfrm>
            <a:off x="5334000" y="3818343"/>
            <a:ext cx="3810000" cy="278102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bamboo leaves border"/>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pic>
        <p:nvPicPr>
          <p:cNvPr id="39938" name="Picture 2" descr="Image result for ruqyah duas"/>
          <p:cNvPicPr>
            <a:picLocks noChangeAspect="1" noChangeArrowheads="1"/>
          </p:cNvPicPr>
          <p:nvPr/>
        </p:nvPicPr>
        <p:blipFill>
          <a:blip r:embed="rId3" cstate="print"/>
          <a:srcRect l="3604" t="4532" r="2703" b="79680"/>
          <a:stretch>
            <a:fillRect/>
          </a:stretch>
        </p:blipFill>
        <p:spPr bwMode="auto">
          <a:xfrm>
            <a:off x="0" y="762000"/>
            <a:ext cx="8001000" cy="533400"/>
          </a:xfrm>
          <a:prstGeom prst="rect">
            <a:avLst/>
          </a:prstGeom>
          <a:noFill/>
        </p:spPr>
      </p:pic>
      <p:pic>
        <p:nvPicPr>
          <p:cNvPr id="39940" name="Picture 4" descr="Image result for ruqyah duas"/>
          <p:cNvPicPr>
            <a:picLocks noChangeAspect="1" noChangeArrowheads="1"/>
          </p:cNvPicPr>
          <p:nvPr/>
        </p:nvPicPr>
        <p:blipFill>
          <a:blip r:embed="rId4" cstate="print"/>
          <a:srcRect l="10000" t="14444" r="9167" b="62222"/>
          <a:stretch>
            <a:fillRect/>
          </a:stretch>
        </p:blipFill>
        <p:spPr bwMode="auto">
          <a:xfrm>
            <a:off x="304800" y="2133600"/>
            <a:ext cx="7391400" cy="1600200"/>
          </a:xfrm>
          <a:prstGeom prst="rect">
            <a:avLst/>
          </a:prstGeom>
          <a:noFill/>
        </p:spPr>
      </p:pic>
      <p:pic>
        <p:nvPicPr>
          <p:cNvPr id="39942" name="Picture 6" descr="Image result for ruqyah duas"/>
          <p:cNvPicPr>
            <a:picLocks noChangeAspect="1" noChangeArrowheads="1"/>
          </p:cNvPicPr>
          <p:nvPr/>
        </p:nvPicPr>
        <p:blipFill>
          <a:blip r:embed="rId5" cstate="print"/>
          <a:srcRect l="10833" t="12222" r="10000" b="68889"/>
          <a:stretch>
            <a:fillRect/>
          </a:stretch>
        </p:blipFill>
        <p:spPr bwMode="auto">
          <a:xfrm>
            <a:off x="762000" y="4724400"/>
            <a:ext cx="7239000" cy="1295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pray trust wait"/>
          <p:cNvPicPr>
            <a:picLocks noChangeAspect="1" noChangeArrowheads="1"/>
          </p:cNvPicPr>
          <p:nvPr/>
        </p:nvPicPr>
        <p:blipFill>
          <a:blip r:embed="rId2" cstate="print"/>
          <a:srcRect l="19192" t="15712" r="22709" b="11560"/>
          <a:stretch>
            <a:fillRect/>
          </a:stretch>
        </p:blipFill>
        <p:spPr bwMode="auto">
          <a:xfrm>
            <a:off x="3276600" y="0"/>
            <a:ext cx="5867400" cy="6858000"/>
          </a:xfrm>
          <a:prstGeom prst="rect">
            <a:avLst/>
          </a:prstGeom>
          <a:noFill/>
        </p:spPr>
      </p:pic>
      <p:pic>
        <p:nvPicPr>
          <p:cNvPr id="12292" name="Picture 4" descr="Image result for herbpot"/>
          <p:cNvPicPr>
            <a:picLocks noChangeAspect="1" noChangeArrowheads="1"/>
          </p:cNvPicPr>
          <p:nvPr/>
        </p:nvPicPr>
        <p:blipFill>
          <a:blip r:embed="rId3" cstate="print"/>
          <a:srcRect l="9864" t="5556"/>
          <a:stretch>
            <a:fillRect/>
          </a:stretch>
        </p:blipFill>
        <p:spPr bwMode="auto">
          <a:xfrm>
            <a:off x="0" y="0"/>
            <a:ext cx="3862685"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229600" cy="1143000"/>
          </a:xfrm>
        </p:spPr>
        <p:txBody>
          <a:bodyPr/>
          <a:lstStyle/>
          <a:p>
            <a:r>
              <a:rPr lang="en-US" dirty="0" smtClean="0">
                <a:latin typeface="Georgia" pitchFamily="18" charset="0"/>
              </a:rPr>
              <a:t>Hot trend in                            diet</a:t>
            </a:r>
            <a:endParaRPr lang="en-US" dirty="0">
              <a:latin typeface="Georgia" pitchFamily="18" charset="0"/>
            </a:endParaRPr>
          </a:p>
        </p:txBody>
      </p:sp>
      <p:pic>
        <p:nvPicPr>
          <p:cNvPr id="3084" name="Picture 12" descr="Image result for fasting"/>
          <p:cNvPicPr>
            <a:picLocks noChangeAspect="1" noChangeArrowheads="1"/>
          </p:cNvPicPr>
          <p:nvPr/>
        </p:nvPicPr>
        <p:blipFill>
          <a:blip r:embed="rId2" cstate="print"/>
          <a:srcRect/>
          <a:stretch>
            <a:fillRect/>
          </a:stretch>
        </p:blipFill>
        <p:spPr bwMode="auto">
          <a:xfrm>
            <a:off x="0" y="1371600"/>
            <a:ext cx="9144000" cy="5486401"/>
          </a:xfrm>
          <a:prstGeom prst="rect">
            <a:avLst/>
          </a:prstGeom>
          <a:noFill/>
        </p:spPr>
      </p:pic>
      <p:pic>
        <p:nvPicPr>
          <p:cNvPr id="3074" name="Picture 2" descr="Image result for detox word"/>
          <p:cNvPicPr>
            <a:picLocks noChangeAspect="1" noChangeArrowheads="1"/>
          </p:cNvPicPr>
          <p:nvPr/>
        </p:nvPicPr>
        <p:blipFill>
          <a:blip r:embed="rId3" cstate="print"/>
          <a:srcRect l="7074" t="28827" r="7593" b="30357"/>
          <a:stretch>
            <a:fillRect/>
          </a:stretch>
        </p:blipFill>
        <p:spPr bwMode="auto">
          <a:xfrm>
            <a:off x="3581400" y="152400"/>
            <a:ext cx="3657600" cy="1143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quran with leaves photograph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44" name="Picture 4" descr="Image result for quran"/>
          <p:cNvPicPr>
            <a:picLocks noChangeAspect="1" noChangeArrowheads="1"/>
          </p:cNvPicPr>
          <p:nvPr/>
        </p:nvPicPr>
        <p:blipFill>
          <a:blip r:embed="rId3" cstate="print"/>
          <a:srcRect/>
          <a:stretch>
            <a:fillRect/>
          </a:stretch>
        </p:blipFill>
        <p:spPr bwMode="auto">
          <a:xfrm>
            <a:off x="228600" y="2590800"/>
            <a:ext cx="4114800" cy="4114800"/>
          </a:xfrm>
          <a:prstGeom prst="rect">
            <a:avLst/>
          </a:prstGeom>
          <a:ln>
            <a:noFill/>
          </a:ln>
          <a:effectLst>
            <a:softEdge rad="112500"/>
          </a:effectLst>
        </p:spPr>
      </p:pic>
      <p:pic>
        <p:nvPicPr>
          <p:cNvPr id="10246" name="Picture 6" descr="Image result for pills and syringe"/>
          <p:cNvPicPr>
            <a:picLocks noChangeAspect="1" noChangeArrowheads="1"/>
          </p:cNvPicPr>
          <p:nvPr/>
        </p:nvPicPr>
        <p:blipFill>
          <a:blip r:embed="rId4" cstate="print"/>
          <a:srcRect r="6909"/>
          <a:stretch>
            <a:fillRect/>
          </a:stretch>
        </p:blipFill>
        <p:spPr bwMode="auto">
          <a:xfrm>
            <a:off x="4648200" y="3505200"/>
            <a:ext cx="4495800" cy="3143250"/>
          </a:xfrm>
          <a:prstGeom prst="rect">
            <a:avLst/>
          </a:prstGeom>
          <a:ln>
            <a:noFill/>
          </a:ln>
          <a:effectLst>
            <a:softEdge rad="112500"/>
          </a:effectLst>
        </p:spPr>
      </p:pic>
    </p:spTree>
    <p:extLst>
      <p:ext uri="{BB962C8B-B14F-4D97-AF65-F5344CB8AC3E}">
        <p14:creationId xmlns:p14="http://schemas.microsoft.com/office/powerpoint/2010/main" val="3547242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p:nvPr>
        </p:nvSpPr>
        <p:spPr>
          <a:xfrm>
            <a:off x="0" y="990600"/>
            <a:ext cx="4724400" cy="5867400"/>
          </a:xfrm>
        </p:spPr>
        <p:txBody>
          <a:bodyPr>
            <a:normAutofit fontScale="90000"/>
          </a:bodyPr>
          <a:lstStyle/>
          <a:p>
            <a:r>
              <a:rPr lang="en-US" sz="3600" b="1" dirty="0" smtClean="0"/>
              <a:t> </a:t>
            </a:r>
            <a:r>
              <a:rPr lang="en-US" sz="3600" b="1" dirty="0" smtClean="0">
                <a:latin typeface="Georgia" pitchFamily="18" charset="0"/>
              </a:rPr>
              <a:t>“Whoever revives an aspect of my </a:t>
            </a:r>
            <a:r>
              <a:rPr lang="en-US" sz="3600" b="1" dirty="0" err="1" smtClean="0">
                <a:latin typeface="Georgia" pitchFamily="18" charset="0"/>
              </a:rPr>
              <a:t>Sunnah</a:t>
            </a:r>
            <a:r>
              <a:rPr lang="en-US" sz="3600" b="1" dirty="0" smtClean="0">
                <a:latin typeface="Georgia" pitchFamily="18" charset="0"/>
              </a:rPr>
              <a:t> that is forgotten after my death, he will have a reward equivalent to that of the people who follow him, without it detracting in the least from their reward.” </a:t>
            </a:r>
            <a:r>
              <a:rPr lang="en-US" sz="3200" b="1" dirty="0" smtClean="0">
                <a:latin typeface="Georgia" pitchFamily="18" charset="0"/>
              </a:rPr>
              <a:t>			</a:t>
            </a:r>
            <a:r>
              <a:rPr lang="en-US" sz="2700" b="1" dirty="0" smtClean="0">
                <a:latin typeface="Georgia" pitchFamily="18" charset="0"/>
              </a:rPr>
              <a:t>[</a:t>
            </a:r>
            <a:r>
              <a:rPr lang="en-US" sz="2700" b="1" dirty="0" err="1" smtClean="0">
                <a:latin typeface="Georgia" pitchFamily="18" charset="0"/>
              </a:rPr>
              <a:t>Tirmidhi</a:t>
            </a:r>
            <a:r>
              <a:rPr lang="en-US" sz="2700" b="1" dirty="0" smtClean="0">
                <a:latin typeface="Georgia" pitchFamily="18" charset="0"/>
              </a:rPr>
              <a:t>]</a:t>
            </a:r>
            <a:r>
              <a:rPr lang="en-US" sz="3200" b="1" dirty="0" smtClean="0">
                <a:latin typeface="Georgia" pitchFamily="18" charset="0"/>
              </a:rPr>
              <a:t/>
            </a:r>
            <a:br>
              <a:rPr lang="en-US" sz="3200" b="1" dirty="0" smtClean="0">
                <a:latin typeface="Georgia" pitchFamily="18" charset="0"/>
              </a:rPr>
            </a:br>
            <a:r>
              <a:rPr lang="en-US" sz="3200" b="1" dirty="0" smtClean="0"/>
              <a:t/>
            </a:r>
            <a:br>
              <a:rPr lang="en-US" sz="3200" b="1" dirty="0" smtClean="0"/>
            </a:br>
            <a:r>
              <a:rPr lang="en-US" sz="3200" b="1" dirty="0" smtClean="0"/>
              <a:t> </a:t>
            </a:r>
            <a:br>
              <a:rPr lang="en-US" sz="3200" b="1" dirty="0" smtClean="0"/>
            </a:br>
            <a:endParaRPr lang="en-US" sz="3200" b="1" dirty="0" smtClean="0"/>
          </a:p>
        </p:txBody>
      </p:sp>
      <p:pic>
        <p:nvPicPr>
          <p:cNvPr id="4" name="Picture 6" descr="Image result for watering plants"/>
          <p:cNvPicPr>
            <a:picLocks noChangeAspect="1" noChangeArrowheads="1"/>
          </p:cNvPicPr>
          <p:nvPr/>
        </p:nvPicPr>
        <p:blipFill>
          <a:blip r:embed="rId2" cstate="print"/>
          <a:stretch>
            <a:fillRect/>
          </a:stretch>
        </p:blipFill>
        <p:spPr bwMode="auto">
          <a:xfrm>
            <a:off x="4695825" y="1"/>
            <a:ext cx="4448175" cy="6858000"/>
          </a:xfrm>
          <a:prstGeom prst="rect">
            <a:avLst/>
          </a:prstGeom>
          <a:noFill/>
          <a:ln>
            <a:noFill/>
          </a:ln>
        </p:spPr>
      </p:pic>
    </p:spTree>
    <p:extLst>
      <p:ext uri="{BB962C8B-B14F-4D97-AF65-F5344CB8AC3E}">
        <p14:creationId xmlns:p14="http://schemas.microsoft.com/office/powerpoint/2010/main" val="2192289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Image result for quran and science wallpaper"/>
          <p:cNvPicPr>
            <a:picLocks noChangeAspect="1" noChangeArrowheads="1"/>
          </p:cNvPicPr>
          <p:nvPr/>
        </p:nvPicPr>
        <p:blipFill>
          <a:blip r:embed="rId3" cstate="print">
            <a:duotone>
              <a:prstClr val="black"/>
              <a:srgbClr val="92D050">
                <a:tint val="45000"/>
                <a:satMod val="400000"/>
              </a:srgbClr>
            </a:duotone>
          </a:blip>
          <a:srcRect r="44843"/>
          <a:stretch>
            <a:fillRect/>
          </a:stretch>
        </p:blipFill>
        <p:spPr bwMode="auto">
          <a:xfrm>
            <a:off x="228599" y="113900"/>
            <a:ext cx="8763001" cy="6549252"/>
          </a:xfrm>
          <a:prstGeom prst="rect">
            <a:avLst/>
          </a:prstGeom>
          <a:noFill/>
        </p:spPr>
      </p:pic>
      <p:sp>
        <p:nvSpPr>
          <p:cNvPr id="7" name="TextBox 6"/>
          <p:cNvSpPr txBox="1"/>
          <p:nvPr/>
        </p:nvSpPr>
        <p:spPr>
          <a:xfrm>
            <a:off x="3810000" y="2667000"/>
            <a:ext cx="5181600" cy="646331"/>
          </a:xfrm>
          <a:prstGeom prst="rect">
            <a:avLst/>
          </a:prstGeom>
          <a:solidFill>
            <a:schemeClr val="accent3">
              <a:lumMod val="75000"/>
            </a:schemeClr>
          </a:solidFill>
          <a:ln>
            <a:noFill/>
          </a:ln>
        </p:spPr>
        <p:txBody>
          <a:bodyPr wrap="square" rtlCol="0">
            <a:spAutoFit/>
          </a:bodyPr>
          <a:lstStyle/>
          <a:p>
            <a:pPr algn="ctr"/>
            <a:r>
              <a:rPr lang="en-US" sz="3600" b="1" dirty="0" smtClean="0">
                <a:latin typeface="Georgia" pitchFamily="18" charset="0"/>
              </a:rPr>
              <a:t>GO HAND IN HAND</a:t>
            </a:r>
            <a:endParaRPr lang="en-US" sz="3600" b="1" dirty="0">
              <a:latin typeface="Georgia" pitchFamily="18" charset="0"/>
            </a:endParaRPr>
          </a:p>
        </p:txBody>
      </p:sp>
    </p:spTree>
    <p:extLst>
      <p:ext uri="{BB962C8B-B14F-4D97-AF65-F5344CB8AC3E}">
        <p14:creationId xmlns:p14="http://schemas.microsoft.com/office/powerpoint/2010/main" val="860599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4876800" cy="6172200"/>
          </a:xfrm>
        </p:spPr>
        <p:txBody>
          <a:bodyPr>
            <a:normAutofit/>
          </a:bodyPr>
          <a:lstStyle/>
          <a:p>
            <a:pPr algn="ctr">
              <a:lnSpc>
                <a:spcPct val="80000"/>
              </a:lnSpc>
              <a:buNone/>
            </a:pPr>
            <a:r>
              <a:rPr lang="en-US" sz="2400" dirty="0">
                <a:solidFill>
                  <a:schemeClr val="accent3">
                    <a:lumMod val="75000"/>
                  </a:schemeClr>
                </a:solidFill>
                <a:latin typeface="Georgia" pitchFamily="18" charset="0"/>
              </a:rPr>
              <a:t>Allah (</a:t>
            </a:r>
            <a:r>
              <a:rPr lang="en-US" sz="2400" dirty="0" err="1">
                <a:solidFill>
                  <a:schemeClr val="accent3">
                    <a:lumMod val="75000"/>
                  </a:schemeClr>
                </a:solidFill>
                <a:latin typeface="Georgia" pitchFamily="18" charset="0"/>
              </a:rPr>
              <a:t>swt</a:t>
            </a:r>
            <a:r>
              <a:rPr lang="en-US" sz="2400" dirty="0">
                <a:solidFill>
                  <a:schemeClr val="accent3">
                    <a:lumMod val="75000"/>
                  </a:schemeClr>
                </a:solidFill>
                <a:latin typeface="Georgia" pitchFamily="18" charset="0"/>
              </a:rPr>
              <a:t>) says in the </a:t>
            </a:r>
            <a:r>
              <a:rPr lang="en-US" sz="2400" dirty="0" smtClean="0">
                <a:solidFill>
                  <a:schemeClr val="accent3">
                    <a:lumMod val="75000"/>
                  </a:schemeClr>
                </a:solidFill>
                <a:latin typeface="Georgia" pitchFamily="18" charset="0"/>
              </a:rPr>
              <a:t>Quran</a:t>
            </a:r>
            <a:r>
              <a:rPr lang="en-US" sz="2400" dirty="0">
                <a:solidFill>
                  <a:schemeClr val="accent3">
                    <a:lumMod val="75000"/>
                  </a:schemeClr>
                </a:solidFill>
                <a:latin typeface="Georgia" pitchFamily="18" charset="0"/>
              </a:rPr>
              <a:t>:</a:t>
            </a:r>
          </a:p>
          <a:p>
            <a:pPr algn="ctr">
              <a:lnSpc>
                <a:spcPct val="80000"/>
              </a:lnSpc>
            </a:pPr>
            <a:endParaRPr lang="en-US" dirty="0">
              <a:solidFill>
                <a:schemeClr val="accent3">
                  <a:lumMod val="75000"/>
                </a:schemeClr>
              </a:solidFill>
              <a:latin typeface="Georgia" pitchFamily="18" charset="0"/>
            </a:endParaRPr>
          </a:p>
          <a:p>
            <a:pPr marL="0" indent="0" algn="ctr">
              <a:lnSpc>
                <a:spcPct val="80000"/>
              </a:lnSpc>
              <a:buNone/>
            </a:pPr>
            <a:r>
              <a:rPr lang="en-US" sz="4800" dirty="0">
                <a:solidFill>
                  <a:schemeClr val="accent3">
                    <a:lumMod val="75000"/>
                  </a:schemeClr>
                </a:solidFill>
                <a:latin typeface="Georgia" pitchFamily="18" charset="0"/>
              </a:rPr>
              <a:t>"And We </a:t>
            </a:r>
            <a:r>
              <a:rPr lang="en-US" sz="4800" dirty="0" smtClean="0">
                <a:solidFill>
                  <a:schemeClr val="accent3">
                    <a:lumMod val="75000"/>
                  </a:schemeClr>
                </a:solidFill>
                <a:latin typeface="Georgia" pitchFamily="18" charset="0"/>
              </a:rPr>
              <a:t>sent </a:t>
            </a:r>
            <a:r>
              <a:rPr lang="en-US" sz="4800" dirty="0">
                <a:solidFill>
                  <a:schemeClr val="accent3">
                    <a:lumMod val="75000"/>
                  </a:schemeClr>
                </a:solidFill>
                <a:latin typeface="Georgia" pitchFamily="18" charset="0"/>
              </a:rPr>
              <a:t>down of the </a:t>
            </a:r>
            <a:r>
              <a:rPr lang="en-US" sz="4800" dirty="0" smtClean="0">
                <a:solidFill>
                  <a:schemeClr val="accent3">
                    <a:lumMod val="75000"/>
                  </a:schemeClr>
                </a:solidFill>
                <a:latin typeface="Georgia" pitchFamily="18" charset="0"/>
              </a:rPr>
              <a:t>Quran </a:t>
            </a:r>
            <a:r>
              <a:rPr lang="en-US" sz="4800" dirty="0">
                <a:solidFill>
                  <a:schemeClr val="accent3">
                    <a:lumMod val="75000"/>
                  </a:schemeClr>
                </a:solidFill>
                <a:latin typeface="Georgia" pitchFamily="18" charset="0"/>
              </a:rPr>
              <a:t>that which is a healing and a mercy to those who believe " </a:t>
            </a:r>
            <a:endParaRPr lang="en-US" sz="4800" dirty="0" smtClean="0">
              <a:solidFill>
                <a:schemeClr val="accent3">
                  <a:lumMod val="75000"/>
                </a:schemeClr>
              </a:solidFill>
              <a:latin typeface="Georgia" pitchFamily="18" charset="0"/>
            </a:endParaRPr>
          </a:p>
          <a:p>
            <a:pPr marL="0" indent="0" algn="ctr">
              <a:lnSpc>
                <a:spcPct val="80000"/>
              </a:lnSpc>
              <a:buNone/>
            </a:pPr>
            <a:endParaRPr lang="en-US" dirty="0">
              <a:solidFill>
                <a:schemeClr val="accent3">
                  <a:lumMod val="75000"/>
                </a:schemeClr>
              </a:solidFill>
              <a:latin typeface="Georgia" pitchFamily="18" charset="0"/>
            </a:endParaRPr>
          </a:p>
          <a:p>
            <a:pPr marL="0" indent="0" algn="ctr">
              <a:lnSpc>
                <a:spcPct val="80000"/>
              </a:lnSpc>
              <a:buNone/>
            </a:pPr>
            <a:r>
              <a:rPr lang="en-US" sz="2000" dirty="0" smtClean="0">
                <a:solidFill>
                  <a:schemeClr val="accent3">
                    <a:lumMod val="75000"/>
                  </a:schemeClr>
                </a:solidFill>
                <a:latin typeface="Georgia" pitchFamily="18" charset="0"/>
              </a:rPr>
              <a:t>[</a:t>
            </a:r>
            <a:r>
              <a:rPr lang="en-US" sz="2000" dirty="0">
                <a:solidFill>
                  <a:schemeClr val="accent3">
                    <a:lumMod val="75000"/>
                  </a:schemeClr>
                </a:solidFill>
                <a:latin typeface="Georgia" pitchFamily="18" charset="0"/>
              </a:rPr>
              <a:t>Surah Al-</a:t>
            </a:r>
            <a:r>
              <a:rPr lang="en-US" sz="2000" dirty="0" err="1">
                <a:solidFill>
                  <a:schemeClr val="accent3">
                    <a:lumMod val="75000"/>
                  </a:schemeClr>
                </a:solidFill>
                <a:latin typeface="Georgia" pitchFamily="18" charset="0"/>
              </a:rPr>
              <a:t>Isra</a:t>
            </a:r>
            <a:r>
              <a:rPr lang="en-US" sz="2000" dirty="0">
                <a:solidFill>
                  <a:schemeClr val="accent3">
                    <a:lumMod val="75000"/>
                  </a:schemeClr>
                </a:solidFill>
                <a:latin typeface="Georgia" pitchFamily="18" charset="0"/>
              </a:rPr>
              <a:t>’ 17: Verse 82</a:t>
            </a:r>
            <a:r>
              <a:rPr lang="en-US" sz="2000" dirty="0" smtClean="0">
                <a:solidFill>
                  <a:schemeClr val="accent3">
                    <a:lumMod val="75000"/>
                  </a:schemeClr>
                </a:solidFill>
                <a:latin typeface="Georgia" pitchFamily="18" charset="0"/>
              </a:rPr>
              <a:t>]</a:t>
            </a:r>
            <a:endParaRPr lang="en-US" sz="2000" dirty="0">
              <a:solidFill>
                <a:schemeClr val="accent3">
                  <a:lumMod val="75000"/>
                </a:schemeClr>
              </a:solidFill>
              <a:latin typeface="Georgia" pitchFamily="18" charset="0"/>
            </a:endParaRPr>
          </a:p>
          <a:p>
            <a:endParaRPr lang="en-US" dirty="0">
              <a:solidFill>
                <a:srgbClr val="92D050"/>
              </a:solidFill>
              <a:latin typeface="Comic Sans MS" panose="030F0702030302020204" pitchFamily="66" charset="0"/>
            </a:endParaRPr>
          </a:p>
        </p:txBody>
      </p:sp>
      <p:pic>
        <p:nvPicPr>
          <p:cNvPr id="17410" name="Picture 2" descr="Image result for olive leaves and honey"/>
          <p:cNvPicPr>
            <a:picLocks noChangeAspect="1" noChangeArrowheads="1"/>
          </p:cNvPicPr>
          <p:nvPr/>
        </p:nvPicPr>
        <p:blipFill>
          <a:blip r:embed="rId2" cstate="print"/>
          <a:srcRect l="7002" t="3786" b="6600"/>
          <a:stretch>
            <a:fillRect/>
          </a:stretch>
        </p:blipFill>
        <p:spPr bwMode="auto">
          <a:xfrm>
            <a:off x="4876800" y="3259630"/>
            <a:ext cx="4038600" cy="3598370"/>
          </a:xfrm>
          <a:prstGeom prst="rect">
            <a:avLst/>
          </a:prstGeom>
          <a:noFill/>
        </p:spPr>
      </p:pic>
      <p:pic>
        <p:nvPicPr>
          <p:cNvPr id="17412" name="Picture 4" descr="Image result for honey and milk"/>
          <p:cNvPicPr>
            <a:picLocks noChangeAspect="1" noChangeArrowheads="1"/>
          </p:cNvPicPr>
          <p:nvPr/>
        </p:nvPicPr>
        <p:blipFill>
          <a:blip r:embed="rId3" cstate="print"/>
          <a:srcRect l="25333" r="29333" b="4087"/>
          <a:stretch>
            <a:fillRect/>
          </a:stretch>
        </p:blipFill>
        <p:spPr bwMode="auto">
          <a:xfrm>
            <a:off x="6400800" y="0"/>
            <a:ext cx="2590800" cy="3352800"/>
          </a:xfrm>
          <a:prstGeom prst="rect">
            <a:avLst/>
          </a:prstGeom>
          <a:noFill/>
        </p:spPr>
      </p:pic>
    </p:spTree>
    <p:extLst>
      <p:ext uri="{BB962C8B-B14F-4D97-AF65-F5344CB8AC3E}">
        <p14:creationId xmlns:p14="http://schemas.microsoft.com/office/powerpoint/2010/main" val="244406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Image result for green leaf wallpaper with whit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8434" name="Rectangle 2"/>
          <p:cNvSpPr>
            <a:spLocks noGrp="1" noChangeArrowheads="1"/>
          </p:cNvSpPr>
          <p:nvPr>
            <p:ph type="title"/>
          </p:nvPr>
        </p:nvSpPr>
        <p:spPr>
          <a:xfrm>
            <a:off x="381000" y="0"/>
            <a:ext cx="8229600" cy="1143000"/>
          </a:xfrm>
        </p:spPr>
        <p:txBody>
          <a:bodyPr>
            <a:noAutofit/>
          </a:bodyPr>
          <a:lstStyle/>
          <a:p>
            <a:pPr eaLnBrk="1" hangingPunct="1"/>
            <a:r>
              <a:rPr lang="en-US" sz="8000" dirty="0" err="1" smtClean="0">
                <a:latin typeface="Georgia" pitchFamily="18" charset="0"/>
              </a:rPr>
              <a:t>Ruqya</a:t>
            </a:r>
            <a:endParaRPr lang="en-US" sz="8000" dirty="0" smtClean="0">
              <a:latin typeface="Georgia" pitchFamily="18" charset="0"/>
            </a:endParaRPr>
          </a:p>
        </p:txBody>
      </p:sp>
      <p:graphicFrame>
        <p:nvGraphicFramePr>
          <p:cNvPr id="4" name="Diagram 3"/>
          <p:cNvGraphicFramePr/>
          <p:nvPr/>
        </p:nvGraphicFramePr>
        <p:xfrm>
          <a:off x="1066800" y="1066800"/>
          <a:ext cx="8077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8487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graphicFrame>
        <p:nvGraphicFramePr>
          <p:cNvPr id="9" name="Diagram 8"/>
          <p:cNvGraphicFramePr/>
          <p:nvPr/>
        </p:nvGraphicFramePr>
        <p:xfrm>
          <a:off x="533400" y="0"/>
          <a:ext cx="83058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5924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magic and sorcery"/>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2743200"/>
            <a:ext cx="4724400" cy="4114800"/>
          </a:xfrm>
          <a:prstGeom prst="rect">
            <a:avLst/>
          </a:prstGeom>
          <a:noFill/>
        </p:spPr>
      </p:pic>
      <p:pic>
        <p:nvPicPr>
          <p:cNvPr id="33796" name="Picture 4" descr="Image result for magic charms"/>
          <p:cNvPicPr>
            <a:picLocks noChangeAspect="1" noChangeArrowheads="1"/>
          </p:cNvPicPr>
          <p:nvPr/>
        </p:nvPicPr>
        <p:blipFill>
          <a:blip r:embed="rId3" cstate="print">
            <a:duotone>
              <a:prstClr val="black"/>
              <a:schemeClr val="accent3">
                <a:lumMod val="40000"/>
                <a:lumOff val="60000"/>
                <a:tint val="45000"/>
                <a:satMod val="400000"/>
              </a:schemeClr>
            </a:duotone>
          </a:blip>
          <a:srcRect/>
          <a:stretch>
            <a:fillRect/>
          </a:stretch>
        </p:blipFill>
        <p:spPr bwMode="auto">
          <a:xfrm>
            <a:off x="4724400" y="3505200"/>
            <a:ext cx="4390002" cy="3352800"/>
          </a:xfrm>
          <a:prstGeom prst="rect">
            <a:avLst/>
          </a:prstGeom>
          <a:noFill/>
        </p:spPr>
      </p:pic>
      <p:pic>
        <p:nvPicPr>
          <p:cNvPr id="33798" name="Picture 6" descr="Image result for magic charms"/>
          <p:cNvPicPr>
            <a:picLocks noChangeAspect="1" noChangeArrowheads="1"/>
          </p:cNvPicPr>
          <p:nvPr/>
        </p:nvPicPr>
        <p:blipFill>
          <a:blip r:embed="rId4" cstate="print">
            <a:duotone>
              <a:prstClr val="black"/>
              <a:schemeClr val="accent3">
                <a:lumMod val="75000"/>
                <a:tint val="45000"/>
                <a:satMod val="400000"/>
              </a:schemeClr>
            </a:duotone>
          </a:blip>
          <a:srcRect/>
          <a:stretch>
            <a:fillRect/>
          </a:stretch>
        </p:blipFill>
        <p:spPr bwMode="auto">
          <a:xfrm>
            <a:off x="4680308" y="1"/>
            <a:ext cx="4463692" cy="3581399"/>
          </a:xfrm>
          <a:prstGeom prst="rect">
            <a:avLst/>
          </a:prstGeom>
          <a:noFill/>
        </p:spPr>
      </p:pic>
      <p:sp>
        <p:nvSpPr>
          <p:cNvPr id="5" name="TextBox 4"/>
          <p:cNvSpPr txBox="1"/>
          <p:nvPr/>
        </p:nvSpPr>
        <p:spPr>
          <a:xfrm>
            <a:off x="457200" y="228600"/>
            <a:ext cx="3276600" cy="2554545"/>
          </a:xfrm>
          <a:prstGeom prst="rect">
            <a:avLst/>
          </a:prstGeom>
          <a:noFill/>
        </p:spPr>
        <p:txBody>
          <a:bodyPr wrap="square" rtlCol="0">
            <a:spAutoFit/>
          </a:bodyPr>
          <a:lstStyle/>
          <a:p>
            <a:pPr algn="ctr"/>
            <a:r>
              <a:rPr lang="en-US" sz="8000" dirty="0" smtClean="0">
                <a:latin typeface="Georgia" pitchFamily="18" charset="0"/>
              </a:rPr>
              <a:t>Before Islam</a:t>
            </a:r>
            <a:endParaRPr lang="en-US" sz="8000" dirty="0">
              <a:latin typeface="Georg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green leaf wallpaper with white background"/>
          <p:cNvPicPr>
            <a:picLocks noChangeAspect="1" noChangeArrowheads="1"/>
          </p:cNvPicPr>
          <p:nvPr/>
        </p:nvPicPr>
        <p:blipFill>
          <a:blip r:embed="rId2" cstate="print"/>
          <a:srcRect/>
          <a:stretch>
            <a:fillRect/>
          </a:stretch>
        </p:blipFill>
        <p:spPr bwMode="auto">
          <a:xfrm>
            <a:off x="-1" y="0"/>
            <a:ext cx="9146808" cy="6858000"/>
          </a:xfrm>
          <a:prstGeom prst="rect">
            <a:avLst/>
          </a:prstGeom>
          <a:noFill/>
        </p:spPr>
      </p:pic>
      <p:sp>
        <p:nvSpPr>
          <p:cNvPr id="2" name="TextBox 1"/>
          <p:cNvSpPr txBox="1"/>
          <p:nvPr/>
        </p:nvSpPr>
        <p:spPr>
          <a:xfrm>
            <a:off x="3352800" y="228600"/>
            <a:ext cx="5791200" cy="1323439"/>
          </a:xfrm>
          <a:prstGeom prst="rect">
            <a:avLst/>
          </a:prstGeom>
          <a:noFill/>
        </p:spPr>
        <p:txBody>
          <a:bodyPr wrap="square" rtlCol="0">
            <a:spAutoFit/>
          </a:bodyPr>
          <a:lstStyle/>
          <a:p>
            <a:pPr algn="ctr"/>
            <a:r>
              <a:rPr lang="en-US" sz="8000" dirty="0" smtClean="0">
                <a:latin typeface="Georgia" pitchFamily="18" charset="0"/>
              </a:rPr>
              <a:t>After Islam</a:t>
            </a:r>
            <a:endParaRPr lang="en-US" sz="8000" dirty="0">
              <a:latin typeface="Georgia" pitchFamily="18" charset="0"/>
            </a:endParaRPr>
          </a:p>
        </p:txBody>
      </p:sp>
      <p:sp>
        <p:nvSpPr>
          <p:cNvPr id="3" name="Rectangle 2"/>
          <p:cNvSpPr/>
          <p:nvPr/>
        </p:nvSpPr>
        <p:spPr>
          <a:xfrm>
            <a:off x="4419600" y="1752600"/>
            <a:ext cx="4724400" cy="4647426"/>
          </a:xfrm>
          <a:prstGeom prst="rect">
            <a:avLst/>
          </a:prstGeom>
        </p:spPr>
        <p:txBody>
          <a:bodyPr wrap="square">
            <a:spAutoFit/>
          </a:bodyPr>
          <a:lstStyle/>
          <a:p>
            <a:pPr algn="ctr"/>
            <a:r>
              <a:rPr lang="en-US" sz="2400" dirty="0" err="1" smtClean="0">
                <a:latin typeface="Georgia" pitchFamily="18" charset="0"/>
              </a:rPr>
              <a:t>Awf</a:t>
            </a:r>
            <a:r>
              <a:rPr lang="en-US" sz="2400" dirty="0" smtClean="0">
                <a:latin typeface="Georgia" pitchFamily="18" charset="0"/>
              </a:rPr>
              <a:t> Bin </a:t>
            </a:r>
            <a:r>
              <a:rPr lang="en-US" sz="2400" dirty="0" err="1" smtClean="0">
                <a:latin typeface="Georgia" pitchFamily="18" charset="0"/>
              </a:rPr>
              <a:t>Malik</a:t>
            </a:r>
            <a:r>
              <a:rPr lang="en-US" sz="2400" dirty="0" smtClean="0">
                <a:latin typeface="Georgia" pitchFamily="18" charset="0"/>
              </a:rPr>
              <a:t> (</a:t>
            </a:r>
            <a:r>
              <a:rPr lang="en-US" sz="2400" dirty="0" err="1" smtClean="0">
                <a:latin typeface="Georgia" pitchFamily="18" charset="0"/>
              </a:rPr>
              <a:t>ra</a:t>
            </a:r>
            <a:r>
              <a:rPr lang="en-US" sz="2400" dirty="0" smtClean="0">
                <a:latin typeface="Georgia" pitchFamily="18" charset="0"/>
              </a:rPr>
              <a:t>) narrated that he said to the Prophet (</a:t>
            </a:r>
            <a:r>
              <a:rPr lang="en-US" sz="2400" dirty="0" err="1" smtClean="0">
                <a:latin typeface="Georgia" pitchFamily="18" charset="0"/>
              </a:rPr>
              <a:t>pbuh</a:t>
            </a:r>
            <a:r>
              <a:rPr lang="en-US" sz="2400" dirty="0" smtClean="0">
                <a:latin typeface="Georgia" pitchFamily="18" charset="0"/>
              </a:rPr>
              <a:t>):</a:t>
            </a:r>
          </a:p>
          <a:p>
            <a:pPr algn="ctr"/>
            <a:r>
              <a:rPr lang="en-US" sz="2400" dirty="0" smtClean="0">
                <a:latin typeface="Georgia" pitchFamily="18" charset="0"/>
              </a:rPr>
              <a:t>"O Allah's Messenger (</a:t>
            </a:r>
            <a:r>
              <a:rPr lang="en-US" sz="2400" dirty="0" err="1" smtClean="0">
                <a:latin typeface="Georgia" pitchFamily="18" charset="0"/>
              </a:rPr>
              <a:t>pbuh</a:t>
            </a:r>
            <a:r>
              <a:rPr lang="en-US" sz="2400" dirty="0" smtClean="0">
                <a:latin typeface="Georgia" pitchFamily="18" charset="0"/>
              </a:rPr>
              <a:t>)! We used to apply </a:t>
            </a:r>
            <a:r>
              <a:rPr lang="en-US" sz="2400" i="1" dirty="0" err="1" smtClean="0">
                <a:latin typeface="Georgia" pitchFamily="18" charset="0"/>
              </a:rPr>
              <a:t>ruqa</a:t>
            </a:r>
            <a:r>
              <a:rPr lang="en-US" sz="2400" dirty="0" smtClean="0">
                <a:latin typeface="Georgia" pitchFamily="18" charset="0"/>
              </a:rPr>
              <a:t> during </a:t>
            </a:r>
            <a:r>
              <a:rPr lang="en-US" sz="2400" i="1" dirty="0" err="1" smtClean="0">
                <a:latin typeface="Georgia" pitchFamily="18" charset="0"/>
              </a:rPr>
              <a:t>jahiliyyah</a:t>
            </a:r>
            <a:r>
              <a:rPr lang="en-US" sz="2400" dirty="0" smtClean="0">
                <a:latin typeface="Georgia" pitchFamily="18" charset="0"/>
              </a:rPr>
              <a:t>. What do you think of that?" He (</a:t>
            </a:r>
            <a:r>
              <a:rPr lang="en-US" sz="2400" dirty="0" err="1" smtClean="0">
                <a:latin typeface="Georgia" pitchFamily="18" charset="0"/>
              </a:rPr>
              <a:t>pbuh</a:t>
            </a:r>
            <a:r>
              <a:rPr lang="en-US" sz="2400" dirty="0" smtClean="0">
                <a:latin typeface="Georgia" pitchFamily="18" charset="0"/>
              </a:rPr>
              <a:t>) replied: ‘Present your </a:t>
            </a:r>
            <a:r>
              <a:rPr lang="en-US" sz="2400" i="1" dirty="0" err="1" smtClean="0">
                <a:latin typeface="Georgia" pitchFamily="18" charset="0"/>
              </a:rPr>
              <a:t>ruqa</a:t>
            </a:r>
            <a:r>
              <a:rPr lang="en-US" sz="2400" dirty="0" smtClean="0">
                <a:latin typeface="Georgia" pitchFamily="18" charset="0"/>
              </a:rPr>
              <a:t> to me. There is nothing wrong with them as long as they do not involve shirk.’</a:t>
            </a:r>
          </a:p>
          <a:p>
            <a:pPr algn="r"/>
            <a:r>
              <a:rPr lang="en-US" sz="2800" dirty="0" smtClean="0">
                <a:latin typeface="Georgia" pitchFamily="18" charset="0"/>
              </a:rPr>
              <a:t>                                                               </a:t>
            </a:r>
            <a:r>
              <a:rPr lang="en-US" sz="2400" dirty="0" smtClean="0">
                <a:latin typeface="Georgia" pitchFamily="18" charset="0"/>
              </a:rPr>
              <a:t>[Muslim]</a:t>
            </a:r>
            <a:r>
              <a:rPr lang="en-US" sz="2800" dirty="0" smtClean="0">
                <a:latin typeface="Georgia" pitchFamily="18" charset="0"/>
              </a:rPr>
              <a:t/>
            </a:r>
            <a:br>
              <a:rPr lang="en-US" sz="2800" dirty="0" smtClean="0">
                <a:latin typeface="Georgia" pitchFamily="18" charset="0"/>
              </a:rPr>
            </a:br>
            <a:endParaRPr lang="en-US" sz="2800" dirty="0">
              <a:latin typeface="Georg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667000"/>
            <a:ext cx="7239000" cy="3970318"/>
          </a:xfrm>
          <a:prstGeom prst="rect">
            <a:avLst/>
          </a:prstGeom>
          <a:noFill/>
        </p:spPr>
        <p:txBody>
          <a:bodyPr wrap="square" rtlCol="0">
            <a:spAutoFit/>
          </a:bodyPr>
          <a:lstStyle/>
          <a:p>
            <a:pPr>
              <a:buFont typeface="Wingdings" pitchFamily="2" charset="2"/>
              <a:buChar char="ü"/>
            </a:pPr>
            <a:r>
              <a:rPr lang="en-US" sz="2400" dirty="0" smtClean="0">
                <a:solidFill>
                  <a:schemeClr val="accent3">
                    <a:lumMod val="75000"/>
                  </a:schemeClr>
                </a:solidFill>
                <a:latin typeface="Georgia" pitchFamily="18" charset="0"/>
              </a:rPr>
              <a:t> </a:t>
            </a:r>
            <a:r>
              <a:rPr lang="en-US" sz="2800" dirty="0" smtClean="0">
                <a:solidFill>
                  <a:schemeClr val="accent3">
                    <a:lumMod val="75000"/>
                  </a:schemeClr>
                </a:solidFill>
                <a:latin typeface="Georgia" pitchFamily="18" charset="0"/>
              </a:rPr>
              <a:t>Passage or </a:t>
            </a:r>
            <a:r>
              <a:rPr lang="en-US" sz="2800" i="1" dirty="0" err="1" smtClean="0">
                <a:solidFill>
                  <a:schemeClr val="accent3">
                    <a:lumMod val="75000"/>
                  </a:schemeClr>
                </a:solidFill>
                <a:latin typeface="Georgia" pitchFamily="18" charset="0"/>
              </a:rPr>
              <a:t>surah</a:t>
            </a:r>
            <a:r>
              <a:rPr lang="en-US" sz="2800" dirty="0" smtClean="0">
                <a:solidFill>
                  <a:schemeClr val="accent3">
                    <a:lumMod val="75000"/>
                  </a:schemeClr>
                </a:solidFill>
                <a:latin typeface="Georgia" pitchFamily="18" charset="0"/>
              </a:rPr>
              <a:t> from Quran and </a:t>
            </a:r>
            <a:r>
              <a:rPr lang="en-US" sz="2800" dirty="0" err="1" smtClean="0">
                <a:solidFill>
                  <a:schemeClr val="accent3">
                    <a:lumMod val="75000"/>
                  </a:schemeClr>
                </a:solidFill>
                <a:latin typeface="Georgia" pitchFamily="18" charset="0"/>
              </a:rPr>
              <a:t>du’as</a:t>
            </a:r>
            <a:r>
              <a:rPr lang="en-US" sz="2800" dirty="0" smtClean="0">
                <a:solidFill>
                  <a:schemeClr val="accent3">
                    <a:lumMod val="75000"/>
                  </a:schemeClr>
                </a:solidFill>
                <a:latin typeface="Georgia" pitchFamily="18" charset="0"/>
              </a:rPr>
              <a:t> from </a:t>
            </a:r>
            <a:r>
              <a:rPr lang="en-US" sz="2800" i="1" dirty="0" err="1" smtClean="0">
                <a:solidFill>
                  <a:schemeClr val="accent3">
                    <a:lumMod val="75000"/>
                  </a:schemeClr>
                </a:solidFill>
                <a:latin typeface="Georgia" pitchFamily="18" charset="0"/>
              </a:rPr>
              <a:t>Sunnah</a:t>
            </a:r>
            <a:endParaRPr lang="en-US" sz="2800" i="1" dirty="0" smtClean="0">
              <a:solidFill>
                <a:schemeClr val="accent3">
                  <a:lumMod val="75000"/>
                </a:schemeClr>
              </a:solidFill>
              <a:latin typeface="Georgia" pitchFamily="18" charset="0"/>
            </a:endParaRPr>
          </a:p>
          <a:p>
            <a:pPr>
              <a:buFont typeface="Wingdings" pitchFamily="2" charset="2"/>
              <a:buChar char="ü"/>
            </a:pPr>
            <a:endParaRPr lang="en-US" sz="2800" dirty="0" smtClean="0">
              <a:solidFill>
                <a:schemeClr val="accent3">
                  <a:lumMod val="75000"/>
                </a:schemeClr>
              </a:solidFill>
              <a:latin typeface="Georgia" pitchFamily="18" charset="0"/>
            </a:endParaRPr>
          </a:p>
          <a:p>
            <a:pPr>
              <a:buFont typeface="Wingdings" pitchFamily="2" charset="2"/>
              <a:buChar char="ü"/>
            </a:pPr>
            <a:r>
              <a:rPr lang="en-US" sz="2800" dirty="0" smtClean="0">
                <a:solidFill>
                  <a:schemeClr val="accent3">
                    <a:lumMod val="75000"/>
                  </a:schemeClr>
                </a:solidFill>
                <a:latin typeface="Georgia" pitchFamily="18" charset="0"/>
              </a:rPr>
              <a:t> Clear words preferably in Arabic language</a:t>
            </a:r>
          </a:p>
          <a:p>
            <a:pPr>
              <a:buFont typeface="Wingdings" pitchFamily="2" charset="2"/>
              <a:buChar char="ü"/>
            </a:pPr>
            <a:endParaRPr lang="en-US" sz="2800" dirty="0" smtClean="0">
              <a:solidFill>
                <a:schemeClr val="accent3">
                  <a:lumMod val="75000"/>
                </a:schemeClr>
              </a:solidFill>
              <a:latin typeface="Georgia" pitchFamily="18" charset="0"/>
            </a:endParaRPr>
          </a:p>
          <a:p>
            <a:pPr>
              <a:buFont typeface="Wingdings" pitchFamily="2" charset="2"/>
              <a:buChar char="ü"/>
            </a:pPr>
            <a:r>
              <a:rPr lang="en-US" sz="2800" dirty="0" smtClean="0">
                <a:solidFill>
                  <a:schemeClr val="accent3">
                    <a:lumMod val="75000"/>
                  </a:schemeClr>
                </a:solidFill>
                <a:latin typeface="Georgia" pitchFamily="18" charset="0"/>
              </a:rPr>
              <a:t> Unwavering and sole reliance on Allah for cure</a:t>
            </a:r>
          </a:p>
          <a:p>
            <a:pPr>
              <a:buFont typeface="Wingdings" pitchFamily="2" charset="2"/>
              <a:buChar char="ü"/>
            </a:pPr>
            <a:endParaRPr lang="en-US" sz="2800" dirty="0" smtClean="0">
              <a:solidFill>
                <a:schemeClr val="accent3">
                  <a:lumMod val="75000"/>
                </a:schemeClr>
              </a:solidFill>
              <a:latin typeface="Georgia" pitchFamily="18" charset="0"/>
            </a:endParaRPr>
          </a:p>
          <a:p>
            <a:pPr>
              <a:buFont typeface="Wingdings" pitchFamily="2" charset="2"/>
              <a:buChar char="ü"/>
            </a:pPr>
            <a:r>
              <a:rPr lang="en-US" sz="2800" dirty="0" smtClean="0">
                <a:solidFill>
                  <a:schemeClr val="accent3">
                    <a:lumMod val="75000"/>
                  </a:schemeClr>
                </a:solidFill>
                <a:latin typeface="Georgia" pitchFamily="18" charset="0"/>
              </a:rPr>
              <a:t> Place and person must be clean and pure</a:t>
            </a:r>
          </a:p>
        </p:txBody>
      </p:sp>
      <p:pic>
        <p:nvPicPr>
          <p:cNvPr id="16386" name="Picture 2" descr="Image result for medicinal plants"/>
          <p:cNvPicPr>
            <a:picLocks noChangeAspect="1" noChangeArrowheads="1"/>
          </p:cNvPicPr>
          <p:nvPr/>
        </p:nvPicPr>
        <p:blipFill>
          <a:blip r:embed="rId2" cstate="print"/>
          <a:srcRect l="3967" t="3509" r="4033" b="6433"/>
          <a:stretch>
            <a:fillRect/>
          </a:stretch>
        </p:blipFill>
        <p:spPr bwMode="auto">
          <a:xfrm>
            <a:off x="1219200" y="0"/>
            <a:ext cx="6781800" cy="2667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28600"/>
            <a:ext cx="5715000" cy="1323439"/>
          </a:xfrm>
          <a:prstGeom prst="rect">
            <a:avLst/>
          </a:prstGeom>
          <a:noFill/>
        </p:spPr>
        <p:txBody>
          <a:bodyPr wrap="square" rtlCol="0">
            <a:spAutoFit/>
          </a:bodyPr>
          <a:lstStyle/>
          <a:p>
            <a:pPr algn="ctr"/>
            <a:r>
              <a:rPr lang="en-US" sz="4000" b="1" dirty="0" smtClean="0">
                <a:solidFill>
                  <a:schemeClr val="accent3">
                    <a:lumMod val="75000"/>
                  </a:schemeClr>
                </a:solidFill>
                <a:latin typeface="Georgia" pitchFamily="18" charset="0"/>
              </a:rPr>
              <a:t>Stay clear of this mumbo jumbo </a:t>
            </a:r>
            <a:endParaRPr lang="en-US" sz="4000" b="1" dirty="0">
              <a:solidFill>
                <a:schemeClr val="accent3">
                  <a:lumMod val="75000"/>
                </a:schemeClr>
              </a:solidFill>
              <a:latin typeface="Georgia" pitchFamily="18" charset="0"/>
            </a:endParaRPr>
          </a:p>
        </p:txBody>
      </p:sp>
      <p:pic>
        <p:nvPicPr>
          <p:cNvPr id="1026" name="Picture 2" descr="Image result for taweez from alim baba"/>
          <p:cNvPicPr>
            <a:picLocks noChangeAspect="1" noChangeArrowheads="1"/>
          </p:cNvPicPr>
          <p:nvPr/>
        </p:nvPicPr>
        <p:blipFill>
          <a:blip r:embed="rId2" cstate="print"/>
          <a:srcRect/>
          <a:stretch>
            <a:fillRect/>
          </a:stretch>
        </p:blipFill>
        <p:spPr bwMode="auto">
          <a:xfrm>
            <a:off x="228600" y="4800600"/>
            <a:ext cx="2705100" cy="1685926"/>
          </a:xfrm>
          <a:prstGeom prst="rect">
            <a:avLst/>
          </a:prstGeom>
          <a:noFill/>
        </p:spPr>
      </p:pic>
      <p:pic>
        <p:nvPicPr>
          <p:cNvPr id="1028" name="Picture 4" descr="Image result for taweez from alim baba"/>
          <p:cNvPicPr>
            <a:picLocks noChangeAspect="1" noChangeArrowheads="1"/>
          </p:cNvPicPr>
          <p:nvPr/>
        </p:nvPicPr>
        <p:blipFill>
          <a:blip r:embed="rId3" cstate="print"/>
          <a:srcRect/>
          <a:stretch>
            <a:fillRect/>
          </a:stretch>
        </p:blipFill>
        <p:spPr bwMode="auto">
          <a:xfrm>
            <a:off x="6096000" y="4572000"/>
            <a:ext cx="2721630" cy="2052273"/>
          </a:xfrm>
          <a:prstGeom prst="rect">
            <a:avLst/>
          </a:prstGeom>
          <a:noFill/>
        </p:spPr>
      </p:pic>
      <p:pic>
        <p:nvPicPr>
          <p:cNvPr id="1030" name="Picture 6" descr="Image result for taweez from saints"/>
          <p:cNvPicPr>
            <a:picLocks noChangeAspect="1" noChangeArrowheads="1"/>
          </p:cNvPicPr>
          <p:nvPr/>
        </p:nvPicPr>
        <p:blipFill>
          <a:blip r:embed="rId4" cstate="print"/>
          <a:srcRect/>
          <a:stretch>
            <a:fillRect/>
          </a:stretch>
        </p:blipFill>
        <p:spPr bwMode="auto">
          <a:xfrm>
            <a:off x="3200400" y="4724400"/>
            <a:ext cx="2247900" cy="1820799"/>
          </a:xfrm>
          <a:prstGeom prst="rect">
            <a:avLst/>
          </a:prstGeom>
          <a:noFill/>
        </p:spPr>
      </p:pic>
      <p:pic>
        <p:nvPicPr>
          <p:cNvPr id="1034" name="Picture 10" descr="Image result for taweez from saints"/>
          <p:cNvPicPr>
            <a:picLocks noChangeAspect="1" noChangeArrowheads="1"/>
          </p:cNvPicPr>
          <p:nvPr/>
        </p:nvPicPr>
        <p:blipFill>
          <a:blip r:embed="rId5" cstate="print"/>
          <a:srcRect b="4000"/>
          <a:stretch>
            <a:fillRect/>
          </a:stretch>
        </p:blipFill>
        <p:spPr bwMode="auto">
          <a:xfrm>
            <a:off x="6858000" y="1600200"/>
            <a:ext cx="2075127" cy="2362200"/>
          </a:xfrm>
          <a:prstGeom prst="rect">
            <a:avLst/>
          </a:prstGeom>
          <a:noFill/>
        </p:spPr>
      </p:pic>
      <p:pic>
        <p:nvPicPr>
          <p:cNvPr id="1036" name="Picture 12" descr="Image result for potions and spells"/>
          <p:cNvPicPr>
            <a:picLocks noChangeAspect="1" noChangeArrowheads="1"/>
          </p:cNvPicPr>
          <p:nvPr/>
        </p:nvPicPr>
        <p:blipFill>
          <a:blip r:embed="rId6" cstate="print"/>
          <a:srcRect/>
          <a:stretch>
            <a:fillRect/>
          </a:stretch>
        </p:blipFill>
        <p:spPr bwMode="auto">
          <a:xfrm>
            <a:off x="56518" y="1219200"/>
            <a:ext cx="2305682" cy="3124200"/>
          </a:xfrm>
          <a:prstGeom prst="rect">
            <a:avLst/>
          </a:prstGeom>
          <a:noFill/>
        </p:spPr>
      </p:pic>
      <p:pic>
        <p:nvPicPr>
          <p:cNvPr id="1038" name="Picture 14" descr="Image result for potions and spells"/>
          <p:cNvPicPr>
            <a:picLocks noChangeAspect="1" noChangeArrowheads="1"/>
          </p:cNvPicPr>
          <p:nvPr/>
        </p:nvPicPr>
        <p:blipFill>
          <a:blip r:embed="rId7" cstate="print"/>
          <a:srcRect/>
          <a:stretch>
            <a:fillRect/>
          </a:stretch>
        </p:blipFill>
        <p:spPr bwMode="auto">
          <a:xfrm>
            <a:off x="2438400" y="1905000"/>
            <a:ext cx="4343400" cy="2590800"/>
          </a:xfrm>
          <a:prstGeom prst="rect">
            <a:avLst/>
          </a:prstGeom>
          <a:noFill/>
        </p:spPr>
      </p:pic>
      <p:sp>
        <p:nvSpPr>
          <p:cNvPr id="11" name="Parallelogram 10"/>
          <p:cNvSpPr/>
          <p:nvPr/>
        </p:nvSpPr>
        <p:spPr>
          <a:xfrm>
            <a:off x="152400" y="0"/>
            <a:ext cx="8686800" cy="6858000"/>
          </a:xfrm>
          <a:prstGeom prst="parallelogram">
            <a:avLst>
              <a:gd name="adj" fmla="val 11813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TotalTime>
  <Words>335</Words>
  <Application>Microsoft Office PowerPoint</Application>
  <PresentationFormat>On-screen Show (4:3)</PresentationFormat>
  <Paragraphs>44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SHIFA FROM SUNNAH part 2</vt:lpstr>
      <vt:lpstr>PowerPoint Presentation</vt:lpstr>
      <vt:lpstr>PowerPoint Presentation</vt:lpstr>
      <vt:lpstr>Ruqya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Hot trend in                            diet</vt:lpstr>
      <vt:lpstr>PowerPoint Presentation</vt:lpstr>
      <vt:lpstr> “Whoever revives an aspect of my Sunnah that is forgotten after my death, he will have a reward equivalent to that of the people who follow him, without it detracting in the least from their reward.”    [Tirmidhi]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SHIFA FROM SUNNAH part 2</dc:title>
  <dc:creator>Kulsoom Omar</dc:creator>
  <cp:lastModifiedBy>hp1</cp:lastModifiedBy>
  <cp:revision>55</cp:revision>
  <dcterms:created xsi:type="dcterms:W3CDTF">2014-03-25T02:31:58Z</dcterms:created>
  <dcterms:modified xsi:type="dcterms:W3CDTF">2019-12-15T08:59:02Z</dcterms:modified>
</cp:coreProperties>
</file>