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0"/>
  </p:notesMasterIdLst>
  <p:sldIdLst>
    <p:sldId id="315" r:id="rId2"/>
    <p:sldId id="341" r:id="rId3"/>
    <p:sldId id="324" r:id="rId4"/>
    <p:sldId id="296" r:id="rId5"/>
    <p:sldId id="300" r:id="rId6"/>
    <p:sldId id="279" r:id="rId7"/>
    <p:sldId id="326" r:id="rId8"/>
    <p:sldId id="317" r:id="rId9"/>
    <p:sldId id="325" r:id="rId10"/>
    <p:sldId id="327" r:id="rId11"/>
    <p:sldId id="328" r:id="rId12"/>
    <p:sldId id="329" r:id="rId13"/>
    <p:sldId id="319" r:id="rId14"/>
    <p:sldId id="314" r:id="rId15"/>
    <p:sldId id="259" r:id="rId16"/>
    <p:sldId id="269" r:id="rId17"/>
    <p:sldId id="320" r:id="rId18"/>
    <p:sldId id="338" r:id="rId19"/>
    <p:sldId id="266" r:id="rId20"/>
    <p:sldId id="257" r:id="rId21"/>
    <p:sldId id="305" r:id="rId22"/>
    <p:sldId id="258" r:id="rId23"/>
    <p:sldId id="304" r:id="rId24"/>
    <p:sldId id="256" r:id="rId25"/>
    <p:sldId id="321" r:id="rId26"/>
    <p:sldId id="310" r:id="rId27"/>
    <p:sldId id="263" r:id="rId28"/>
    <p:sldId id="342" r:id="rId29"/>
  </p:sldIdLst>
  <p:sldSz cx="9144000" cy="6858000" type="screen4x3"/>
  <p:notesSz cx="6858000" cy="9144000"/>
  <p:defaultTextStyle>
    <a:defPPr>
      <a:defRPr lang="en-US"/>
    </a:defPPr>
    <a:lvl1pPr algn="l" rtl="0" fontAlgn="base">
      <a:spcBef>
        <a:spcPct val="0"/>
      </a:spcBef>
      <a:spcAft>
        <a:spcPct val="0"/>
      </a:spcAft>
      <a:defRPr sz="1600" b="1" kern="1200">
        <a:solidFill>
          <a:schemeClr val="tx1"/>
        </a:solidFill>
        <a:latin typeface="Comic Sans MS" panose="030F0702030302020204" pitchFamily="66" charset="0"/>
        <a:ea typeface="+mn-ea"/>
        <a:cs typeface="Arial" panose="020B0604020202020204" pitchFamily="34" charset="0"/>
      </a:defRPr>
    </a:lvl1pPr>
    <a:lvl2pPr marL="457200" algn="l" rtl="0" fontAlgn="base">
      <a:spcBef>
        <a:spcPct val="0"/>
      </a:spcBef>
      <a:spcAft>
        <a:spcPct val="0"/>
      </a:spcAft>
      <a:defRPr sz="1600" b="1" kern="1200">
        <a:solidFill>
          <a:schemeClr val="tx1"/>
        </a:solidFill>
        <a:latin typeface="Comic Sans MS" panose="030F0702030302020204" pitchFamily="66" charset="0"/>
        <a:ea typeface="+mn-ea"/>
        <a:cs typeface="Arial" panose="020B0604020202020204" pitchFamily="34" charset="0"/>
      </a:defRPr>
    </a:lvl2pPr>
    <a:lvl3pPr marL="914400" algn="l" rtl="0" fontAlgn="base">
      <a:spcBef>
        <a:spcPct val="0"/>
      </a:spcBef>
      <a:spcAft>
        <a:spcPct val="0"/>
      </a:spcAft>
      <a:defRPr sz="1600" b="1" kern="1200">
        <a:solidFill>
          <a:schemeClr val="tx1"/>
        </a:solidFill>
        <a:latin typeface="Comic Sans MS" panose="030F0702030302020204" pitchFamily="66" charset="0"/>
        <a:ea typeface="+mn-ea"/>
        <a:cs typeface="Arial" panose="020B0604020202020204" pitchFamily="34" charset="0"/>
      </a:defRPr>
    </a:lvl3pPr>
    <a:lvl4pPr marL="1371600" algn="l" rtl="0" fontAlgn="base">
      <a:spcBef>
        <a:spcPct val="0"/>
      </a:spcBef>
      <a:spcAft>
        <a:spcPct val="0"/>
      </a:spcAft>
      <a:defRPr sz="1600" b="1" kern="1200">
        <a:solidFill>
          <a:schemeClr val="tx1"/>
        </a:solidFill>
        <a:latin typeface="Comic Sans MS" panose="030F0702030302020204" pitchFamily="66" charset="0"/>
        <a:ea typeface="+mn-ea"/>
        <a:cs typeface="Arial" panose="020B0604020202020204" pitchFamily="34" charset="0"/>
      </a:defRPr>
    </a:lvl4pPr>
    <a:lvl5pPr marL="1828800" algn="l" rtl="0" fontAlgn="base">
      <a:spcBef>
        <a:spcPct val="0"/>
      </a:spcBef>
      <a:spcAft>
        <a:spcPct val="0"/>
      </a:spcAft>
      <a:defRPr sz="1600" b="1" kern="1200">
        <a:solidFill>
          <a:schemeClr val="tx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sz="1600" b="1" kern="1200">
        <a:solidFill>
          <a:schemeClr val="tx1"/>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sz="1600" b="1" kern="1200">
        <a:solidFill>
          <a:schemeClr val="tx1"/>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sz="1600" b="1" kern="1200">
        <a:solidFill>
          <a:schemeClr val="tx1"/>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sz="1600" b="1" kern="1200">
        <a:solidFill>
          <a:schemeClr val="tx1"/>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6600"/>
    <a:srgbClr val="FEBB00"/>
    <a:srgbClr val="CC9900"/>
    <a:srgbClr val="FF0066"/>
    <a:srgbClr val="336600"/>
    <a:srgbClr val="663300"/>
    <a:srgbClr val="57D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6" autoAdjust="0"/>
    <p:restoredTop sz="94680" autoAdjust="0"/>
  </p:normalViewPr>
  <p:slideViewPr>
    <p:cSldViewPr>
      <p:cViewPr varScale="1">
        <p:scale>
          <a:sx n="68" d="100"/>
          <a:sy n="68" d="100"/>
        </p:scale>
        <p:origin x="1344" y="60"/>
      </p:cViewPr>
      <p:guideLst>
        <p:guide orient="horz" pos="2160"/>
        <p:guide pos="2880"/>
      </p:guideLst>
    </p:cSldViewPr>
  </p:slideViewPr>
  <p:outlineViewPr>
    <p:cViewPr>
      <p:scale>
        <a:sx n="33" d="100"/>
        <a:sy n="33" d="100"/>
      </p:scale>
      <p:origin x="0" y="475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000A1-1205-488B-95E6-A4BAE06ADE82}" type="doc">
      <dgm:prSet loTypeId="urn:microsoft.com/office/officeart/2005/8/layout/cycle8" loCatId="cycle" qsTypeId="urn:microsoft.com/office/officeart/2005/8/quickstyle/simple1" qsCatId="simple" csTypeId="urn:microsoft.com/office/officeart/2005/8/colors/accent3_3" csCatId="accent3" phldr="1"/>
      <dgm:spPr/>
      <dgm:t>
        <a:bodyPr/>
        <a:lstStyle/>
        <a:p>
          <a:endParaRPr lang="en-US"/>
        </a:p>
      </dgm:t>
    </dgm:pt>
    <dgm:pt modelId="{06A1A8A0-7026-4060-B47D-7F43B628BAC8}">
      <dgm:prSet phldrT="[Text]" custT="1"/>
      <dgm:spPr/>
      <dgm:t>
        <a:bodyPr/>
        <a:lstStyle/>
        <a:p>
          <a:r>
            <a:rPr lang="en-US" sz="2000" dirty="0"/>
            <a:t>emotional</a:t>
          </a:r>
        </a:p>
      </dgm:t>
    </dgm:pt>
    <dgm:pt modelId="{40A45A76-9686-4F28-B19F-3845901D3456}" type="parTrans" cxnId="{B55C7EDA-2E20-42D4-BD66-F94E8BC02F3C}">
      <dgm:prSet/>
      <dgm:spPr/>
      <dgm:t>
        <a:bodyPr/>
        <a:lstStyle/>
        <a:p>
          <a:endParaRPr lang="en-US"/>
        </a:p>
      </dgm:t>
    </dgm:pt>
    <dgm:pt modelId="{464FBA08-E416-4309-BE72-F8EF31B2BDE3}" type="sibTrans" cxnId="{B55C7EDA-2E20-42D4-BD66-F94E8BC02F3C}">
      <dgm:prSet/>
      <dgm:spPr/>
      <dgm:t>
        <a:bodyPr/>
        <a:lstStyle/>
        <a:p>
          <a:endParaRPr lang="en-US"/>
        </a:p>
      </dgm:t>
    </dgm:pt>
    <dgm:pt modelId="{1CCAD251-5813-4F35-A676-42D339361517}">
      <dgm:prSet phldrT="[Text]" custT="1"/>
      <dgm:spPr/>
      <dgm:t>
        <a:bodyPr/>
        <a:lstStyle/>
        <a:p>
          <a:r>
            <a:rPr lang="en-US" sz="2000" dirty="0"/>
            <a:t>spiritual</a:t>
          </a:r>
        </a:p>
      </dgm:t>
    </dgm:pt>
    <dgm:pt modelId="{990A4D5B-AA17-41D2-BBF4-B7BCF4BF2AF4}" type="parTrans" cxnId="{2E0E3815-6D37-4603-BFCC-DDB70E30588B}">
      <dgm:prSet/>
      <dgm:spPr/>
      <dgm:t>
        <a:bodyPr/>
        <a:lstStyle/>
        <a:p>
          <a:endParaRPr lang="en-US"/>
        </a:p>
      </dgm:t>
    </dgm:pt>
    <dgm:pt modelId="{81114A8E-361F-4631-B771-19A9052FF1A6}" type="sibTrans" cxnId="{2E0E3815-6D37-4603-BFCC-DDB70E30588B}">
      <dgm:prSet/>
      <dgm:spPr/>
      <dgm:t>
        <a:bodyPr/>
        <a:lstStyle/>
        <a:p>
          <a:endParaRPr lang="en-US"/>
        </a:p>
      </dgm:t>
    </dgm:pt>
    <dgm:pt modelId="{EBE1A6DD-D35A-4AEF-AA83-E0EA5160868E}">
      <dgm:prSet phldrT="[Text]" custT="1"/>
      <dgm:spPr/>
      <dgm:t>
        <a:bodyPr/>
        <a:lstStyle/>
        <a:p>
          <a:r>
            <a:rPr lang="en-US" sz="2000" dirty="0"/>
            <a:t>physical</a:t>
          </a:r>
        </a:p>
      </dgm:t>
    </dgm:pt>
    <dgm:pt modelId="{B42096A1-0E27-44D3-AF0E-A8247F3EF4C4}" type="parTrans" cxnId="{1E2F2F91-E847-4F97-A4AC-A7EA8B36F978}">
      <dgm:prSet/>
      <dgm:spPr/>
      <dgm:t>
        <a:bodyPr/>
        <a:lstStyle/>
        <a:p>
          <a:endParaRPr lang="en-US"/>
        </a:p>
      </dgm:t>
    </dgm:pt>
    <dgm:pt modelId="{D7379D04-2FFB-422A-8F0C-A44284D0E4EB}" type="sibTrans" cxnId="{1E2F2F91-E847-4F97-A4AC-A7EA8B36F978}">
      <dgm:prSet/>
      <dgm:spPr/>
      <dgm:t>
        <a:bodyPr/>
        <a:lstStyle/>
        <a:p>
          <a:endParaRPr lang="en-US"/>
        </a:p>
      </dgm:t>
    </dgm:pt>
    <dgm:pt modelId="{F76E1B48-7B38-4104-864E-4E24823A1316}">
      <dgm:prSet/>
      <dgm:spPr/>
      <dgm:t>
        <a:bodyPr/>
        <a:lstStyle/>
        <a:p>
          <a:r>
            <a:rPr lang="en-US" dirty="0"/>
            <a:t>biochemical</a:t>
          </a:r>
        </a:p>
      </dgm:t>
    </dgm:pt>
    <dgm:pt modelId="{D8127566-CF87-44B4-953B-7D5A8A785639}" type="parTrans" cxnId="{91F3D32E-1592-4BDA-B57D-18ABFEF7366A}">
      <dgm:prSet/>
      <dgm:spPr/>
      <dgm:t>
        <a:bodyPr/>
        <a:lstStyle/>
        <a:p>
          <a:endParaRPr lang="en-US"/>
        </a:p>
      </dgm:t>
    </dgm:pt>
    <dgm:pt modelId="{685FBB8B-E34E-4A71-9FA9-A3591B9DD203}" type="sibTrans" cxnId="{91F3D32E-1592-4BDA-B57D-18ABFEF7366A}">
      <dgm:prSet/>
      <dgm:spPr/>
      <dgm:t>
        <a:bodyPr/>
        <a:lstStyle/>
        <a:p>
          <a:endParaRPr lang="en-US"/>
        </a:p>
      </dgm:t>
    </dgm:pt>
    <dgm:pt modelId="{E87887F6-6B8C-42DA-AADB-EBF1C586891A}">
      <dgm:prSet custT="1"/>
      <dgm:spPr/>
      <dgm:t>
        <a:bodyPr/>
        <a:lstStyle/>
        <a:p>
          <a:r>
            <a:rPr lang="en-US" sz="1800" dirty="0"/>
            <a:t>intellectual</a:t>
          </a:r>
        </a:p>
      </dgm:t>
    </dgm:pt>
    <dgm:pt modelId="{ADE04EA5-53CB-48FA-B1EE-5C063F6D8FC0}" type="parTrans" cxnId="{42B9E9E4-FF43-4D4A-AE2D-8CF8D16F3126}">
      <dgm:prSet/>
      <dgm:spPr/>
      <dgm:t>
        <a:bodyPr/>
        <a:lstStyle/>
        <a:p>
          <a:endParaRPr lang="en-US"/>
        </a:p>
      </dgm:t>
    </dgm:pt>
    <dgm:pt modelId="{F17376AC-4B6C-4A36-A9A5-058EE5C2CEF7}" type="sibTrans" cxnId="{42B9E9E4-FF43-4D4A-AE2D-8CF8D16F3126}">
      <dgm:prSet/>
      <dgm:spPr/>
      <dgm:t>
        <a:bodyPr/>
        <a:lstStyle/>
        <a:p>
          <a:endParaRPr lang="en-US"/>
        </a:p>
      </dgm:t>
    </dgm:pt>
    <dgm:pt modelId="{D4F2342E-3857-42AE-8452-E6019C59B228}" type="pres">
      <dgm:prSet presAssocID="{6F3000A1-1205-488B-95E6-A4BAE06ADE82}" presName="compositeShape" presStyleCnt="0">
        <dgm:presLayoutVars>
          <dgm:chMax val="7"/>
          <dgm:dir/>
          <dgm:resizeHandles val="exact"/>
        </dgm:presLayoutVars>
      </dgm:prSet>
      <dgm:spPr/>
    </dgm:pt>
    <dgm:pt modelId="{B7EF513C-8629-42E1-BE56-9E0DBE9D22B9}" type="pres">
      <dgm:prSet presAssocID="{6F3000A1-1205-488B-95E6-A4BAE06ADE82}" presName="wedge1" presStyleLbl="node1" presStyleIdx="0" presStyleCnt="5"/>
      <dgm:spPr/>
    </dgm:pt>
    <dgm:pt modelId="{A0E2CFBE-4A9D-4625-ACEB-A6F935BA0D35}" type="pres">
      <dgm:prSet presAssocID="{6F3000A1-1205-488B-95E6-A4BAE06ADE82}" presName="dummy1a" presStyleCnt="0"/>
      <dgm:spPr/>
    </dgm:pt>
    <dgm:pt modelId="{E017AF27-55E5-4CEA-82FA-D6EED9BCBA05}" type="pres">
      <dgm:prSet presAssocID="{6F3000A1-1205-488B-95E6-A4BAE06ADE82}" presName="dummy1b" presStyleCnt="0"/>
      <dgm:spPr/>
    </dgm:pt>
    <dgm:pt modelId="{D8F2E8CA-6FE8-47E0-95B9-A2B537804EA4}" type="pres">
      <dgm:prSet presAssocID="{6F3000A1-1205-488B-95E6-A4BAE06ADE82}" presName="wedge1Tx" presStyleLbl="node1" presStyleIdx="0" presStyleCnt="5">
        <dgm:presLayoutVars>
          <dgm:chMax val="0"/>
          <dgm:chPref val="0"/>
          <dgm:bulletEnabled val="1"/>
        </dgm:presLayoutVars>
      </dgm:prSet>
      <dgm:spPr/>
    </dgm:pt>
    <dgm:pt modelId="{A1EABBDE-2D4F-432F-A3AA-2B5913451F31}" type="pres">
      <dgm:prSet presAssocID="{6F3000A1-1205-488B-95E6-A4BAE06ADE82}" presName="wedge2" presStyleLbl="node1" presStyleIdx="1" presStyleCnt="5"/>
      <dgm:spPr/>
    </dgm:pt>
    <dgm:pt modelId="{A2054F0B-2E9E-4979-BCA8-D8070A35CAC9}" type="pres">
      <dgm:prSet presAssocID="{6F3000A1-1205-488B-95E6-A4BAE06ADE82}" presName="dummy2a" presStyleCnt="0"/>
      <dgm:spPr/>
    </dgm:pt>
    <dgm:pt modelId="{08805480-72DF-45D1-B772-71581380B3D6}" type="pres">
      <dgm:prSet presAssocID="{6F3000A1-1205-488B-95E6-A4BAE06ADE82}" presName="dummy2b" presStyleCnt="0"/>
      <dgm:spPr/>
    </dgm:pt>
    <dgm:pt modelId="{75690022-F6BE-48C4-B9B6-8BC38EF2000F}" type="pres">
      <dgm:prSet presAssocID="{6F3000A1-1205-488B-95E6-A4BAE06ADE82}" presName="wedge2Tx" presStyleLbl="node1" presStyleIdx="1" presStyleCnt="5">
        <dgm:presLayoutVars>
          <dgm:chMax val="0"/>
          <dgm:chPref val="0"/>
          <dgm:bulletEnabled val="1"/>
        </dgm:presLayoutVars>
      </dgm:prSet>
      <dgm:spPr/>
    </dgm:pt>
    <dgm:pt modelId="{BE7C8B2C-012C-46F0-BADB-7CB871C8ED62}" type="pres">
      <dgm:prSet presAssocID="{6F3000A1-1205-488B-95E6-A4BAE06ADE82}" presName="wedge3" presStyleLbl="node1" presStyleIdx="2" presStyleCnt="5"/>
      <dgm:spPr/>
    </dgm:pt>
    <dgm:pt modelId="{3B63AF46-F857-4D30-A2CE-624F855B8802}" type="pres">
      <dgm:prSet presAssocID="{6F3000A1-1205-488B-95E6-A4BAE06ADE82}" presName="dummy3a" presStyleCnt="0"/>
      <dgm:spPr/>
    </dgm:pt>
    <dgm:pt modelId="{477FAD36-E12F-4A76-AC53-BA319F6E086F}" type="pres">
      <dgm:prSet presAssocID="{6F3000A1-1205-488B-95E6-A4BAE06ADE82}" presName="dummy3b" presStyleCnt="0"/>
      <dgm:spPr/>
    </dgm:pt>
    <dgm:pt modelId="{BF97A3EF-47BF-485E-822A-0901AFC65D22}" type="pres">
      <dgm:prSet presAssocID="{6F3000A1-1205-488B-95E6-A4BAE06ADE82}" presName="wedge3Tx" presStyleLbl="node1" presStyleIdx="2" presStyleCnt="5">
        <dgm:presLayoutVars>
          <dgm:chMax val="0"/>
          <dgm:chPref val="0"/>
          <dgm:bulletEnabled val="1"/>
        </dgm:presLayoutVars>
      </dgm:prSet>
      <dgm:spPr/>
    </dgm:pt>
    <dgm:pt modelId="{F4F9683E-A3F1-4F93-93EB-8898B31D7FE6}" type="pres">
      <dgm:prSet presAssocID="{6F3000A1-1205-488B-95E6-A4BAE06ADE82}" presName="wedge4" presStyleLbl="node1" presStyleIdx="3" presStyleCnt="5"/>
      <dgm:spPr/>
    </dgm:pt>
    <dgm:pt modelId="{0CEF12E8-A9BF-4D68-93ED-EE4C5E9D329B}" type="pres">
      <dgm:prSet presAssocID="{6F3000A1-1205-488B-95E6-A4BAE06ADE82}" presName="dummy4a" presStyleCnt="0"/>
      <dgm:spPr/>
    </dgm:pt>
    <dgm:pt modelId="{E4B8176B-4539-40D2-873B-BE80BEAEB31D}" type="pres">
      <dgm:prSet presAssocID="{6F3000A1-1205-488B-95E6-A4BAE06ADE82}" presName="dummy4b" presStyleCnt="0"/>
      <dgm:spPr/>
    </dgm:pt>
    <dgm:pt modelId="{B36E5E66-B790-4568-BB2E-3C181889AE9B}" type="pres">
      <dgm:prSet presAssocID="{6F3000A1-1205-488B-95E6-A4BAE06ADE82}" presName="wedge4Tx" presStyleLbl="node1" presStyleIdx="3" presStyleCnt="5">
        <dgm:presLayoutVars>
          <dgm:chMax val="0"/>
          <dgm:chPref val="0"/>
          <dgm:bulletEnabled val="1"/>
        </dgm:presLayoutVars>
      </dgm:prSet>
      <dgm:spPr/>
    </dgm:pt>
    <dgm:pt modelId="{D72D65A2-2536-4A27-BB28-B8618A1818EA}" type="pres">
      <dgm:prSet presAssocID="{6F3000A1-1205-488B-95E6-A4BAE06ADE82}" presName="wedge5" presStyleLbl="node1" presStyleIdx="4" presStyleCnt="5"/>
      <dgm:spPr/>
    </dgm:pt>
    <dgm:pt modelId="{7F33E7B5-D8BB-42A6-AE15-9F1017095FBF}" type="pres">
      <dgm:prSet presAssocID="{6F3000A1-1205-488B-95E6-A4BAE06ADE82}" presName="dummy5a" presStyleCnt="0"/>
      <dgm:spPr/>
    </dgm:pt>
    <dgm:pt modelId="{BF7F7426-5785-481D-B737-10ECEB2CE758}" type="pres">
      <dgm:prSet presAssocID="{6F3000A1-1205-488B-95E6-A4BAE06ADE82}" presName="dummy5b" presStyleCnt="0"/>
      <dgm:spPr/>
    </dgm:pt>
    <dgm:pt modelId="{971F3A27-DE3C-4FF3-9AD3-622511AF25D7}" type="pres">
      <dgm:prSet presAssocID="{6F3000A1-1205-488B-95E6-A4BAE06ADE82}" presName="wedge5Tx" presStyleLbl="node1" presStyleIdx="4" presStyleCnt="5">
        <dgm:presLayoutVars>
          <dgm:chMax val="0"/>
          <dgm:chPref val="0"/>
          <dgm:bulletEnabled val="1"/>
        </dgm:presLayoutVars>
      </dgm:prSet>
      <dgm:spPr/>
    </dgm:pt>
    <dgm:pt modelId="{7EF8EBBE-51E6-4BB4-88BA-71A913200087}" type="pres">
      <dgm:prSet presAssocID="{464FBA08-E416-4309-BE72-F8EF31B2BDE3}" presName="arrowWedge1" presStyleLbl="fgSibTrans2D1" presStyleIdx="0" presStyleCnt="5"/>
      <dgm:spPr/>
    </dgm:pt>
    <dgm:pt modelId="{053C2791-790D-48D2-A2A2-EA27C1E48F43}" type="pres">
      <dgm:prSet presAssocID="{81114A8E-361F-4631-B771-19A9052FF1A6}" presName="arrowWedge2" presStyleLbl="fgSibTrans2D1" presStyleIdx="1" presStyleCnt="5"/>
      <dgm:spPr/>
    </dgm:pt>
    <dgm:pt modelId="{C1948857-8881-4D46-883F-E72DAE1845C6}" type="pres">
      <dgm:prSet presAssocID="{D7379D04-2FFB-422A-8F0C-A44284D0E4EB}" presName="arrowWedge3" presStyleLbl="fgSibTrans2D1" presStyleIdx="2" presStyleCnt="5"/>
      <dgm:spPr/>
    </dgm:pt>
    <dgm:pt modelId="{B470D0D4-FA56-4426-9F48-F9D0AD374740}" type="pres">
      <dgm:prSet presAssocID="{685FBB8B-E34E-4A71-9FA9-A3591B9DD203}" presName="arrowWedge4" presStyleLbl="fgSibTrans2D1" presStyleIdx="3" presStyleCnt="5"/>
      <dgm:spPr/>
    </dgm:pt>
    <dgm:pt modelId="{20EC00C6-988B-42B4-818C-1053180A3D76}" type="pres">
      <dgm:prSet presAssocID="{F17376AC-4B6C-4A36-A9A5-058EE5C2CEF7}" presName="arrowWedge5" presStyleLbl="fgSibTrans2D1" presStyleIdx="4" presStyleCnt="5"/>
      <dgm:spPr/>
    </dgm:pt>
  </dgm:ptLst>
  <dgm:cxnLst>
    <dgm:cxn modelId="{D6294105-99CF-41C3-B745-4D0320B32E29}" type="presOf" srcId="{1CCAD251-5813-4F35-A676-42D339361517}" destId="{A1EABBDE-2D4F-432F-A3AA-2B5913451F31}" srcOrd="0" destOrd="0" presId="urn:microsoft.com/office/officeart/2005/8/layout/cycle8"/>
    <dgm:cxn modelId="{2E0E3815-6D37-4603-BFCC-DDB70E30588B}" srcId="{6F3000A1-1205-488B-95E6-A4BAE06ADE82}" destId="{1CCAD251-5813-4F35-A676-42D339361517}" srcOrd="1" destOrd="0" parTransId="{990A4D5B-AA17-41D2-BBF4-B7BCF4BF2AF4}" sibTransId="{81114A8E-361F-4631-B771-19A9052FF1A6}"/>
    <dgm:cxn modelId="{193D2F2D-C0A9-43F3-8B0F-7A9C5BE797AA}" type="presOf" srcId="{E87887F6-6B8C-42DA-AADB-EBF1C586891A}" destId="{971F3A27-DE3C-4FF3-9AD3-622511AF25D7}" srcOrd="1" destOrd="0" presId="urn:microsoft.com/office/officeart/2005/8/layout/cycle8"/>
    <dgm:cxn modelId="{91F3D32E-1592-4BDA-B57D-18ABFEF7366A}" srcId="{6F3000A1-1205-488B-95E6-A4BAE06ADE82}" destId="{F76E1B48-7B38-4104-864E-4E24823A1316}" srcOrd="3" destOrd="0" parTransId="{D8127566-CF87-44B4-953B-7D5A8A785639}" sibTransId="{685FBB8B-E34E-4A71-9FA9-A3591B9DD203}"/>
    <dgm:cxn modelId="{88A14F32-53E0-4CD7-95F6-699108E7581C}" type="presOf" srcId="{F76E1B48-7B38-4104-864E-4E24823A1316}" destId="{F4F9683E-A3F1-4F93-93EB-8898B31D7FE6}" srcOrd="0" destOrd="0" presId="urn:microsoft.com/office/officeart/2005/8/layout/cycle8"/>
    <dgm:cxn modelId="{31CECD5E-0564-414A-B881-6001FE70C705}" type="presOf" srcId="{06A1A8A0-7026-4060-B47D-7F43B628BAC8}" destId="{B7EF513C-8629-42E1-BE56-9E0DBE9D22B9}" srcOrd="0" destOrd="0" presId="urn:microsoft.com/office/officeart/2005/8/layout/cycle8"/>
    <dgm:cxn modelId="{FB8B8F4D-0E83-4695-9558-9CB7D8A5DEFE}" type="presOf" srcId="{6F3000A1-1205-488B-95E6-A4BAE06ADE82}" destId="{D4F2342E-3857-42AE-8452-E6019C59B228}" srcOrd="0" destOrd="0" presId="urn:microsoft.com/office/officeart/2005/8/layout/cycle8"/>
    <dgm:cxn modelId="{FB68E27C-25F1-4DFF-9EEE-B11129A5B529}" type="presOf" srcId="{1CCAD251-5813-4F35-A676-42D339361517}" destId="{75690022-F6BE-48C4-B9B6-8BC38EF2000F}" srcOrd="1" destOrd="0" presId="urn:microsoft.com/office/officeart/2005/8/layout/cycle8"/>
    <dgm:cxn modelId="{22CC187E-355C-48EE-BB2D-6CC55E20383C}" type="presOf" srcId="{EBE1A6DD-D35A-4AEF-AA83-E0EA5160868E}" destId="{BE7C8B2C-012C-46F0-BADB-7CB871C8ED62}" srcOrd="0" destOrd="0" presId="urn:microsoft.com/office/officeart/2005/8/layout/cycle8"/>
    <dgm:cxn modelId="{1E2F2F91-E847-4F97-A4AC-A7EA8B36F978}" srcId="{6F3000A1-1205-488B-95E6-A4BAE06ADE82}" destId="{EBE1A6DD-D35A-4AEF-AA83-E0EA5160868E}" srcOrd="2" destOrd="0" parTransId="{B42096A1-0E27-44D3-AF0E-A8247F3EF4C4}" sibTransId="{D7379D04-2FFB-422A-8F0C-A44284D0E4EB}"/>
    <dgm:cxn modelId="{84349397-CB6E-40A9-9462-AD9BA5677CF2}" type="presOf" srcId="{F76E1B48-7B38-4104-864E-4E24823A1316}" destId="{B36E5E66-B790-4568-BB2E-3C181889AE9B}" srcOrd="1" destOrd="0" presId="urn:microsoft.com/office/officeart/2005/8/layout/cycle8"/>
    <dgm:cxn modelId="{EC9DE8A3-DDAE-4751-A960-FDEFB05BA78C}" type="presOf" srcId="{06A1A8A0-7026-4060-B47D-7F43B628BAC8}" destId="{D8F2E8CA-6FE8-47E0-95B9-A2B537804EA4}" srcOrd="1" destOrd="0" presId="urn:microsoft.com/office/officeart/2005/8/layout/cycle8"/>
    <dgm:cxn modelId="{B07FBCAD-8B68-45A8-BCF5-0DC117D832F4}" type="presOf" srcId="{EBE1A6DD-D35A-4AEF-AA83-E0EA5160868E}" destId="{BF97A3EF-47BF-485E-822A-0901AFC65D22}" srcOrd="1" destOrd="0" presId="urn:microsoft.com/office/officeart/2005/8/layout/cycle8"/>
    <dgm:cxn modelId="{EE2BB8D0-3BB3-4D8F-AD9B-BE51BC4C2C79}" type="presOf" srcId="{E87887F6-6B8C-42DA-AADB-EBF1C586891A}" destId="{D72D65A2-2536-4A27-BB28-B8618A1818EA}" srcOrd="0" destOrd="0" presId="urn:microsoft.com/office/officeart/2005/8/layout/cycle8"/>
    <dgm:cxn modelId="{B55C7EDA-2E20-42D4-BD66-F94E8BC02F3C}" srcId="{6F3000A1-1205-488B-95E6-A4BAE06ADE82}" destId="{06A1A8A0-7026-4060-B47D-7F43B628BAC8}" srcOrd="0" destOrd="0" parTransId="{40A45A76-9686-4F28-B19F-3845901D3456}" sibTransId="{464FBA08-E416-4309-BE72-F8EF31B2BDE3}"/>
    <dgm:cxn modelId="{42B9E9E4-FF43-4D4A-AE2D-8CF8D16F3126}" srcId="{6F3000A1-1205-488B-95E6-A4BAE06ADE82}" destId="{E87887F6-6B8C-42DA-AADB-EBF1C586891A}" srcOrd="4" destOrd="0" parTransId="{ADE04EA5-53CB-48FA-B1EE-5C063F6D8FC0}" sibTransId="{F17376AC-4B6C-4A36-A9A5-058EE5C2CEF7}"/>
    <dgm:cxn modelId="{C5E54736-FC52-4034-9C95-40B52D74B781}" type="presParOf" srcId="{D4F2342E-3857-42AE-8452-E6019C59B228}" destId="{B7EF513C-8629-42E1-BE56-9E0DBE9D22B9}" srcOrd="0" destOrd="0" presId="urn:microsoft.com/office/officeart/2005/8/layout/cycle8"/>
    <dgm:cxn modelId="{49EE9047-AC6E-498D-A5DA-9592AE9E2BD4}" type="presParOf" srcId="{D4F2342E-3857-42AE-8452-E6019C59B228}" destId="{A0E2CFBE-4A9D-4625-ACEB-A6F935BA0D35}" srcOrd="1" destOrd="0" presId="urn:microsoft.com/office/officeart/2005/8/layout/cycle8"/>
    <dgm:cxn modelId="{23466A9F-FB2E-4A39-AC76-761F9A24655C}" type="presParOf" srcId="{D4F2342E-3857-42AE-8452-E6019C59B228}" destId="{E017AF27-55E5-4CEA-82FA-D6EED9BCBA05}" srcOrd="2" destOrd="0" presId="urn:microsoft.com/office/officeart/2005/8/layout/cycle8"/>
    <dgm:cxn modelId="{E8DDD9ED-2E26-43EA-A01B-C4DBC884E4EB}" type="presParOf" srcId="{D4F2342E-3857-42AE-8452-E6019C59B228}" destId="{D8F2E8CA-6FE8-47E0-95B9-A2B537804EA4}" srcOrd="3" destOrd="0" presId="urn:microsoft.com/office/officeart/2005/8/layout/cycle8"/>
    <dgm:cxn modelId="{A9919C02-66AA-4A26-8826-3E9801F3404D}" type="presParOf" srcId="{D4F2342E-3857-42AE-8452-E6019C59B228}" destId="{A1EABBDE-2D4F-432F-A3AA-2B5913451F31}" srcOrd="4" destOrd="0" presId="urn:microsoft.com/office/officeart/2005/8/layout/cycle8"/>
    <dgm:cxn modelId="{9D2353C2-1203-4CB7-86C0-5D26F2EFC935}" type="presParOf" srcId="{D4F2342E-3857-42AE-8452-E6019C59B228}" destId="{A2054F0B-2E9E-4979-BCA8-D8070A35CAC9}" srcOrd="5" destOrd="0" presId="urn:microsoft.com/office/officeart/2005/8/layout/cycle8"/>
    <dgm:cxn modelId="{10D01F59-6E39-42CC-871F-CA45C677AF25}" type="presParOf" srcId="{D4F2342E-3857-42AE-8452-E6019C59B228}" destId="{08805480-72DF-45D1-B772-71581380B3D6}" srcOrd="6" destOrd="0" presId="urn:microsoft.com/office/officeart/2005/8/layout/cycle8"/>
    <dgm:cxn modelId="{3404AFC9-F4F5-4548-9892-EDD696E929AC}" type="presParOf" srcId="{D4F2342E-3857-42AE-8452-E6019C59B228}" destId="{75690022-F6BE-48C4-B9B6-8BC38EF2000F}" srcOrd="7" destOrd="0" presId="urn:microsoft.com/office/officeart/2005/8/layout/cycle8"/>
    <dgm:cxn modelId="{9C8F3755-D969-449F-925B-931A45B8F0BE}" type="presParOf" srcId="{D4F2342E-3857-42AE-8452-E6019C59B228}" destId="{BE7C8B2C-012C-46F0-BADB-7CB871C8ED62}" srcOrd="8" destOrd="0" presId="urn:microsoft.com/office/officeart/2005/8/layout/cycle8"/>
    <dgm:cxn modelId="{5123109A-5E64-4B2B-BB6D-FA3B5A0346B1}" type="presParOf" srcId="{D4F2342E-3857-42AE-8452-E6019C59B228}" destId="{3B63AF46-F857-4D30-A2CE-624F855B8802}" srcOrd="9" destOrd="0" presId="urn:microsoft.com/office/officeart/2005/8/layout/cycle8"/>
    <dgm:cxn modelId="{E39A1EC3-D980-4B96-9661-BBC4E63540C1}" type="presParOf" srcId="{D4F2342E-3857-42AE-8452-E6019C59B228}" destId="{477FAD36-E12F-4A76-AC53-BA319F6E086F}" srcOrd="10" destOrd="0" presId="urn:microsoft.com/office/officeart/2005/8/layout/cycle8"/>
    <dgm:cxn modelId="{19656CED-70FA-48CD-8EF8-F39EBE669829}" type="presParOf" srcId="{D4F2342E-3857-42AE-8452-E6019C59B228}" destId="{BF97A3EF-47BF-485E-822A-0901AFC65D22}" srcOrd="11" destOrd="0" presId="urn:microsoft.com/office/officeart/2005/8/layout/cycle8"/>
    <dgm:cxn modelId="{2EB2A84D-4692-4A61-AEC2-4E8CCD9B7B7F}" type="presParOf" srcId="{D4F2342E-3857-42AE-8452-E6019C59B228}" destId="{F4F9683E-A3F1-4F93-93EB-8898B31D7FE6}" srcOrd="12" destOrd="0" presId="urn:microsoft.com/office/officeart/2005/8/layout/cycle8"/>
    <dgm:cxn modelId="{B0DF7B0B-BC6B-491A-9542-AA4793943CF3}" type="presParOf" srcId="{D4F2342E-3857-42AE-8452-E6019C59B228}" destId="{0CEF12E8-A9BF-4D68-93ED-EE4C5E9D329B}" srcOrd="13" destOrd="0" presId="urn:microsoft.com/office/officeart/2005/8/layout/cycle8"/>
    <dgm:cxn modelId="{D4E3B621-042C-4965-B285-6A77971211C7}" type="presParOf" srcId="{D4F2342E-3857-42AE-8452-E6019C59B228}" destId="{E4B8176B-4539-40D2-873B-BE80BEAEB31D}" srcOrd="14" destOrd="0" presId="urn:microsoft.com/office/officeart/2005/8/layout/cycle8"/>
    <dgm:cxn modelId="{C90475D2-B0C0-4F7C-A656-489A7DFC6C40}" type="presParOf" srcId="{D4F2342E-3857-42AE-8452-E6019C59B228}" destId="{B36E5E66-B790-4568-BB2E-3C181889AE9B}" srcOrd="15" destOrd="0" presId="urn:microsoft.com/office/officeart/2005/8/layout/cycle8"/>
    <dgm:cxn modelId="{4E2C5E50-2A1B-4A02-8AE9-E9A319C59F7D}" type="presParOf" srcId="{D4F2342E-3857-42AE-8452-E6019C59B228}" destId="{D72D65A2-2536-4A27-BB28-B8618A1818EA}" srcOrd="16" destOrd="0" presId="urn:microsoft.com/office/officeart/2005/8/layout/cycle8"/>
    <dgm:cxn modelId="{67B8F04A-A18B-4B04-88F8-3A0CC0941FEE}" type="presParOf" srcId="{D4F2342E-3857-42AE-8452-E6019C59B228}" destId="{7F33E7B5-D8BB-42A6-AE15-9F1017095FBF}" srcOrd="17" destOrd="0" presId="urn:microsoft.com/office/officeart/2005/8/layout/cycle8"/>
    <dgm:cxn modelId="{0FD0A14B-C8AB-49BB-B8D7-999D1B6C3506}" type="presParOf" srcId="{D4F2342E-3857-42AE-8452-E6019C59B228}" destId="{BF7F7426-5785-481D-B737-10ECEB2CE758}" srcOrd="18" destOrd="0" presId="urn:microsoft.com/office/officeart/2005/8/layout/cycle8"/>
    <dgm:cxn modelId="{B1A8E1A9-AEA9-451F-92FF-76892C406A4D}" type="presParOf" srcId="{D4F2342E-3857-42AE-8452-E6019C59B228}" destId="{971F3A27-DE3C-4FF3-9AD3-622511AF25D7}" srcOrd="19" destOrd="0" presId="urn:microsoft.com/office/officeart/2005/8/layout/cycle8"/>
    <dgm:cxn modelId="{53823806-8238-413E-8DEF-9FBB34A8FD22}" type="presParOf" srcId="{D4F2342E-3857-42AE-8452-E6019C59B228}" destId="{7EF8EBBE-51E6-4BB4-88BA-71A913200087}" srcOrd="20" destOrd="0" presId="urn:microsoft.com/office/officeart/2005/8/layout/cycle8"/>
    <dgm:cxn modelId="{5372A510-19A9-45DB-9FB7-93514BDB8402}" type="presParOf" srcId="{D4F2342E-3857-42AE-8452-E6019C59B228}" destId="{053C2791-790D-48D2-A2A2-EA27C1E48F43}" srcOrd="21" destOrd="0" presId="urn:microsoft.com/office/officeart/2005/8/layout/cycle8"/>
    <dgm:cxn modelId="{021B0818-60DE-46D2-B294-D2F271BC167F}" type="presParOf" srcId="{D4F2342E-3857-42AE-8452-E6019C59B228}" destId="{C1948857-8881-4D46-883F-E72DAE1845C6}" srcOrd="22" destOrd="0" presId="urn:microsoft.com/office/officeart/2005/8/layout/cycle8"/>
    <dgm:cxn modelId="{1D78374E-9F9E-4FCF-9311-6AC5080B2676}" type="presParOf" srcId="{D4F2342E-3857-42AE-8452-E6019C59B228}" destId="{B470D0D4-FA56-4426-9F48-F9D0AD374740}" srcOrd="23" destOrd="0" presId="urn:microsoft.com/office/officeart/2005/8/layout/cycle8"/>
    <dgm:cxn modelId="{296E380B-594A-47F3-8CCC-171B734E3675}" type="presParOf" srcId="{D4F2342E-3857-42AE-8452-E6019C59B228}" destId="{20EC00C6-988B-42B4-818C-1053180A3D76}"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F513C-8629-42E1-BE56-9E0DBE9D22B9}">
      <dsp:nvSpPr>
        <dsp:cNvPr id="0" name=""/>
        <dsp:cNvSpPr/>
      </dsp:nvSpPr>
      <dsp:spPr>
        <a:xfrm>
          <a:off x="2162190" y="301873"/>
          <a:ext cx="4096512" cy="4096512"/>
        </a:xfrm>
        <a:prstGeom prst="pie">
          <a:avLst>
            <a:gd name="adj1" fmla="val 16200000"/>
            <a:gd name="adj2" fmla="val 2052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emotional</a:t>
          </a:r>
        </a:p>
      </dsp:txBody>
      <dsp:txXfrm>
        <a:off x="4299204" y="990478"/>
        <a:ext cx="1316736" cy="877824"/>
      </dsp:txXfrm>
    </dsp:sp>
    <dsp:sp modelId="{A1EABBDE-2D4F-432F-A3AA-2B5913451F31}">
      <dsp:nvSpPr>
        <dsp:cNvPr id="0" name=""/>
        <dsp:cNvSpPr/>
      </dsp:nvSpPr>
      <dsp:spPr>
        <a:xfrm>
          <a:off x="2197303" y="411114"/>
          <a:ext cx="4096512" cy="4096512"/>
        </a:xfrm>
        <a:prstGeom prst="pie">
          <a:avLst>
            <a:gd name="adj1" fmla="val 20520000"/>
            <a:gd name="adj2" fmla="val 3240000"/>
          </a:avLst>
        </a:prstGeom>
        <a:solidFill>
          <a:schemeClr val="accent3">
            <a:shade val="80000"/>
            <a:hueOff val="54727"/>
            <a:satOff val="-358"/>
            <a:lumOff val="61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spiritual</a:t>
          </a:r>
        </a:p>
      </dsp:txBody>
      <dsp:txXfrm>
        <a:off x="4835652" y="2282830"/>
        <a:ext cx="1219200" cy="975360"/>
      </dsp:txXfrm>
    </dsp:sp>
    <dsp:sp modelId="{BE7C8B2C-012C-46F0-BADB-7CB871C8ED62}">
      <dsp:nvSpPr>
        <dsp:cNvPr id="0" name=""/>
        <dsp:cNvSpPr/>
      </dsp:nvSpPr>
      <dsp:spPr>
        <a:xfrm>
          <a:off x="2104643" y="478414"/>
          <a:ext cx="4096512" cy="4096512"/>
        </a:xfrm>
        <a:prstGeom prst="pie">
          <a:avLst>
            <a:gd name="adj1" fmla="val 3240000"/>
            <a:gd name="adj2" fmla="val 7560000"/>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physical</a:t>
          </a:r>
        </a:p>
      </dsp:txBody>
      <dsp:txXfrm>
        <a:off x="3567684" y="3355726"/>
        <a:ext cx="1170432" cy="1072896"/>
      </dsp:txXfrm>
    </dsp:sp>
    <dsp:sp modelId="{F4F9683E-A3F1-4F93-93EB-8898B31D7FE6}">
      <dsp:nvSpPr>
        <dsp:cNvPr id="0" name=""/>
        <dsp:cNvSpPr/>
      </dsp:nvSpPr>
      <dsp:spPr>
        <a:xfrm>
          <a:off x="2011984" y="411114"/>
          <a:ext cx="4096512" cy="4096512"/>
        </a:xfrm>
        <a:prstGeom prst="pie">
          <a:avLst>
            <a:gd name="adj1" fmla="val 7560000"/>
            <a:gd name="adj2" fmla="val 11880000"/>
          </a:avLst>
        </a:prstGeom>
        <a:solidFill>
          <a:schemeClr val="accent3">
            <a:shade val="80000"/>
            <a:hueOff val="164180"/>
            <a:satOff val="-1073"/>
            <a:lumOff val="184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biochemical</a:t>
          </a:r>
        </a:p>
      </dsp:txBody>
      <dsp:txXfrm>
        <a:off x="2250948" y="2282830"/>
        <a:ext cx="1219200" cy="975360"/>
      </dsp:txXfrm>
    </dsp:sp>
    <dsp:sp modelId="{D72D65A2-2536-4A27-BB28-B8618A1818EA}">
      <dsp:nvSpPr>
        <dsp:cNvPr id="0" name=""/>
        <dsp:cNvSpPr/>
      </dsp:nvSpPr>
      <dsp:spPr>
        <a:xfrm>
          <a:off x="2047097" y="301873"/>
          <a:ext cx="4096512" cy="4096512"/>
        </a:xfrm>
        <a:prstGeom prst="pie">
          <a:avLst>
            <a:gd name="adj1" fmla="val 11880000"/>
            <a:gd name="adj2" fmla="val 16200000"/>
          </a:avLst>
        </a:prstGeom>
        <a:solidFill>
          <a:schemeClr val="accent3">
            <a:shade val="80000"/>
            <a:hueOff val="218907"/>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intellectual</a:t>
          </a:r>
        </a:p>
      </dsp:txBody>
      <dsp:txXfrm>
        <a:off x="2689860" y="990478"/>
        <a:ext cx="1316736" cy="877824"/>
      </dsp:txXfrm>
    </dsp:sp>
    <dsp:sp modelId="{7EF8EBBE-51E6-4BB4-88BA-71A913200087}">
      <dsp:nvSpPr>
        <dsp:cNvPr id="0" name=""/>
        <dsp:cNvSpPr/>
      </dsp:nvSpPr>
      <dsp:spPr>
        <a:xfrm>
          <a:off x="1908403" y="48280"/>
          <a:ext cx="4603699" cy="4603699"/>
        </a:xfrm>
        <a:prstGeom prst="circularArrow">
          <a:avLst>
            <a:gd name="adj1" fmla="val 5085"/>
            <a:gd name="adj2" fmla="val 327528"/>
            <a:gd name="adj3" fmla="val 20192361"/>
            <a:gd name="adj4" fmla="val 16200324"/>
            <a:gd name="adj5" fmla="val 5932"/>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3C2791-790D-48D2-A2A2-EA27C1E48F43}">
      <dsp:nvSpPr>
        <dsp:cNvPr id="0" name=""/>
        <dsp:cNvSpPr/>
      </dsp:nvSpPr>
      <dsp:spPr>
        <a:xfrm>
          <a:off x="1943992" y="157484"/>
          <a:ext cx="4603699" cy="4603699"/>
        </a:xfrm>
        <a:prstGeom prst="circularArrow">
          <a:avLst>
            <a:gd name="adj1" fmla="val 5085"/>
            <a:gd name="adj2" fmla="val 327528"/>
            <a:gd name="adj3" fmla="val 2912753"/>
            <a:gd name="adj4" fmla="val 20519953"/>
            <a:gd name="adj5" fmla="val 5932"/>
          </a:avLst>
        </a:prstGeom>
        <a:solidFill>
          <a:schemeClr val="accent3">
            <a:shade val="90000"/>
            <a:hueOff val="54723"/>
            <a:satOff val="-883"/>
            <a:lumOff val="54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948857-8881-4D46-883F-E72DAE1845C6}">
      <dsp:nvSpPr>
        <dsp:cNvPr id="0" name=""/>
        <dsp:cNvSpPr/>
      </dsp:nvSpPr>
      <dsp:spPr>
        <a:xfrm>
          <a:off x="1851050" y="224990"/>
          <a:ext cx="4603699" cy="4603699"/>
        </a:xfrm>
        <a:prstGeom prst="circularArrow">
          <a:avLst>
            <a:gd name="adj1" fmla="val 5085"/>
            <a:gd name="adj2" fmla="val 327528"/>
            <a:gd name="adj3" fmla="val 7232777"/>
            <a:gd name="adj4" fmla="val 3239695"/>
            <a:gd name="adj5" fmla="val 5932"/>
          </a:avLst>
        </a:prstGeom>
        <a:solidFill>
          <a:schemeClr val="accent3">
            <a:shade val="90000"/>
            <a:hueOff val="109447"/>
            <a:satOff val="-1766"/>
            <a:lumOff val="109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70D0D4-FA56-4426-9F48-F9D0AD374740}">
      <dsp:nvSpPr>
        <dsp:cNvPr id="0" name=""/>
        <dsp:cNvSpPr/>
      </dsp:nvSpPr>
      <dsp:spPr>
        <a:xfrm>
          <a:off x="1758108" y="157484"/>
          <a:ext cx="4603699" cy="4603699"/>
        </a:xfrm>
        <a:prstGeom prst="circularArrow">
          <a:avLst>
            <a:gd name="adj1" fmla="val 5085"/>
            <a:gd name="adj2" fmla="val 327528"/>
            <a:gd name="adj3" fmla="val 11552519"/>
            <a:gd name="adj4" fmla="val 7559718"/>
            <a:gd name="adj5" fmla="val 5932"/>
          </a:avLst>
        </a:prstGeom>
        <a:solidFill>
          <a:schemeClr val="accent3">
            <a:shade val="90000"/>
            <a:hueOff val="164170"/>
            <a:satOff val="-2649"/>
            <a:lumOff val="163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EC00C6-988B-42B4-818C-1053180A3D76}">
      <dsp:nvSpPr>
        <dsp:cNvPr id="0" name=""/>
        <dsp:cNvSpPr/>
      </dsp:nvSpPr>
      <dsp:spPr>
        <a:xfrm>
          <a:off x="1793697" y="48280"/>
          <a:ext cx="4603699" cy="4603699"/>
        </a:xfrm>
        <a:prstGeom prst="circularArrow">
          <a:avLst>
            <a:gd name="adj1" fmla="val 5085"/>
            <a:gd name="adj2" fmla="val 327528"/>
            <a:gd name="adj3" fmla="val 15872148"/>
            <a:gd name="adj4" fmla="val 11880111"/>
            <a:gd name="adj5" fmla="val 5932"/>
          </a:avLst>
        </a:prstGeom>
        <a:solidFill>
          <a:schemeClr val="accent3">
            <a:shade val="90000"/>
            <a:hueOff val="218894"/>
            <a:satOff val="-3532"/>
            <a:lumOff val="2182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B7446D-7EC3-41B5-A9D8-83929CC8AA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mn-cs"/>
              </a:defRPr>
            </a:lvl1pPr>
          </a:lstStyle>
          <a:p>
            <a:pPr>
              <a:defRPr/>
            </a:pPr>
            <a:endParaRPr lang="en-US"/>
          </a:p>
        </p:txBody>
      </p:sp>
      <p:sp>
        <p:nvSpPr>
          <p:cNvPr id="3" name="Date Placeholder 2">
            <a:extLst>
              <a:ext uri="{FF2B5EF4-FFF2-40B4-BE49-F238E27FC236}">
                <a16:creationId xmlns:a16="http://schemas.microsoft.com/office/drawing/2014/main" id="{B23DA911-B3D0-4BA5-8386-0D396B20632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mn-cs"/>
              </a:defRPr>
            </a:lvl1pPr>
          </a:lstStyle>
          <a:p>
            <a:pPr>
              <a:defRPr/>
            </a:pPr>
            <a:fld id="{278530B1-7A0F-4696-B3D7-B512CE60A373}" type="datetimeFigureOut">
              <a:rPr lang="en-US"/>
              <a:pPr>
                <a:defRPr/>
              </a:pPr>
              <a:t>3/31/2020</a:t>
            </a:fld>
            <a:endParaRPr lang="en-US"/>
          </a:p>
        </p:txBody>
      </p:sp>
      <p:sp>
        <p:nvSpPr>
          <p:cNvPr id="4" name="Slide Image Placeholder 3">
            <a:extLst>
              <a:ext uri="{FF2B5EF4-FFF2-40B4-BE49-F238E27FC236}">
                <a16:creationId xmlns:a16="http://schemas.microsoft.com/office/drawing/2014/main" id="{8C40C837-A3FD-4E7A-9486-582B37E04D9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DCAED85-2445-4D25-8442-8FA2665EC92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85D15C1-974E-48A0-9300-92D973BFE33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mn-cs"/>
              </a:defRPr>
            </a:lvl1pPr>
          </a:lstStyle>
          <a:p>
            <a:pPr>
              <a:defRPr/>
            </a:pPr>
            <a:endParaRPr lang="en-US"/>
          </a:p>
        </p:txBody>
      </p:sp>
      <p:sp>
        <p:nvSpPr>
          <p:cNvPr id="7" name="Slide Number Placeholder 6">
            <a:extLst>
              <a:ext uri="{FF2B5EF4-FFF2-40B4-BE49-F238E27FC236}">
                <a16:creationId xmlns:a16="http://schemas.microsoft.com/office/drawing/2014/main" id="{B770AA0C-4E06-4DF0-A48E-8B6A7CB862F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0C673EA-7BD0-457E-90EB-E1C46DAB22F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B74A1E0-C2E6-45CF-9FB4-C04E9A720F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0DEFB5C2-7F20-4F14-9BE5-825110F98C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0DFF156B-B7F3-4607-9CD7-E84042A307E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fld id="{DD5A3934-A918-40AC-AF77-7DF55E779194}" type="slidenum">
              <a:rPr lang="en-US" altLang="en-US" sz="1200"/>
              <a:pPr eaLnBrk="1" hangingPunct="1"/>
              <a:t>4</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A49BFB24-FEBF-45D1-B996-EB5E9EC8EB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3FCAE401-A31B-476E-8A6F-B65121BE0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E0BB005F-33A2-49AF-AA04-0DE66144913C}"/>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fld id="{9CE309EC-83FB-4F87-8A54-15A98B37BB81}" type="slidenum">
              <a:rPr lang="en-US" altLang="en-US" sz="1200"/>
              <a:pPr eaLnBrk="1" hangingPunct="1"/>
              <a:t>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3A6355F8-C86F-4141-AB27-B6D9A8F0E1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91B072A8-61E2-43A3-9CC3-A32DF5EE4F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Prophet (saw) strongly recommended the use of honey as a cure for illnesses.</a:t>
            </a:r>
          </a:p>
          <a:p>
            <a:endParaRPr lang="en-US" altLang="en-US"/>
          </a:p>
        </p:txBody>
      </p:sp>
      <p:sp>
        <p:nvSpPr>
          <p:cNvPr id="46084" name="Slide Number Placeholder 3">
            <a:extLst>
              <a:ext uri="{FF2B5EF4-FFF2-40B4-BE49-F238E27FC236}">
                <a16:creationId xmlns:a16="http://schemas.microsoft.com/office/drawing/2014/main" id="{1CA604EC-9D78-42B7-BE97-4860D58FBBF1}"/>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fld id="{C829C4EB-5E85-44F0-A29C-5236525C588A}" type="slidenum">
              <a:rPr lang="en-US" altLang="en-US" sz="1200"/>
              <a:pPr eaLnBrk="1" hangingPunct="1"/>
              <a:t>15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3E22097-FBDE-496C-A20A-5D32C644FF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327B460-3E1C-4550-AAB7-28B79832F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altLang="en-US" b="1" dirty="0">
                <a:latin typeface="Comic Sans MS" panose="030F0702030302020204" pitchFamily="66" charset="0"/>
              </a:rPr>
              <a:t>Narrated Fatima </a:t>
            </a:r>
            <a:r>
              <a:rPr lang="en-US" altLang="en-US" b="1" dirty="0" err="1">
                <a:latin typeface="Comic Sans MS" panose="030F0702030302020204" pitchFamily="66" charset="0"/>
              </a:rPr>
              <a:t>bint</a:t>
            </a:r>
            <a:r>
              <a:rPr lang="en-US" altLang="en-US" b="1" dirty="0">
                <a:latin typeface="Comic Sans MS" panose="030F0702030302020204" pitchFamily="66" charset="0"/>
              </a:rPr>
              <a:t> Al-</a:t>
            </a:r>
            <a:r>
              <a:rPr lang="en-US" altLang="en-US" b="1" dirty="0" err="1">
                <a:latin typeface="Comic Sans MS" panose="030F0702030302020204" pitchFamily="66" charset="0"/>
              </a:rPr>
              <a:t>Mundhir</a:t>
            </a:r>
            <a:r>
              <a:rPr lang="en-US" altLang="en-US" b="1" dirty="0">
                <a:latin typeface="Comic Sans MS" panose="030F0702030302020204" pitchFamily="66" charset="0"/>
              </a:rPr>
              <a:t>: Whenever a lady suffering from fever was brought to Asma' </a:t>
            </a:r>
            <a:r>
              <a:rPr lang="en-US" altLang="en-US" b="1" dirty="0" err="1">
                <a:latin typeface="Comic Sans MS" panose="030F0702030302020204" pitchFamily="66" charset="0"/>
              </a:rPr>
              <a:t>bint</a:t>
            </a:r>
            <a:r>
              <a:rPr lang="en-US" altLang="en-US" b="1" dirty="0">
                <a:latin typeface="Comic Sans MS" panose="030F0702030302020204" pitchFamily="66" charset="0"/>
              </a:rPr>
              <a:t> Abu Bakr, she used to invoke Allah for her and then sprinkle some water on her body, at the chest and say, "Allah's Apostle used to order us to abate fever with water." </a:t>
            </a:r>
            <a:r>
              <a:rPr lang="en-US" altLang="en-US" sz="1000" b="1" dirty="0">
                <a:latin typeface="Comic Sans MS" panose="030F0702030302020204" pitchFamily="66" charset="0"/>
              </a:rPr>
              <a:t> </a:t>
            </a:r>
            <a:r>
              <a:rPr lang="en-US" altLang="en-US" sz="1000" dirty="0">
                <a:latin typeface="Comic Sans MS" panose="030F0702030302020204" pitchFamily="66" charset="0"/>
              </a:rPr>
              <a:t>Volume:7  Book :71 (Medicine)Number :620 </a:t>
            </a:r>
          </a:p>
          <a:p>
            <a:pPr eaLnBrk="1" hangingPunct="1">
              <a:lnSpc>
                <a:spcPct val="90000"/>
              </a:lnSpc>
            </a:pPr>
            <a:endParaRPr lang="en-US" altLang="en-US" dirty="0">
              <a:latin typeface="Comic Sans MS" panose="030F0702030302020204" pitchFamily="66" charset="0"/>
            </a:endParaRPr>
          </a:p>
          <a:p>
            <a:endParaRPr lang="en-US" altLang="en-US" dirty="0"/>
          </a:p>
        </p:txBody>
      </p:sp>
      <p:sp>
        <p:nvSpPr>
          <p:cNvPr id="47108" name="Slide Number Placeholder 3">
            <a:extLst>
              <a:ext uri="{FF2B5EF4-FFF2-40B4-BE49-F238E27FC236}">
                <a16:creationId xmlns:a16="http://schemas.microsoft.com/office/drawing/2014/main" id="{60A7654C-68C0-4331-B551-CF08D2EC7FF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fld id="{CAA32F0C-5279-4A64-A51B-0D98FAD01EA4}" type="slidenum">
              <a:rPr lang="en-US" altLang="en-US" sz="1200"/>
              <a:pPr eaLnBrk="1" hangingPunct="1"/>
              <a:t>16</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7E28B64-AA04-4DA2-90B0-601127F1BC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DAF423F-23C8-4DFD-8EE6-BF3192F663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altLang="en-US"/>
              <a:t>Therefore, ask for whatever you want and</a:t>
            </a:r>
          </a:p>
          <a:p>
            <a:pPr algn="ctr"/>
            <a:r>
              <a:rPr lang="en-US" altLang="en-US"/>
              <a:t>Pray TILL YOU DROP!</a:t>
            </a:r>
          </a:p>
          <a:p>
            <a:endParaRPr lang="en-US" altLang="en-US"/>
          </a:p>
        </p:txBody>
      </p:sp>
      <p:sp>
        <p:nvSpPr>
          <p:cNvPr id="48132" name="Slide Number Placeholder 3">
            <a:extLst>
              <a:ext uri="{FF2B5EF4-FFF2-40B4-BE49-F238E27FC236}">
                <a16:creationId xmlns:a16="http://schemas.microsoft.com/office/drawing/2014/main" id="{9CA9FFA9-3917-4927-8359-9CE3BA1D2EF1}"/>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fld id="{B624114E-EC76-4AB1-99B9-109B2E6C7E46}" type="slidenum">
              <a:rPr lang="en-US" altLang="en-US" sz="1200"/>
              <a:pPr eaLnBrk="1" hangingPunct="1"/>
              <a:t>17</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FBA7FCB-FAA4-4CC9-B911-33298FE038B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04AA5B3-2567-4796-B252-149DC0308E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288AF5-EE62-424C-831B-352E9744041E}"/>
              </a:ext>
            </a:extLst>
          </p:cNvPr>
          <p:cNvSpPr>
            <a:spLocks noGrp="1"/>
          </p:cNvSpPr>
          <p:nvPr>
            <p:ph type="sldNum" sz="quarter" idx="12"/>
          </p:nvPr>
        </p:nvSpPr>
        <p:spPr/>
        <p:txBody>
          <a:bodyPr/>
          <a:lstStyle>
            <a:lvl1pPr>
              <a:defRPr/>
            </a:lvl1pPr>
          </a:lstStyle>
          <a:p>
            <a:fld id="{D05DE87F-4C32-4CA2-8E12-3B2AE8CC42DC}" type="slidenum">
              <a:rPr lang="en-US" altLang="en-US"/>
              <a:pPr/>
              <a:t>‹#›</a:t>
            </a:fld>
            <a:endParaRPr lang="en-US" altLang="en-US"/>
          </a:p>
        </p:txBody>
      </p:sp>
    </p:spTree>
    <p:extLst>
      <p:ext uri="{BB962C8B-B14F-4D97-AF65-F5344CB8AC3E}">
        <p14:creationId xmlns:p14="http://schemas.microsoft.com/office/powerpoint/2010/main" val="3230676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D9EE4-8E71-4571-8F44-C971034B637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250743F-C333-4113-B834-99074E4924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D31F4C-D71F-4877-9F71-9E4FBF0635D0}"/>
              </a:ext>
            </a:extLst>
          </p:cNvPr>
          <p:cNvSpPr>
            <a:spLocks noGrp="1"/>
          </p:cNvSpPr>
          <p:nvPr>
            <p:ph type="sldNum" sz="quarter" idx="12"/>
          </p:nvPr>
        </p:nvSpPr>
        <p:spPr/>
        <p:txBody>
          <a:bodyPr/>
          <a:lstStyle>
            <a:lvl1pPr>
              <a:defRPr/>
            </a:lvl1pPr>
          </a:lstStyle>
          <a:p>
            <a:fld id="{EEF7D4B6-F71C-44CF-B554-69CDD105CF2C}" type="slidenum">
              <a:rPr lang="en-US" altLang="en-US"/>
              <a:pPr/>
              <a:t>‹#›</a:t>
            </a:fld>
            <a:endParaRPr lang="en-US" altLang="en-US"/>
          </a:p>
        </p:txBody>
      </p:sp>
    </p:spTree>
    <p:extLst>
      <p:ext uri="{BB962C8B-B14F-4D97-AF65-F5344CB8AC3E}">
        <p14:creationId xmlns:p14="http://schemas.microsoft.com/office/powerpoint/2010/main" val="272488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B2B9F-0E55-4039-B7D9-B218758A9AD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AC52B53-FF95-463A-BF60-240CFBDFC4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1999D7-35CF-43B7-826A-B3E906C54011}"/>
              </a:ext>
            </a:extLst>
          </p:cNvPr>
          <p:cNvSpPr>
            <a:spLocks noGrp="1"/>
          </p:cNvSpPr>
          <p:nvPr>
            <p:ph type="sldNum" sz="quarter" idx="12"/>
          </p:nvPr>
        </p:nvSpPr>
        <p:spPr/>
        <p:txBody>
          <a:bodyPr/>
          <a:lstStyle>
            <a:lvl1pPr>
              <a:defRPr/>
            </a:lvl1pPr>
          </a:lstStyle>
          <a:p>
            <a:fld id="{02423080-E0C0-44A8-AE2F-D4A8733E6B15}" type="slidenum">
              <a:rPr lang="en-US" altLang="en-US"/>
              <a:pPr/>
              <a:t>‹#›</a:t>
            </a:fld>
            <a:endParaRPr lang="en-US" altLang="en-US"/>
          </a:p>
        </p:txBody>
      </p:sp>
    </p:spTree>
    <p:extLst>
      <p:ext uri="{BB962C8B-B14F-4D97-AF65-F5344CB8AC3E}">
        <p14:creationId xmlns:p14="http://schemas.microsoft.com/office/powerpoint/2010/main" val="1617648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73F77-E9F1-46DC-8752-B6926F1197F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22E9A32-6132-4CD6-9980-0E1DB9FD2B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B9A007-9633-4285-BC56-5E51A3229BB9}"/>
              </a:ext>
            </a:extLst>
          </p:cNvPr>
          <p:cNvSpPr>
            <a:spLocks noGrp="1"/>
          </p:cNvSpPr>
          <p:nvPr>
            <p:ph type="sldNum" sz="quarter" idx="12"/>
          </p:nvPr>
        </p:nvSpPr>
        <p:spPr/>
        <p:txBody>
          <a:bodyPr/>
          <a:lstStyle>
            <a:lvl1pPr>
              <a:defRPr/>
            </a:lvl1pPr>
          </a:lstStyle>
          <a:p>
            <a:fld id="{56F24D7B-C32E-4FC5-B3BB-25ED61ABEB0B}" type="slidenum">
              <a:rPr lang="en-US" altLang="en-US"/>
              <a:pPr/>
              <a:t>‹#›</a:t>
            </a:fld>
            <a:endParaRPr lang="en-US" altLang="en-US"/>
          </a:p>
        </p:txBody>
      </p:sp>
    </p:spTree>
    <p:extLst>
      <p:ext uri="{BB962C8B-B14F-4D97-AF65-F5344CB8AC3E}">
        <p14:creationId xmlns:p14="http://schemas.microsoft.com/office/powerpoint/2010/main" val="82987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D012A8-033A-46CD-BEF4-49AE46C3EEC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6A77EFB-A795-4457-AF6D-395D74B6C2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B7C50C-482D-4948-8A2A-87A4CE6A85DA}"/>
              </a:ext>
            </a:extLst>
          </p:cNvPr>
          <p:cNvSpPr>
            <a:spLocks noGrp="1"/>
          </p:cNvSpPr>
          <p:nvPr>
            <p:ph type="sldNum" sz="quarter" idx="12"/>
          </p:nvPr>
        </p:nvSpPr>
        <p:spPr/>
        <p:txBody>
          <a:bodyPr/>
          <a:lstStyle>
            <a:lvl1pPr>
              <a:defRPr/>
            </a:lvl1pPr>
          </a:lstStyle>
          <a:p>
            <a:fld id="{AEA78B7A-B2C5-404A-80B7-A27BA1066100}" type="slidenum">
              <a:rPr lang="en-US" altLang="en-US"/>
              <a:pPr/>
              <a:t>‹#›</a:t>
            </a:fld>
            <a:endParaRPr lang="en-US" altLang="en-US"/>
          </a:p>
        </p:txBody>
      </p:sp>
    </p:spTree>
    <p:extLst>
      <p:ext uri="{BB962C8B-B14F-4D97-AF65-F5344CB8AC3E}">
        <p14:creationId xmlns:p14="http://schemas.microsoft.com/office/powerpoint/2010/main" val="405425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44906C-F007-41DB-8FA8-4848C16CB7D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A9FEA13-B2AF-4752-9421-1B9EF9AF86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3C52A6-B1F8-40F5-B78F-42668C6A085E}"/>
              </a:ext>
            </a:extLst>
          </p:cNvPr>
          <p:cNvSpPr>
            <a:spLocks noGrp="1"/>
          </p:cNvSpPr>
          <p:nvPr>
            <p:ph type="sldNum" sz="quarter" idx="12"/>
          </p:nvPr>
        </p:nvSpPr>
        <p:spPr/>
        <p:txBody>
          <a:bodyPr/>
          <a:lstStyle>
            <a:lvl1pPr>
              <a:defRPr/>
            </a:lvl1pPr>
          </a:lstStyle>
          <a:p>
            <a:fld id="{75AABBCC-6FDB-47E5-8B5A-78D4372173A2}" type="slidenum">
              <a:rPr lang="en-US" altLang="en-US"/>
              <a:pPr/>
              <a:t>‹#›</a:t>
            </a:fld>
            <a:endParaRPr lang="en-US" altLang="en-US"/>
          </a:p>
        </p:txBody>
      </p:sp>
    </p:spTree>
    <p:extLst>
      <p:ext uri="{BB962C8B-B14F-4D97-AF65-F5344CB8AC3E}">
        <p14:creationId xmlns:p14="http://schemas.microsoft.com/office/powerpoint/2010/main" val="2620839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1DB2EF2-E1E6-45BF-BE5C-60826E4294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7DAB2E6-1AAA-4957-86BF-30AA0A4FCA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2EA1B8-CE32-464A-A59D-66FE4FD92BBA}"/>
              </a:ext>
            </a:extLst>
          </p:cNvPr>
          <p:cNvSpPr>
            <a:spLocks noGrp="1"/>
          </p:cNvSpPr>
          <p:nvPr>
            <p:ph type="sldNum" sz="quarter" idx="12"/>
          </p:nvPr>
        </p:nvSpPr>
        <p:spPr/>
        <p:txBody>
          <a:bodyPr/>
          <a:lstStyle>
            <a:lvl1pPr>
              <a:defRPr/>
            </a:lvl1pPr>
          </a:lstStyle>
          <a:p>
            <a:fld id="{6F5C17E2-368B-4102-AC6D-325B9C66A78D}" type="slidenum">
              <a:rPr lang="en-US" altLang="en-US"/>
              <a:pPr/>
              <a:t>‹#›</a:t>
            </a:fld>
            <a:endParaRPr lang="en-US" altLang="en-US"/>
          </a:p>
        </p:txBody>
      </p:sp>
    </p:spTree>
    <p:extLst>
      <p:ext uri="{BB962C8B-B14F-4D97-AF65-F5344CB8AC3E}">
        <p14:creationId xmlns:p14="http://schemas.microsoft.com/office/powerpoint/2010/main" val="392308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16D5CD5-D943-486A-A0F3-BBE6C1711C5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5568566-05A8-477F-94ED-427F0C919D8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CC42AB0-0457-4E7A-B923-32E1A16A1992}"/>
              </a:ext>
            </a:extLst>
          </p:cNvPr>
          <p:cNvSpPr>
            <a:spLocks noGrp="1"/>
          </p:cNvSpPr>
          <p:nvPr>
            <p:ph type="sldNum" sz="quarter" idx="12"/>
          </p:nvPr>
        </p:nvSpPr>
        <p:spPr/>
        <p:txBody>
          <a:bodyPr/>
          <a:lstStyle>
            <a:lvl1pPr>
              <a:defRPr/>
            </a:lvl1pPr>
          </a:lstStyle>
          <a:p>
            <a:fld id="{0B98A367-ED87-46BD-B7B7-5F496670A136}" type="slidenum">
              <a:rPr lang="en-US" altLang="en-US"/>
              <a:pPr/>
              <a:t>‹#›</a:t>
            </a:fld>
            <a:endParaRPr lang="en-US" altLang="en-US"/>
          </a:p>
        </p:txBody>
      </p:sp>
    </p:spTree>
    <p:extLst>
      <p:ext uri="{BB962C8B-B14F-4D97-AF65-F5344CB8AC3E}">
        <p14:creationId xmlns:p14="http://schemas.microsoft.com/office/powerpoint/2010/main" val="420005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E76737-DAF2-4F3B-8C81-3B6022AA8B76}"/>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AA5CC6A8-5A21-4DDE-BEFB-AEC27C58739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CD4CD55-5441-431A-B455-5F798A998935}"/>
              </a:ext>
            </a:extLst>
          </p:cNvPr>
          <p:cNvSpPr>
            <a:spLocks noGrp="1"/>
          </p:cNvSpPr>
          <p:nvPr>
            <p:ph type="sldNum" sz="quarter" idx="12"/>
          </p:nvPr>
        </p:nvSpPr>
        <p:spPr/>
        <p:txBody>
          <a:bodyPr/>
          <a:lstStyle>
            <a:lvl1pPr>
              <a:defRPr/>
            </a:lvl1pPr>
          </a:lstStyle>
          <a:p>
            <a:fld id="{C02107BE-A46A-417F-A36A-AA4432318734}" type="slidenum">
              <a:rPr lang="en-US" altLang="en-US"/>
              <a:pPr/>
              <a:t>‹#›</a:t>
            </a:fld>
            <a:endParaRPr lang="en-US" altLang="en-US"/>
          </a:p>
        </p:txBody>
      </p:sp>
    </p:spTree>
    <p:extLst>
      <p:ext uri="{BB962C8B-B14F-4D97-AF65-F5344CB8AC3E}">
        <p14:creationId xmlns:p14="http://schemas.microsoft.com/office/powerpoint/2010/main" val="1022124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A720039-B459-4262-8188-A7EEDA61848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5C0BFA5C-7710-4468-963D-8574D9CBBC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4DA8E24-1EF7-4C24-B3B9-1C320F0E59A0}"/>
              </a:ext>
            </a:extLst>
          </p:cNvPr>
          <p:cNvSpPr>
            <a:spLocks noGrp="1"/>
          </p:cNvSpPr>
          <p:nvPr>
            <p:ph type="sldNum" sz="quarter" idx="12"/>
          </p:nvPr>
        </p:nvSpPr>
        <p:spPr/>
        <p:txBody>
          <a:bodyPr/>
          <a:lstStyle>
            <a:lvl1pPr>
              <a:defRPr/>
            </a:lvl1pPr>
          </a:lstStyle>
          <a:p>
            <a:fld id="{5F84DB2D-6241-4DF9-B99F-6DE8A82C0E6E}" type="slidenum">
              <a:rPr lang="en-US" altLang="en-US"/>
              <a:pPr/>
              <a:t>‹#›</a:t>
            </a:fld>
            <a:endParaRPr lang="en-US" altLang="en-US"/>
          </a:p>
        </p:txBody>
      </p:sp>
    </p:spTree>
    <p:extLst>
      <p:ext uri="{BB962C8B-B14F-4D97-AF65-F5344CB8AC3E}">
        <p14:creationId xmlns:p14="http://schemas.microsoft.com/office/powerpoint/2010/main" val="2395004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D6137BC-003D-4C1F-9CFD-B0A041B2972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09E4173-60CD-4B15-BABF-B2256D38B4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BD0998-D175-49B7-80D0-578D10E7DC72}"/>
              </a:ext>
            </a:extLst>
          </p:cNvPr>
          <p:cNvSpPr>
            <a:spLocks noGrp="1"/>
          </p:cNvSpPr>
          <p:nvPr>
            <p:ph type="sldNum" sz="quarter" idx="12"/>
          </p:nvPr>
        </p:nvSpPr>
        <p:spPr/>
        <p:txBody>
          <a:bodyPr/>
          <a:lstStyle>
            <a:lvl1pPr>
              <a:defRPr/>
            </a:lvl1pPr>
          </a:lstStyle>
          <a:p>
            <a:fld id="{E9539C30-3061-4EF1-B02D-62B0317C9100}" type="slidenum">
              <a:rPr lang="en-US" altLang="en-US"/>
              <a:pPr/>
              <a:t>‹#›</a:t>
            </a:fld>
            <a:endParaRPr lang="en-US" altLang="en-US"/>
          </a:p>
        </p:txBody>
      </p:sp>
    </p:spTree>
    <p:extLst>
      <p:ext uri="{BB962C8B-B14F-4D97-AF65-F5344CB8AC3E}">
        <p14:creationId xmlns:p14="http://schemas.microsoft.com/office/powerpoint/2010/main" val="1590447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68D1C2-05D0-4E8A-9422-93BB6068174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FEAC5BF-2B0A-4CFF-BD50-72E31A2993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32AE64-F3F9-485A-84CA-40DC36E184E3}"/>
              </a:ext>
            </a:extLst>
          </p:cNvPr>
          <p:cNvSpPr>
            <a:spLocks noGrp="1"/>
          </p:cNvSpPr>
          <p:nvPr>
            <p:ph type="sldNum" sz="quarter" idx="12"/>
          </p:nvPr>
        </p:nvSpPr>
        <p:spPr/>
        <p:txBody>
          <a:bodyPr/>
          <a:lstStyle>
            <a:lvl1pPr>
              <a:defRPr/>
            </a:lvl1pPr>
          </a:lstStyle>
          <a:p>
            <a:fld id="{EA2C7249-804B-4CB3-BCA0-9EC50C3A1D2D}" type="slidenum">
              <a:rPr lang="en-US" altLang="en-US"/>
              <a:pPr/>
              <a:t>‹#›</a:t>
            </a:fld>
            <a:endParaRPr lang="en-US" altLang="en-US"/>
          </a:p>
        </p:txBody>
      </p:sp>
    </p:spTree>
    <p:extLst>
      <p:ext uri="{BB962C8B-B14F-4D97-AF65-F5344CB8AC3E}">
        <p14:creationId xmlns:p14="http://schemas.microsoft.com/office/powerpoint/2010/main" val="660291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BA67AC7-FC3F-49DC-AEBA-0B66303664B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4A2EA69-D81B-4792-BF00-53AC3ED8130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79449C6-7EB0-4B5B-8147-AF7B7A36AB3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mn-cs"/>
              </a:defRPr>
            </a:lvl1pPr>
          </a:lstStyle>
          <a:p>
            <a:pPr>
              <a:defRPr/>
            </a:pPr>
            <a:endParaRPr lang="en-US"/>
          </a:p>
        </p:txBody>
      </p:sp>
      <p:sp>
        <p:nvSpPr>
          <p:cNvPr id="5" name="Footer Placeholder 4">
            <a:extLst>
              <a:ext uri="{FF2B5EF4-FFF2-40B4-BE49-F238E27FC236}">
                <a16:creationId xmlns:a16="http://schemas.microsoft.com/office/drawing/2014/main" id="{6AF50B25-E3E4-409C-A1D0-6F92529C24F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mn-cs"/>
              </a:defRPr>
            </a:lvl1pPr>
          </a:lstStyle>
          <a:p>
            <a:pPr>
              <a:defRPr/>
            </a:pPr>
            <a:endParaRPr lang="en-US"/>
          </a:p>
        </p:txBody>
      </p:sp>
      <p:sp>
        <p:nvSpPr>
          <p:cNvPr id="6" name="Slide Number Placeholder 5">
            <a:extLst>
              <a:ext uri="{FF2B5EF4-FFF2-40B4-BE49-F238E27FC236}">
                <a16:creationId xmlns:a16="http://schemas.microsoft.com/office/drawing/2014/main" id="{FEC42F4A-A3DA-485B-89C7-8DB80853EC9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1BF783C-6CFE-47D3-8167-695436ADFFF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5">
            <a:extLst>
              <a:ext uri="{FF2B5EF4-FFF2-40B4-BE49-F238E27FC236}">
                <a16:creationId xmlns:a16="http://schemas.microsoft.com/office/drawing/2014/main" id="{C0EF8A83-CABE-4FE8-AC2F-FED51D56B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 y="0"/>
            <a:ext cx="91171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a:extLst>
              <a:ext uri="{FF2B5EF4-FFF2-40B4-BE49-F238E27FC236}">
                <a16:creationId xmlns:a16="http://schemas.microsoft.com/office/drawing/2014/main" id="{3FA5CCEE-0028-4D6C-BA54-67D08CC6C520}"/>
              </a:ext>
            </a:extLst>
          </p:cNvPr>
          <p:cNvSpPr>
            <a:spLocks noGrp="1"/>
          </p:cNvSpPr>
          <p:nvPr>
            <p:ph type="title"/>
          </p:nvPr>
        </p:nvSpPr>
        <p:spPr>
          <a:xfrm>
            <a:off x="723900" y="2057400"/>
            <a:ext cx="7696200" cy="3276600"/>
          </a:xfrm>
          <a:solidFill>
            <a:schemeClr val="bg1">
              <a:alpha val="48000"/>
            </a:schemeClr>
          </a:solidFill>
        </p:spPr>
        <p:txBody>
          <a:bodyPr/>
          <a:lstStyle/>
          <a:p>
            <a:pPr eaLnBrk="1" hangingPunct="1"/>
            <a:r>
              <a:rPr lang="en-US" altLang="en-US" sz="6000" b="1" dirty="0">
                <a:solidFill>
                  <a:srgbClr val="006600"/>
                </a:solidFill>
                <a:latin typeface="Rockwell Extra Bold" panose="02060903040505020403" pitchFamily="18" charset="0"/>
                <a:cs typeface="Times New Roman" panose="02020603050405020304" pitchFamily="18" charset="0"/>
              </a:rPr>
              <a:t>SHIFA FROM SUNNAH PART 1</a:t>
            </a:r>
            <a:endParaRPr lang="en-US" altLang="en-US" sz="3500" b="1" dirty="0">
              <a:solidFill>
                <a:srgbClr val="006600"/>
              </a:solidFill>
              <a:latin typeface="Rockwell Extra Bold" panose="02060903040505020403"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6829B38-DE0F-4FC8-A212-40C4B40FF7AA}"/>
              </a:ext>
            </a:extLst>
          </p:cNvPr>
          <p:cNvSpPr/>
          <p:nvPr/>
        </p:nvSpPr>
        <p:spPr>
          <a:xfrm>
            <a:off x="304800" y="152400"/>
            <a:ext cx="8610600" cy="6477000"/>
          </a:xfrm>
          <a:prstGeom prst="rect">
            <a:avLst/>
          </a:prstGeom>
          <a:no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hangingPunct="0">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AC39D-36EC-49D4-9FD8-9D8EC68ED099}"/>
              </a:ext>
            </a:extLst>
          </p:cNvPr>
          <p:cNvPicPr>
            <a:picLocks noChangeAspect="1"/>
          </p:cNvPicPr>
          <p:nvPr/>
        </p:nvPicPr>
        <p:blipFill>
          <a:blip r:embed="rId2"/>
          <a:stretch>
            <a:fillRect/>
          </a:stretch>
        </p:blipFill>
        <p:spPr>
          <a:xfrm>
            <a:off x="0" y="1600200"/>
            <a:ext cx="9144000" cy="5257799"/>
          </a:xfrm>
          <a:prstGeom prst="rect">
            <a:avLst/>
          </a:prstGeom>
        </p:spPr>
      </p:pic>
      <p:sp>
        <p:nvSpPr>
          <p:cNvPr id="14339" name="Title 1">
            <a:extLst>
              <a:ext uri="{FF2B5EF4-FFF2-40B4-BE49-F238E27FC236}">
                <a16:creationId xmlns:a16="http://schemas.microsoft.com/office/drawing/2014/main" id="{3FC90B8B-C08E-4E36-9B0A-C93B89CE8788}"/>
              </a:ext>
            </a:extLst>
          </p:cNvPr>
          <p:cNvSpPr>
            <a:spLocks noGrp="1"/>
          </p:cNvSpPr>
          <p:nvPr>
            <p:ph type="title"/>
          </p:nvPr>
        </p:nvSpPr>
        <p:spPr>
          <a:xfrm>
            <a:off x="304800" y="263769"/>
            <a:ext cx="8229600" cy="1143000"/>
          </a:xfrm>
        </p:spPr>
        <p:txBody>
          <a:bodyPr/>
          <a:lstStyle/>
          <a:p>
            <a:pPr eaLnBrk="1" hangingPunct="1"/>
            <a:r>
              <a:rPr lang="en-US" altLang="en-US" sz="4800" b="1" dirty="0">
                <a:solidFill>
                  <a:srgbClr val="336600"/>
                </a:solidFill>
                <a:latin typeface="Rockwell" panose="02060603020205020403" pitchFamily="18" charset="0"/>
              </a:rPr>
              <a:t>Muslims introduced </a:t>
            </a:r>
            <a:r>
              <a:rPr lang="en-US" altLang="en-US" sz="4800" b="1">
                <a:solidFill>
                  <a:srgbClr val="336600"/>
                </a:solidFill>
                <a:latin typeface="Rockwell" panose="02060603020205020403" pitchFamily="18" charset="0"/>
              </a:rPr>
              <a:t>the concept of </a:t>
            </a:r>
            <a:r>
              <a:rPr lang="en-US" altLang="en-US" sz="4800" b="1" dirty="0">
                <a:solidFill>
                  <a:srgbClr val="336600"/>
                </a:solidFill>
                <a:latin typeface="Rockwell" panose="02060603020205020403" pitchFamily="18" charset="0"/>
              </a:rPr>
              <a:t>gardens</a:t>
            </a:r>
          </a:p>
        </p:txBody>
      </p:sp>
      <p:sp>
        <p:nvSpPr>
          <p:cNvPr id="2" name="Rectangle 1">
            <a:extLst>
              <a:ext uri="{FF2B5EF4-FFF2-40B4-BE49-F238E27FC236}">
                <a16:creationId xmlns:a16="http://schemas.microsoft.com/office/drawing/2014/main" id="{E0C5DD41-AC69-4034-B0B5-13B49356168A}"/>
              </a:ext>
            </a:extLst>
          </p:cNvPr>
          <p:cNvSpPr/>
          <p:nvPr/>
        </p:nvSpPr>
        <p:spPr>
          <a:xfrm>
            <a:off x="304800" y="228600"/>
            <a:ext cx="8534400" cy="6400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1941-946B-425F-8C8F-8A3E9E0C2F79}"/>
              </a:ext>
            </a:extLst>
          </p:cNvPr>
          <p:cNvSpPr>
            <a:spLocks noGrp="1"/>
          </p:cNvSpPr>
          <p:nvPr>
            <p:ph type="title"/>
          </p:nvPr>
        </p:nvSpPr>
        <p:spPr>
          <a:xfrm>
            <a:off x="0" y="274638"/>
            <a:ext cx="9144000" cy="1143000"/>
          </a:xfrm>
        </p:spPr>
        <p:txBody>
          <a:bodyPr rtlCol="0">
            <a:noAutofit/>
          </a:bodyPr>
          <a:lstStyle/>
          <a:p>
            <a:pPr eaLnBrk="1" fontAlgn="auto" hangingPunct="1">
              <a:spcAft>
                <a:spcPts val="0"/>
              </a:spcAft>
              <a:defRPr/>
            </a:pPr>
            <a:r>
              <a:rPr lang="en-US" sz="4000" b="1" dirty="0">
                <a:solidFill>
                  <a:srgbClr val="006600"/>
                </a:solidFill>
                <a:latin typeface="Rockwell" panose="02060603020205020403" pitchFamily="18" charset="0"/>
              </a:rPr>
              <a:t>Holistic therapy looks at human beings as combination of 5 bodies</a:t>
            </a:r>
          </a:p>
        </p:txBody>
      </p:sp>
      <p:graphicFrame>
        <p:nvGraphicFramePr>
          <p:cNvPr id="4" name="Content Placeholder 3">
            <a:extLst>
              <a:ext uri="{FF2B5EF4-FFF2-40B4-BE49-F238E27FC236}">
                <a16:creationId xmlns:a16="http://schemas.microsoft.com/office/drawing/2014/main" id="{E9BB18CE-EE01-4DA7-8BFC-9C412E54001A}"/>
              </a:ext>
            </a:extLst>
          </p:cNvPr>
          <p:cNvGraphicFramePr>
            <a:graphicFrameLocks noGrp="1"/>
          </p:cNvGraphicFramePr>
          <p:nvPr>
            <p:ph idx="1"/>
          </p:nvPr>
        </p:nvGraphicFramePr>
        <p:xfrm>
          <a:off x="381000" y="1676400"/>
          <a:ext cx="83058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2D2B6D1B-745A-4B4C-892D-A3AEAAD5D8C4}"/>
              </a:ext>
            </a:extLst>
          </p:cNvPr>
          <p:cNvSpPr/>
          <p:nvPr/>
        </p:nvSpPr>
        <p:spPr>
          <a:xfrm>
            <a:off x="228600" y="152400"/>
            <a:ext cx="8686800" cy="6553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http://www.optimumhealth.org/uploadedImages/Body-Mind-Spirit-Program/BMS_diagram.png">
            <a:extLst>
              <a:ext uri="{FF2B5EF4-FFF2-40B4-BE49-F238E27FC236}">
                <a16:creationId xmlns:a16="http://schemas.microsoft.com/office/drawing/2014/main" id="{49EDBAF4-D439-4079-ADE3-B0D426E96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8001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8244E47-A25D-4868-9C5B-E6CAE189498C}"/>
              </a:ext>
            </a:extLst>
          </p:cNvPr>
          <p:cNvSpPr/>
          <p:nvPr/>
        </p:nvSpPr>
        <p:spPr>
          <a:xfrm>
            <a:off x="381000" y="228600"/>
            <a:ext cx="8305800" cy="6324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7B60C-4942-4118-A9DE-15C4EC348B5D}"/>
              </a:ext>
            </a:extLst>
          </p:cNvPr>
          <p:cNvPicPr>
            <a:picLocks noChangeAspect="1"/>
          </p:cNvPicPr>
          <p:nvPr/>
        </p:nvPicPr>
        <p:blipFill rotWithShape="1">
          <a:blip r:embed="rId2"/>
          <a:srcRect l="28449"/>
          <a:stretch/>
        </p:blipFill>
        <p:spPr>
          <a:xfrm>
            <a:off x="4450080" y="1295400"/>
            <a:ext cx="4693920" cy="5562600"/>
          </a:xfrm>
          <a:prstGeom prst="rect">
            <a:avLst/>
          </a:prstGeom>
        </p:spPr>
      </p:pic>
      <p:sp>
        <p:nvSpPr>
          <p:cNvPr id="24579" name="Title 1">
            <a:extLst>
              <a:ext uri="{FF2B5EF4-FFF2-40B4-BE49-F238E27FC236}">
                <a16:creationId xmlns:a16="http://schemas.microsoft.com/office/drawing/2014/main" id="{77B4FB34-38D3-4744-93FD-D7F0078D3C66}"/>
              </a:ext>
            </a:extLst>
          </p:cNvPr>
          <p:cNvSpPr>
            <a:spLocks noGrp="1"/>
          </p:cNvSpPr>
          <p:nvPr>
            <p:ph type="title"/>
          </p:nvPr>
        </p:nvSpPr>
        <p:spPr>
          <a:xfrm>
            <a:off x="457200" y="152400"/>
            <a:ext cx="8229600" cy="1143000"/>
          </a:xfrm>
        </p:spPr>
        <p:txBody>
          <a:bodyPr rtlCol="0">
            <a:noAutofit/>
          </a:bodyPr>
          <a:lstStyle/>
          <a:p>
            <a:pPr eaLnBrk="1" fontAlgn="auto" hangingPunct="1">
              <a:spcAft>
                <a:spcPts val="0"/>
              </a:spcAft>
              <a:defRPr/>
            </a:pPr>
            <a:r>
              <a:rPr lang="en-US" sz="7200" dirty="0">
                <a:solidFill>
                  <a:srgbClr val="CC6600"/>
                </a:solidFill>
                <a:latin typeface="Rockwell Extra Bold" panose="02060903040505020403" pitchFamily="18" charset="0"/>
              </a:rPr>
              <a:t>Islamic </a:t>
            </a:r>
            <a:r>
              <a:rPr lang="en-US" sz="7200" dirty="0" err="1">
                <a:solidFill>
                  <a:srgbClr val="CC6600"/>
                </a:solidFill>
                <a:latin typeface="Rockwell Extra Bold" panose="02060903040505020403" pitchFamily="18" charset="0"/>
              </a:rPr>
              <a:t>Shifa</a:t>
            </a:r>
            <a:r>
              <a:rPr lang="en-US" sz="7200" dirty="0">
                <a:solidFill>
                  <a:srgbClr val="CC6600"/>
                </a:solidFill>
                <a:latin typeface="Rockwell Extra Bold" panose="02060903040505020403" pitchFamily="18" charset="0"/>
                <a:sym typeface="Wingdings" pitchFamily="2" charset="2"/>
              </a:rPr>
              <a:t>!</a:t>
            </a:r>
            <a:endParaRPr lang="en-US" sz="7200" dirty="0">
              <a:solidFill>
                <a:srgbClr val="CC6600"/>
              </a:solidFill>
              <a:latin typeface="Rockwell Extra Bold" panose="02060903040505020403" pitchFamily="18" charset="0"/>
            </a:endParaRPr>
          </a:p>
        </p:txBody>
      </p:sp>
      <p:pic>
        <p:nvPicPr>
          <p:cNvPr id="17411" name="Picture 2" descr="C:\Documents and Settings\Aisha\My Documents\My Pictures\honey.jpg">
            <a:extLst>
              <a:ext uri="{FF2B5EF4-FFF2-40B4-BE49-F238E27FC236}">
                <a16:creationId xmlns:a16="http://schemas.microsoft.com/office/drawing/2014/main" id="{1EEF7EDD-5A50-4C42-B27E-35A65CBA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45008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C:\Documents and Settings\Aisha\My Documents\My Pictures\olives.jpg">
            <a:extLst>
              <a:ext uri="{FF2B5EF4-FFF2-40B4-BE49-F238E27FC236}">
                <a16:creationId xmlns:a16="http://schemas.microsoft.com/office/drawing/2014/main" id="{43FE3ED6-5B2D-4060-A51F-EF8A86307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2" y="1282504"/>
            <a:ext cx="469392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517D51D-1323-4C5F-A76A-CAAEFDAD4BF4}"/>
              </a:ext>
            </a:extLst>
          </p:cNvPr>
          <p:cNvPicPr>
            <a:picLocks noChangeAspect="1"/>
          </p:cNvPicPr>
          <p:nvPr/>
        </p:nvPicPr>
        <p:blipFill>
          <a:blip r:embed="rId5"/>
          <a:stretch>
            <a:fillRect/>
          </a:stretch>
        </p:blipFill>
        <p:spPr>
          <a:xfrm>
            <a:off x="4711507" y="1273125"/>
            <a:ext cx="4450081" cy="5562599"/>
          </a:xfrm>
          <a:prstGeom prst="rect">
            <a:avLst/>
          </a:prstGeom>
        </p:spPr>
      </p:pic>
      <p:sp>
        <p:nvSpPr>
          <p:cNvPr id="2" name="Rectangle 1">
            <a:extLst>
              <a:ext uri="{FF2B5EF4-FFF2-40B4-BE49-F238E27FC236}">
                <a16:creationId xmlns:a16="http://schemas.microsoft.com/office/drawing/2014/main" id="{70000B28-779F-4D71-9C8B-820F52A67DCC}"/>
              </a:ext>
            </a:extLst>
          </p:cNvPr>
          <p:cNvSpPr/>
          <p:nvPr/>
        </p:nvSpPr>
        <p:spPr>
          <a:xfrm>
            <a:off x="304800" y="228600"/>
            <a:ext cx="8534400" cy="6248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fade">
                                      <p:cBhvr>
                                        <p:cTn id="12" dur="500"/>
                                        <p:tgtEl>
                                          <p:spTgt spid="174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5">
            <a:extLst>
              <a:ext uri="{FF2B5EF4-FFF2-40B4-BE49-F238E27FC236}">
                <a16:creationId xmlns:a16="http://schemas.microsoft.com/office/drawing/2014/main" id="{0B2CB91F-4E88-4957-98A9-A55BFC1291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Content Placeholder 2">
            <a:extLst>
              <a:ext uri="{FF2B5EF4-FFF2-40B4-BE49-F238E27FC236}">
                <a16:creationId xmlns:a16="http://schemas.microsoft.com/office/drawing/2014/main" id="{61240A1F-5B17-411E-B345-F66869DCB3D2}"/>
              </a:ext>
            </a:extLst>
          </p:cNvPr>
          <p:cNvSpPr>
            <a:spLocks noGrp="1"/>
          </p:cNvSpPr>
          <p:nvPr>
            <p:ph idx="1"/>
          </p:nvPr>
        </p:nvSpPr>
        <p:spPr>
          <a:xfrm>
            <a:off x="4019550" y="1166018"/>
            <a:ext cx="4914900" cy="4525963"/>
          </a:xfrm>
          <a:solidFill>
            <a:schemeClr val="bg1">
              <a:alpha val="24000"/>
            </a:schemeClr>
          </a:solidFill>
        </p:spPr>
        <p:txBody>
          <a:bodyPr rtlCol="0">
            <a:noAutofit/>
          </a:bodyPr>
          <a:lstStyle/>
          <a:p>
            <a:pPr rtl="1" eaLnBrk="1" fontAlgn="auto" hangingPunct="1">
              <a:spcAft>
                <a:spcPts val="0"/>
              </a:spcAft>
              <a:buFontTx/>
              <a:buNone/>
              <a:defRPr/>
            </a:pPr>
            <a:r>
              <a:rPr lang="en-US" sz="2200" b="1" dirty="0">
                <a:solidFill>
                  <a:srgbClr val="006600"/>
                </a:solidFill>
                <a:latin typeface="Rockwell" panose="02060603020205020403" pitchFamily="18" charset="0"/>
              </a:rPr>
              <a:t>	The Prophet (</a:t>
            </a:r>
            <a:r>
              <a:rPr lang="en-US" sz="2200" b="1" dirty="0" err="1">
                <a:solidFill>
                  <a:srgbClr val="006600"/>
                </a:solidFill>
                <a:latin typeface="Rockwell" panose="02060603020205020403" pitchFamily="18" charset="0"/>
              </a:rPr>
              <a:t>pbuh</a:t>
            </a:r>
            <a:r>
              <a:rPr lang="en-US" sz="2200" b="1" dirty="0">
                <a:solidFill>
                  <a:srgbClr val="006600"/>
                </a:solidFill>
                <a:latin typeface="Rockwell" panose="02060603020205020403" pitchFamily="18" charset="0"/>
              </a:rPr>
              <a:t>) said: </a:t>
            </a:r>
          </a:p>
          <a:p>
            <a:pPr algn="r" rtl="1" eaLnBrk="1" fontAlgn="auto" hangingPunct="1">
              <a:spcAft>
                <a:spcPts val="0"/>
              </a:spcAft>
              <a:buFontTx/>
              <a:buNone/>
              <a:defRPr/>
            </a:pPr>
            <a:endParaRPr lang="en-US" b="1" dirty="0">
              <a:solidFill>
                <a:srgbClr val="006600"/>
              </a:solidFill>
              <a:latin typeface="Rockwell" panose="02060603020205020403" pitchFamily="18" charset="0"/>
            </a:endParaRPr>
          </a:p>
          <a:p>
            <a:pPr algn="ctr" rtl="1" eaLnBrk="1" fontAlgn="auto" hangingPunct="1">
              <a:spcAft>
                <a:spcPts val="0"/>
              </a:spcAft>
              <a:buFontTx/>
              <a:buNone/>
              <a:defRPr/>
            </a:pPr>
            <a:r>
              <a:rPr lang="en-US" sz="2800" b="1" dirty="0">
                <a:solidFill>
                  <a:srgbClr val="006600"/>
                </a:solidFill>
                <a:latin typeface="Rockwell" panose="02060603020205020403" pitchFamily="18" charset="0"/>
              </a:rPr>
              <a:t>	</a:t>
            </a:r>
            <a:r>
              <a:rPr lang="en-US" sz="3000" b="1" dirty="0">
                <a:solidFill>
                  <a:srgbClr val="006600"/>
                </a:solidFill>
                <a:latin typeface="Rockwell" panose="02060603020205020403" pitchFamily="18" charset="0"/>
              </a:rPr>
              <a:t>“Honey is a remedy for every illness and the Quran is a remedy for all illnesses of the mind, therefore I recommend to you both remedies, the </a:t>
            </a:r>
            <a:r>
              <a:rPr lang="en-US" sz="3000" b="1" dirty="0" err="1">
                <a:solidFill>
                  <a:srgbClr val="006600"/>
                </a:solidFill>
                <a:latin typeface="Rockwell" panose="02060603020205020403" pitchFamily="18" charset="0"/>
              </a:rPr>
              <a:t>quran</a:t>
            </a:r>
            <a:r>
              <a:rPr lang="en-US" sz="3000" b="1" dirty="0">
                <a:solidFill>
                  <a:srgbClr val="006600"/>
                </a:solidFill>
                <a:latin typeface="Rockwell" panose="02060603020205020403" pitchFamily="18" charset="0"/>
              </a:rPr>
              <a:t> and honey.” </a:t>
            </a:r>
          </a:p>
          <a:p>
            <a:pPr algn="r" rtl="1" eaLnBrk="1" fontAlgn="auto" hangingPunct="1">
              <a:spcAft>
                <a:spcPts val="0"/>
              </a:spcAft>
              <a:buFontTx/>
              <a:buNone/>
              <a:defRPr/>
            </a:pPr>
            <a:r>
              <a:rPr lang="en-US" b="1" dirty="0">
                <a:solidFill>
                  <a:srgbClr val="006600"/>
                </a:solidFill>
                <a:latin typeface="Rockwell" panose="02060603020205020403" pitchFamily="18" charset="0"/>
              </a:rPr>
              <a:t>	</a:t>
            </a:r>
            <a:r>
              <a:rPr lang="en-US" sz="1800" b="1" dirty="0">
                <a:solidFill>
                  <a:srgbClr val="006600"/>
                </a:solidFill>
                <a:latin typeface="Rockwell" panose="02060603020205020403" pitchFamily="18" charset="0"/>
              </a:rPr>
              <a:t>[Bukhari]</a:t>
            </a:r>
            <a:endParaRPr lang="en-US" dirty="0">
              <a:solidFill>
                <a:srgbClr val="006600"/>
              </a:solidFill>
              <a:latin typeface="Rockwell" panose="02060603020205020403" pitchFamily="18" charset="0"/>
            </a:endParaRPr>
          </a:p>
        </p:txBody>
      </p:sp>
      <p:sp>
        <p:nvSpPr>
          <p:cNvPr id="2" name="Rectangle 1">
            <a:extLst>
              <a:ext uri="{FF2B5EF4-FFF2-40B4-BE49-F238E27FC236}">
                <a16:creationId xmlns:a16="http://schemas.microsoft.com/office/drawing/2014/main" id="{D64CC8A9-0C8B-4597-B3C3-7EE83C6EDF63}"/>
              </a:ext>
            </a:extLst>
          </p:cNvPr>
          <p:cNvSpPr/>
          <p:nvPr/>
        </p:nvSpPr>
        <p:spPr>
          <a:xfrm>
            <a:off x="381000" y="304800"/>
            <a:ext cx="8458200" cy="6248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6">
                                            <p:bg/>
                                          </p:spTgt>
                                        </p:tgtEl>
                                        <p:attrNameLst>
                                          <p:attrName>style.visibility</p:attrName>
                                        </p:attrNameLst>
                                      </p:cBhvr>
                                      <p:to>
                                        <p:strVal val="visible"/>
                                      </p:to>
                                    </p:set>
                                    <p:anim calcmode="lin" valueType="num">
                                      <p:cBhvr additive="base">
                                        <p:cTn id="7" dur="500" fill="hold"/>
                                        <p:tgtEl>
                                          <p:spTgt spid="2662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662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26">
                                            <p:txEl>
                                              <p:pRg st="0" end="0"/>
                                            </p:txEl>
                                          </p:spTgt>
                                        </p:tgtEl>
                                        <p:attrNameLst>
                                          <p:attrName>style.visibility</p:attrName>
                                        </p:attrNameLst>
                                      </p:cBhvr>
                                      <p:to>
                                        <p:strVal val="visible"/>
                                      </p:to>
                                    </p:set>
                                    <p:anim calcmode="lin" valueType="num">
                                      <p:cBhvr additive="base">
                                        <p:cTn id="11" dur="500" fill="hold"/>
                                        <p:tgtEl>
                                          <p:spTgt spid="2662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62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626">
                                            <p:txEl>
                                              <p:pRg st="2" end="2"/>
                                            </p:txEl>
                                          </p:spTgt>
                                        </p:tgtEl>
                                        <p:attrNameLst>
                                          <p:attrName>style.visibility</p:attrName>
                                        </p:attrNameLst>
                                      </p:cBhvr>
                                      <p:to>
                                        <p:strVal val="visible"/>
                                      </p:to>
                                    </p:set>
                                    <p:anim calcmode="lin" valueType="num">
                                      <p:cBhvr additive="base">
                                        <p:cTn id="15" dur="500" fill="hold"/>
                                        <p:tgtEl>
                                          <p:spTgt spid="2662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662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626">
                                            <p:txEl>
                                              <p:pRg st="3" end="3"/>
                                            </p:txEl>
                                          </p:spTgt>
                                        </p:tgtEl>
                                        <p:attrNameLst>
                                          <p:attrName>style.visibility</p:attrName>
                                        </p:attrNameLst>
                                      </p:cBhvr>
                                      <p:to>
                                        <p:strVal val="visible"/>
                                      </p:to>
                                    </p:set>
                                    <p:anim calcmode="lin" valueType="num">
                                      <p:cBhvr additive="base">
                                        <p:cTn id="19" dur="500" fill="hold"/>
                                        <p:tgtEl>
                                          <p:spTgt spid="2662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71A72-F5BB-4760-B45E-E34A0DCCA57F}"/>
              </a:ext>
            </a:extLst>
          </p:cNvPr>
          <p:cNvPicPr>
            <a:picLocks noChangeAspect="1"/>
          </p:cNvPicPr>
          <p:nvPr/>
        </p:nvPicPr>
        <p:blipFill>
          <a:blip r:embed="rId3"/>
          <a:stretch>
            <a:fillRect/>
          </a:stretch>
        </p:blipFill>
        <p:spPr>
          <a:xfrm>
            <a:off x="0" y="0"/>
            <a:ext cx="9144000" cy="6858000"/>
          </a:xfrm>
          <a:prstGeom prst="rect">
            <a:avLst/>
          </a:prstGeom>
        </p:spPr>
      </p:pic>
      <p:sp>
        <p:nvSpPr>
          <p:cNvPr id="19459" name="Text Box 7">
            <a:extLst>
              <a:ext uri="{FF2B5EF4-FFF2-40B4-BE49-F238E27FC236}">
                <a16:creationId xmlns:a16="http://schemas.microsoft.com/office/drawing/2014/main" id="{B13B83E3-A647-4B0D-8F9E-FE8A060A4F65}"/>
              </a:ext>
            </a:extLst>
          </p:cNvPr>
          <p:cNvSpPr txBox="1">
            <a:spLocks noChangeArrowheads="1"/>
          </p:cNvSpPr>
          <p:nvPr/>
        </p:nvSpPr>
        <p:spPr bwMode="auto">
          <a:xfrm>
            <a:off x="380999" y="982414"/>
            <a:ext cx="8382000" cy="3658759"/>
          </a:xfrm>
          <a:prstGeom prst="rect">
            <a:avLst/>
          </a:prstGeom>
          <a:solidFill>
            <a:schemeClr val="bg1">
              <a:alpha val="82000"/>
            </a:schemeClr>
          </a:solidFill>
          <a:ln>
            <a:noFill/>
          </a:ln>
        </p:spPr>
        <p:txBody>
          <a:bodyPr wrap="square" anchor="b">
            <a:spAutoFit/>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rtl="1" eaLnBrk="1" hangingPunct="1">
              <a:lnSpc>
                <a:spcPct val="150000"/>
              </a:lnSpc>
            </a:pPr>
            <a:r>
              <a:rPr lang="en-US" altLang="en-US" sz="2200" dirty="0">
                <a:solidFill>
                  <a:srgbClr val="CC6600"/>
                </a:solidFill>
                <a:latin typeface="Rockwell" panose="02060603020205020403" pitchFamily="18" charset="0"/>
              </a:rPr>
              <a:t> </a:t>
            </a:r>
            <a:endParaRPr lang="en-US" altLang="en-US" sz="3500" dirty="0">
              <a:solidFill>
                <a:srgbClr val="CC6600"/>
              </a:solidFill>
              <a:latin typeface="Rockwell" panose="02060603020205020403" pitchFamily="18" charset="0"/>
            </a:endParaRPr>
          </a:p>
          <a:p>
            <a:pPr algn="ctr" rtl="1" eaLnBrk="1" hangingPunct="1"/>
            <a:r>
              <a:rPr lang="en-US" altLang="en-US" sz="3500" dirty="0">
                <a:solidFill>
                  <a:srgbClr val="CC6600"/>
                </a:solidFill>
                <a:latin typeface="Rockwell" panose="02060603020205020403" pitchFamily="18" charset="0"/>
              </a:rPr>
              <a:t>“There  comes  forth  from  their bellies,  a drink of  varying  </a:t>
            </a:r>
            <a:r>
              <a:rPr lang="en-US" altLang="en-US" sz="3500" dirty="0" err="1">
                <a:solidFill>
                  <a:srgbClr val="CC6600"/>
                </a:solidFill>
                <a:latin typeface="Rockwell" panose="02060603020205020403" pitchFamily="18" charset="0"/>
              </a:rPr>
              <a:t>colour</a:t>
            </a:r>
            <a:r>
              <a:rPr lang="en-US" altLang="en-US" sz="3500" dirty="0">
                <a:solidFill>
                  <a:srgbClr val="CC6600"/>
                </a:solidFill>
                <a:latin typeface="Rockwell" panose="02060603020205020403" pitchFamily="18" charset="0"/>
              </a:rPr>
              <a:t> wherein  is  healing for men. Verily, in this  is  indeed a sign  for people who think.”</a:t>
            </a:r>
            <a:r>
              <a:rPr lang="en-US" altLang="en-US" sz="3000" dirty="0">
                <a:solidFill>
                  <a:srgbClr val="CC6600"/>
                </a:solidFill>
                <a:latin typeface="Rockwell" panose="02060603020205020403" pitchFamily="18" charset="0"/>
              </a:rPr>
              <a:t>	</a:t>
            </a:r>
            <a:endParaRPr lang="en-US" altLang="en-US" sz="2400" dirty="0">
              <a:solidFill>
                <a:srgbClr val="CC6600"/>
              </a:solidFill>
              <a:latin typeface="Rockwell" panose="02060603020205020403" pitchFamily="18" charset="0"/>
            </a:endParaRPr>
          </a:p>
          <a:p>
            <a:pPr algn="r" rtl="1" eaLnBrk="1" hangingPunct="1">
              <a:lnSpc>
                <a:spcPct val="150000"/>
              </a:lnSpc>
            </a:pPr>
            <a:r>
              <a:rPr lang="en-US" altLang="en-US" sz="1800" dirty="0">
                <a:solidFill>
                  <a:srgbClr val="CC6600"/>
                </a:solidFill>
                <a:latin typeface="Rockwell" panose="02060603020205020403" pitchFamily="18" charset="0"/>
              </a:rPr>
              <a:t>[16:69]</a:t>
            </a:r>
          </a:p>
        </p:txBody>
      </p:sp>
      <p:sp>
        <p:nvSpPr>
          <p:cNvPr id="2" name="Rectangle 1">
            <a:extLst>
              <a:ext uri="{FF2B5EF4-FFF2-40B4-BE49-F238E27FC236}">
                <a16:creationId xmlns:a16="http://schemas.microsoft.com/office/drawing/2014/main" id="{85D4DCB7-DC5F-4496-9A0E-43BE31C8B651}"/>
              </a:ext>
            </a:extLst>
          </p:cNvPr>
          <p:cNvSpPr/>
          <p:nvPr/>
        </p:nvSpPr>
        <p:spPr>
          <a:xfrm>
            <a:off x="152400" y="228600"/>
            <a:ext cx="8763000" cy="6400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1000"/>
                                        <p:tgtEl>
                                          <p:spTgt spid="19459"/>
                                        </p:tgtEl>
                                      </p:cBhvr>
                                    </p:animEffect>
                                    <p:anim calcmode="lin" valueType="num">
                                      <p:cBhvr>
                                        <p:cTn id="8" dur="1000" fill="hold"/>
                                        <p:tgtEl>
                                          <p:spTgt spid="19459"/>
                                        </p:tgtEl>
                                        <p:attrNameLst>
                                          <p:attrName>ppt_x</p:attrName>
                                        </p:attrNameLst>
                                      </p:cBhvr>
                                      <p:tavLst>
                                        <p:tav tm="0">
                                          <p:val>
                                            <p:strVal val="#ppt_x"/>
                                          </p:val>
                                        </p:tav>
                                        <p:tav tm="100000">
                                          <p:val>
                                            <p:strVal val="#ppt_x"/>
                                          </p:val>
                                        </p:tav>
                                      </p:tavLst>
                                    </p:anim>
                                    <p:anim calcmode="lin" valueType="num">
                                      <p:cBhvr>
                                        <p:cTn id="9"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20BE0-E185-4247-86C0-D89245ADB900}"/>
              </a:ext>
            </a:extLst>
          </p:cNvPr>
          <p:cNvPicPr>
            <a:picLocks noChangeAspect="1"/>
          </p:cNvPicPr>
          <p:nvPr/>
        </p:nvPicPr>
        <p:blipFill>
          <a:blip r:embed="rId3"/>
          <a:stretch>
            <a:fillRect/>
          </a:stretch>
        </p:blipFill>
        <p:spPr>
          <a:xfrm>
            <a:off x="152400" y="1732989"/>
            <a:ext cx="8763000" cy="4896411"/>
          </a:xfrm>
          <a:prstGeom prst="rect">
            <a:avLst/>
          </a:prstGeom>
        </p:spPr>
      </p:pic>
      <p:sp>
        <p:nvSpPr>
          <p:cNvPr id="30723" name="Rectangle 3">
            <a:extLst>
              <a:ext uri="{FF2B5EF4-FFF2-40B4-BE49-F238E27FC236}">
                <a16:creationId xmlns:a16="http://schemas.microsoft.com/office/drawing/2014/main" id="{9880EB1D-4BBA-4C0E-95AD-70123D07B3AC}"/>
              </a:ext>
            </a:extLst>
          </p:cNvPr>
          <p:cNvSpPr>
            <a:spLocks noGrp="1" noChangeArrowheads="1"/>
          </p:cNvSpPr>
          <p:nvPr>
            <p:ph type="body" sz="half" idx="1"/>
          </p:nvPr>
        </p:nvSpPr>
        <p:spPr>
          <a:xfrm>
            <a:off x="271975" y="1205552"/>
            <a:ext cx="8562535" cy="2293938"/>
          </a:xfrm>
        </p:spPr>
        <p:txBody>
          <a:bodyPr rtlCol="0">
            <a:normAutofit fontScale="77500" lnSpcReduction="20000"/>
          </a:bodyPr>
          <a:lstStyle/>
          <a:p>
            <a:pPr eaLnBrk="1" fontAlgn="auto" hangingPunct="1">
              <a:lnSpc>
                <a:spcPct val="90000"/>
              </a:lnSpc>
              <a:spcAft>
                <a:spcPts val="0"/>
              </a:spcAft>
              <a:buFontTx/>
              <a:buNone/>
              <a:defRPr/>
            </a:pPr>
            <a:r>
              <a:rPr lang="en-US" sz="2400" b="1" dirty="0">
                <a:solidFill>
                  <a:srgbClr val="006600"/>
                </a:solidFill>
                <a:latin typeface="Rockwell" panose="02060603020205020403" pitchFamily="18" charset="0"/>
              </a:rPr>
              <a:t>	</a:t>
            </a:r>
            <a:r>
              <a:rPr lang="en-US" sz="2000" b="1" dirty="0">
                <a:solidFill>
                  <a:srgbClr val="006600"/>
                </a:solidFill>
                <a:latin typeface="Rockwell" panose="02060603020205020403" pitchFamily="18" charset="0"/>
              </a:rPr>
              <a:t>The Prophet (</a:t>
            </a:r>
            <a:r>
              <a:rPr lang="en-US" sz="2000" b="1" dirty="0" err="1">
                <a:solidFill>
                  <a:srgbClr val="006600"/>
                </a:solidFill>
                <a:latin typeface="Rockwell" panose="02060603020205020403" pitchFamily="18" charset="0"/>
              </a:rPr>
              <a:t>pbuh</a:t>
            </a:r>
            <a:r>
              <a:rPr lang="en-US" sz="2000" b="1" dirty="0">
                <a:solidFill>
                  <a:srgbClr val="006600"/>
                </a:solidFill>
                <a:latin typeface="Rockwell" panose="02060603020205020403" pitchFamily="18" charset="0"/>
              </a:rPr>
              <a:t>)said</a:t>
            </a:r>
            <a:r>
              <a:rPr lang="en-US" sz="2800" b="1" dirty="0">
                <a:solidFill>
                  <a:srgbClr val="006600"/>
                </a:solidFill>
                <a:latin typeface="Rockwell" panose="02060603020205020403" pitchFamily="18" charset="0"/>
              </a:rPr>
              <a:t>:</a:t>
            </a:r>
            <a:r>
              <a:rPr lang="en-US" sz="5700" b="1" dirty="0">
                <a:solidFill>
                  <a:srgbClr val="006600"/>
                </a:solidFill>
                <a:latin typeface="Rockwell" panose="02060603020205020403" pitchFamily="18" charset="0"/>
              </a:rPr>
              <a:t> </a:t>
            </a:r>
          </a:p>
          <a:p>
            <a:pPr algn="ctr" eaLnBrk="1" fontAlgn="auto" hangingPunct="1">
              <a:lnSpc>
                <a:spcPct val="90000"/>
              </a:lnSpc>
              <a:spcAft>
                <a:spcPts val="0"/>
              </a:spcAft>
              <a:buFontTx/>
              <a:buNone/>
              <a:defRPr/>
            </a:pPr>
            <a:r>
              <a:rPr lang="en-US" sz="3900" b="1" dirty="0">
                <a:solidFill>
                  <a:srgbClr val="006600"/>
                </a:solidFill>
                <a:latin typeface="Rockwell" panose="02060603020205020403" pitchFamily="18" charset="0"/>
              </a:rPr>
              <a:t>‘Fever is from the heat of Hell, so put it out (cool it) with water.’ </a:t>
            </a:r>
          </a:p>
          <a:p>
            <a:pPr algn="r" eaLnBrk="1" fontAlgn="auto" hangingPunct="1">
              <a:lnSpc>
                <a:spcPct val="90000"/>
              </a:lnSpc>
              <a:spcAft>
                <a:spcPts val="0"/>
              </a:spcAft>
              <a:buFontTx/>
              <a:buNone/>
              <a:defRPr/>
            </a:pPr>
            <a:r>
              <a:rPr lang="en-US" sz="1600" b="1" dirty="0">
                <a:solidFill>
                  <a:srgbClr val="006600"/>
                </a:solidFill>
                <a:latin typeface="Rockwell" panose="02060603020205020403" pitchFamily="18" charset="0"/>
              </a:rPr>
              <a:t>   </a:t>
            </a:r>
          </a:p>
          <a:p>
            <a:pPr algn="r" eaLnBrk="1" fontAlgn="auto" hangingPunct="1">
              <a:lnSpc>
                <a:spcPct val="90000"/>
              </a:lnSpc>
              <a:spcAft>
                <a:spcPts val="0"/>
              </a:spcAft>
              <a:buFontTx/>
              <a:buNone/>
              <a:defRPr/>
            </a:pPr>
            <a:r>
              <a:rPr lang="en-US" sz="1600" b="1" dirty="0">
                <a:solidFill>
                  <a:srgbClr val="006600"/>
                </a:solidFill>
                <a:latin typeface="Rockwell" panose="02060603020205020403" pitchFamily="18" charset="0"/>
              </a:rPr>
              <a:t>	 </a:t>
            </a:r>
            <a:r>
              <a:rPr lang="en-US" sz="2300" b="1" dirty="0">
                <a:solidFill>
                  <a:srgbClr val="006600"/>
                </a:solidFill>
                <a:latin typeface="Rockwell" panose="02060603020205020403" pitchFamily="18" charset="0"/>
              </a:rPr>
              <a:t>[Bukhari]</a:t>
            </a:r>
          </a:p>
          <a:p>
            <a:pPr algn="r" eaLnBrk="1" fontAlgn="auto" hangingPunct="1">
              <a:lnSpc>
                <a:spcPct val="90000"/>
              </a:lnSpc>
              <a:spcAft>
                <a:spcPts val="0"/>
              </a:spcAft>
              <a:buFontTx/>
              <a:buNone/>
              <a:defRPr/>
            </a:pPr>
            <a:endParaRPr lang="en-US" sz="2400" b="1" dirty="0">
              <a:solidFill>
                <a:srgbClr val="006600"/>
              </a:solidFill>
              <a:latin typeface="Rockwell" panose="02060603020205020403" pitchFamily="18" charset="0"/>
            </a:endParaRPr>
          </a:p>
          <a:p>
            <a:pPr eaLnBrk="1" fontAlgn="auto" hangingPunct="1">
              <a:lnSpc>
                <a:spcPct val="90000"/>
              </a:lnSpc>
              <a:spcAft>
                <a:spcPts val="0"/>
              </a:spcAft>
              <a:buFontTx/>
              <a:buNone/>
              <a:defRPr/>
            </a:pPr>
            <a:r>
              <a:rPr lang="en-US" sz="2400" b="1" dirty="0">
                <a:solidFill>
                  <a:srgbClr val="006600"/>
                </a:solidFill>
                <a:latin typeface="Rockwell" panose="02060603020205020403" pitchFamily="18" charset="0"/>
              </a:rPr>
              <a:t>	</a:t>
            </a:r>
            <a:endParaRPr lang="en-US" sz="2200" b="1" dirty="0">
              <a:solidFill>
                <a:srgbClr val="006600"/>
              </a:solidFill>
              <a:latin typeface="Rockwell" panose="02060603020205020403" pitchFamily="18" charset="0"/>
            </a:endParaRPr>
          </a:p>
        </p:txBody>
      </p:sp>
      <p:sp>
        <p:nvSpPr>
          <p:cNvPr id="3" name="Title 2">
            <a:extLst>
              <a:ext uri="{FF2B5EF4-FFF2-40B4-BE49-F238E27FC236}">
                <a16:creationId xmlns:a16="http://schemas.microsoft.com/office/drawing/2014/main" id="{8416BFDE-7F53-43C8-906D-D1F5E8F74AA8}"/>
              </a:ext>
            </a:extLst>
          </p:cNvPr>
          <p:cNvSpPr>
            <a:spLocks noGrp="1"/>
          </p:cNvSpPr>
          <p:nvPr>
            <p:ph type="title"/>
          </p:nvPr>
        </p:nvSpPr>
        <p:spPr>
          <a:xfrm>
            <a:off x="457200" y="142059"/>
            <a:ext cx="8229600" cy="1143000"/>
          </a:xfrm>
        </p:spPr>
        <p:txBody>
          <a:bodyPr/>
          <a:lstStyle/>
          <a:p>
            <a:r>
              <a:rPr lang="en-US" sz="5400" dirty="0">
                <a:solidFill>
                  <a:srgbClr val="006600"/>
                </a:solidFill>
                <a:latin typeface="Rockwell Extra Bold" panose="02060903040505020403" pitchFamily="18" charset="0"/>
              </a:rPr>
              <a:t>Water</a:t>
            </a:r>
          </a:p>
        </p:txBody>
      </p:sp>
      <p:sp>
        <p:nvSpPr>
          <p:cNvPr id="2" name="Rectangle 1">
            <a:extLst>
              <a:ext uri="{FF2B5EF4-FFF2-40B4-BE49-F238E27FC236}">
                <a16:creationId xmlns:a16="http://schemas.microsoft.com/office/drawing/2014/main" id="{3A346042-69D6-4D51-91A0-313CF209C607}"/>
              </a:ext>
            </a:extLst>
          </p:cNvPr>
          <p:cNvSpPr/>
          <p:nvPr/>
        </p:nvSpPr>
        <p:spPr>
          <a:xfrm>
            <a:off x="152400" y="142059"/>
            <a:ext cx="8763000" cy="648734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7" name="Text Placeholder 2">
            <a:extLst>
              <a:ext uri="{FF2B5EF4-FFF2-40B4-BE49-F238E27FC236}">
                <a16:creationId xmlns:a16="http://schemas.microsoft.com/office/drawing/2014/main" id="{9D225822-95FB-40F4-853A-1F6184772216}"/>
              </a:ext>
            </a:extLst>
          </p:cNvPr>
          <p:cNvSpPr>
            <a:spLocks noGrp="1"/>
          </p:cNvSpPr>
          <p:nvPr>
            <p:ph type="body" sz="half" idx="1"/>
          </p:nvPr>
        </p:nvSpPr>
        <p:spPr>
          <a:xfrm>
            <a:off x="298937" y="263770"/>
            <a:ext cx="8534400" cy="2614246"/>
          </a:xfrm>
        </p:spPr>
        <p:txBody>
          <a:bodyPr rtlCol="0">
            <a:normAutofit fontScale="77500" lnSpcReduction="20000"/>
          </a:bodyPr>
          <a:lstStyle/>
          <a:p>
            <a:pPr eaLnBrk="1" fontAlgn="auto" hangingPunct="1">
              <a:spcAft>
                <a:spcPts val="0"/>
              </a:spcAft>
              <a:buFontTx/>
              <a:buNone/>
              <a:defRPr/>
            </a:pPr>
            <a:r>
              <a:rPr lang="en-US" b="1" dirty="0">
                <a:solidFill>
                  <a:srgbClr val="CC6600"/>
                </a:solidFill>
                <a:latin typeface="Rockwell Extra Bold" panose="02060903040505020403" pitchFamily="18" charset="0"/>
              </a:rPr>
              <a:t>	</a:t>
            </a:r>
          </a:p>
          <a:p>
            <a:pPr eaLnBrk="1" fontAlgn="auto" hangingPunct="1">
              <a:spcAft>
                <a:spcPts val="0"/>
              </a:spcAft>
              <a:buFontTx/>
              <a:buNone/>
              <a:defRPr/>
            </a:pPr>
            <a:r>
              <a:rPr lang="en-US" b="1" dirty="0">
                <a:solidFill>
                  <a:srgbClr val="CC6600"/>
                </a:solidFill>
                <a:latin typeface="Rockwell Extra Bold" panose="02060903040505020403" pitchFamily="18" charset="0"/>
              </a:rPr>
              <a:t>	</a:t>
            </a:r>
            <a:r>
              <a:rPr lang="en-US" sz="3100" b="1" dirty="0">
                <a:solidFill>
                  <a:srgbClr val="CC6600"/>
                </a:solidFill>
                <a:latin typeface="Rockwell" panose="02060603020205020403" pitchFamily="18" charset="0"/>
              </a:rPr>
              <a:t>Prophet (</a:t>
            </a:r>
            <a:r>
              <a:rPr lang="en-US" sz="3100" b="1" dirty="0" err="1">
                <a:solidFill>
                  <a:srgbClr val="CC6600"/>
                </a:solidFill>
                <a:latin typeface="Rockwell" panose="02060603020205020403" pitchFamily="18" charset="0"/>
              </a:rPr>
              <a:t>pbuh</a:t>
            </a:r>
            <a:r>
              <a:rPr lang="en-US" sz="3100" b="1" dirty="0">
                <a:solidFill>
                  <a:srgbClr val="CC6600"/>
                </a:solidFill>
                <a:latin typeface="Rockwell" panose="02060603020205020403" pitchFamily="18" charset="0"/>
              </a:rPr>
              <a:t>) said:</a:t>
            </a:r>
            <a:r>
              <a:rPr lang="en-US" sz="5800" b="1" dirty="0">
                <a:solidFill>
                  <a:srgbClr val="CC6600"/>
                </a:solidFill>
                <a:latin typeface="Rockwell Extra Bold" panose="02060903040505020403" pitchFamily="18" charset="0"/>
              </a:rPr>
              <a:t> </a:t>
            </a:r>
          </a:p>
          <a:p>
            <a:pPr algn="ctr" eaLnBrk="1" fontAlgn="auto" hangingPunct="1">
              <a:spcAft>
                <a:spcPts val="0"/>
              </a:spcAft>
              <a:buFontTx/>
              <a:buNone/>
              <a:defRPr/>
            </a:pPr>
            <a:r>
              <a:rPr lang="en-US" sz="4800" b="1" dirty="0">
                <a:solidFill>
                  <a:srgbClr val="CC6600"/>
                </a:solidFill>
                <a:latin typeface="Rockwell" panose="02060603020205020403" pitchFamily="18" charset="0"/>
              </a:rPr>
              <a:t>“The water of </a:t>
            </a:r>
            <a:r>
              <a:rPr lang="en-US" sz="4800" b="1" dirty="0" err="1">
                <a:solidFill>
                  <a:srgbClr val="CC6600"/>
                </a:solidFill>
                <a:latin typeface="Rockwell" panose="02060603020205020403" pitchFamily="18" charset="0"/>
              </a:rPr>
              <a:t>Zam-Zam</a:t>
            </a:r>
            <a:r>
              <a:rPr lang="en-US" sz="4800" b="1" dirty="0">
                <a:solidFill>
                  <a:srgbClr val="CC6600"/>
                </a:solidFill>
                <a:latin typeface="Rockwell" panose="02060603020205020403" pitchFamily="18" charset="0"/>
              </a:rPr>
              <a:t> is for whatever it is drunk for.”</a:t>
            </a:r>
          </a:p>
          <a:p>
            <a:pPr algn="r" eaLnBrk="1" fontAlgn="auto" hangingPunct="1">
              <a:spcAft>
                <a:spcPts val="0"/>
              </a:spcAft>
              <a:buFontTx/>
              <a:buNone/>
              <a:defRPr/>
            </a:pPr>
            <a:r>
              <a:rPr lang="en-US" b="1" dirty="0">
                <a:solidFill>
                  <a:srgbClr val="CC6600"/>
                </a:solidFill>
                <a:latin typeface="Rockwell Extra Bold" panose="02060903040505020403" pitchFamily="18" charset="0"/>
              </a:rPr>
              <a:t>	</a:t>
            </a:r>
            <a:r>
              <a:rPr lang="en-US" sz="2300" b="1" dirty="0">
                <a:solidFill>
                  <a:srgbClr val="CC6600"/>
                </a:solidFill>
                <a:latin typeface="Rockwell" panose="02060603020205020403" pitchFamily="18" charset="0"/>
              </a:rPr>
              <a:t>[Ibn </a:t>
            </a:r>
            <a:r>
              <a:rPr lang="en-US" sz="2300" b="1" dirty="0" err="1">
                <a:solidFill>
                  <a:srgbClr val="CC6600"/>
                </a:solidFill>
                <a:latin typeface="Rockwell" panose="02060603020205020403" pitchFamily="18" charset="0"/>
              </a:rPr>
              <a:t>Majah</a:t>
            </a:r>
            <a:r>
              <a:rPr lang="en-US" sz="2300" b="1" dirty="0">
                <a:solidFill>
                  <a:srgbClr val="CC6600"/>
                </a:solidFill>
                <a:latin typeface="Rockwell" panose="02060603020205020403" pitchFamily="18" charset="0"/>
              </a:rPr>
              <a:t>]</a:t>
            </a:r>
          </a:p>
        </p:txBody>
      </p:sp>
      <p:pic>
        <p:nvPicPr>
          <p:cNvPr id="2" name="Picture 1">
            <a:extLst>
              <a:ext uri="{FF2B5EF4-FFF2-40B4-BE49-F238E27FC236}">
                <a16:creationId xmlns:a16="http://schemas.microsoft.com/office/drawing/2014/main" id="{5CCCB438-16B5-4EF4-A404-FE1D69BF92F0}"/>
              </a:ext>
            </a:extLst>
          </p:cNvPr>
          <p:cNvPicPr>
            <a:picLocks noChangeAspect="1"/>
          </p:cNvPicPr>
          <p:nvPr/>
        </p:nvPicPr>
        <p:blipFill>
          <a:blip r:embed="rId3"/>
          <a:stretch>
            <a:fillRect/>
          </a:stretch>
        </p:blipFill>
        <p:spPr>
          <a:xfrm>
            <a:off x="291906" y="3196150"/>
            <a:ext cx="8534400" cy="3400425"/>
          </a:xfrm>
          <a:prstGeom prst="rect">
            <a:avLst/>
          </a:prstGeom>
        </p:spPr>
      </p:pic>
      <p:sp>
        <p:nvSpPr>
          <p:cNvPr id="3" name="Rectangle 2">
            <a:extLst>
              <a:ext uri="{FF2B5EF4-FFF2-40B4-BE49-F238E27FC236}">
                <a16:creationId xmlns:a16="http://schemas.microsoft.com/office/drawing/2014/main" id="{940B3032-B881-4EDE-8F6B-C498F3C6BBE7}"/>
              </a:ext>
            </a:extLst>
          </p:cNvPr>
          <p:cNvSpPr/>
          <p:nvPr/>
        </p:nvSpPr>
        <p:spPr>
          <a:xfrm>
            <a:off x="298937" y="228600"/>
            <a:ext cx="8546126" cy="636563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1000"/>
                                        <p:tgtEl>
                                          <p:spTgt spid="31747">
                                            <p:txEl>
                                              <p:pRg st="0" end="0"/>
                                            </p:txEl>
                                          </p:spTgt>
                                        </p:tgtEl>
                                      </p:cBhvr>
                                    </p:animEffect>
                                    <p:anim calcmode="lin" valueType="num">
                                      <p:cBhvr>
                                        <p:cTn id="8"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74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1000"/>
                                        <p:tgtEl>
                                          <p:spTgt spid="31747">
                                            <p:txEl>
                                              <p:pRg st="1" end="1"/>
                                            </p:txEl>
                                          </p:spTgt>
                                        </p:tgtEl>
                                      </p:cBhvr>
                                    </p:animEffect>
                                    <p:anim calcmode="lin" valueType="num">
                                      <p:cBhvr>
                                        <p:cTn id="13" dur="1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174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fade">
                                      <p:cBhvr>
                                        <p:cTn id="17" dur="1000"/>
                                        <p:tgtEl>
                                          <p:spTgt spid="31747">
                                            <p:txEl>
                                              <p:pRg st="2" end="2"/>
                                            </p:txEl>
                                          </p:spTgt>
                                        </p:tgtEl>
                                      </p:cBhvr>
                                    </p:animEffect>
                                    <p:anim calcmode="lin" valueType="num">
                                      <p:cBhvr>
                                        <p:cTn id="18" dur="10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174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fade">
                                      <p:cBhvr>
                                        <p:cTn id="22" dur="1000"/>
                                        <p:tgtEl>
                                          <p:spTgt spid="31747">
                                            <p:txEl>
                                              <p:pRg st="3" end="3"/>
                                            </p:txEl>
                                          </p:spTgt>
                                        </p:tgtEl>
                                      </p:cBhvr>
                                    </p:animEffect>
                                    <p:anim calcmode="lin" valueType="num">
                                      <p:cBhvr>
                                        <p:cTn id="23" dur="10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174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1F8A84-FEAC-4393-A99A-BB806BFB50EB}"/>
              </a:ext>
            </a:extLst>
          </p:cNvPr>
          <p:cNvPicPr>
            <a:picLocks noChangeAspect="1"/>
          </p:cNvPicPr>
          <p:nvPr/>
        </p:nvPicPr>
        <p:blipFill>
          <a:blip r:embed="rId2"/>
          <a:stretch>
            <a:fillRect/>
          </a:stretch>
        </p:blipFill>
        <p:spPr>
          <a:xfrm>
            <a:off x="228600" y="251927"/>
            <a:ext cx="8610600" cy="6354146"/>
          </a:xfrm>
          <a:prstGeom prst="rect">
            <a:avLst/>
          </a:prstGeom>
        </p:spPr>
      </p:pic>
      <p:sp>
        <p:nvSpPr>
          <p:cNvPr id="23554" name="Title 1">
            <a:extLst>
              <a:ext uri="{FF2B5EF4-FFF2-40B4-BE49-F238E27FC236}">
                <a16:creationId xmlns:a16="http://schemas.microsoft.com/office/drawing/2014/main" id="{CD5D8F5D-A434-4323-8D9F-6C6C26FACA8A}"/>
              </a:ext>
            </a:extLst>
          </p:cNvPr>
          <p:cNvSpPr>
            <a:spLocks noGrp="1"/>
          </p:cNvSpPr>
          <p:nvPr>
            <p:ph type="title"/>
          </p:nvPr>
        </p:nvSpPr>
        <p:spPr>
          <a:xfrm>
            <a:off x="419100" y="1960998"/>
            <a:ext cx="8229600" cy="1143000"/>
          </a:xfrm>
          <a:solidFill>
            <a:schemeClr val="bg1">
              <a:alpha val="61000"/>
            </a:schemeClr>
          </a:solidFill>
        </p:spPr>
        <p:txBody>
          <a:bodyPr/>
          <a:lstStyle/>
          <a:p>
            <a:pPr eaLnBrk="1" hangingPunct="1"/>
            <a:r>
              <a:rPr lang="en-US" altLang="en-US" dirty="0">
                <a:solidFill>
                  <a:srgbClr val="006600"/>
                </a:solidFill>
                <a:latin typeface="Rockwell Extra Bold" panose="02060903040505020403" pitchFamily="18" charset="0"/>
              </a:rPr>
              <a:t>Keep  yourself  Hydrated</a:t>
            </a:r>
          </a:p>
        </p:txBody>
      </p:sp>
      <p:sp>
        <p:nvSpPr>
          <p:cNvPr id="23556" name="Content Placeholder 3">
            <a:extLst>
              <a:ext uri="{FF2B5EF4-FFF2-40B4-BE49-F238E27FC236}">
                <a16:creationId xmlns:a16="http://schemas.microsoft.com/office/drawing/2014/main" id="{A28A028A-6616-49C9-86FC-418AB95C79FD}"/>
              </a:ext>
            </a:extLst>
          </p:cNvPr>
          <p:cNvSpPr>
            <a:spLocks noGrp="1"/>
          </p:cNvSpPr>
          <p:nvPr>
            <p:ph sz="half" idx="2"/>
          </p:nvPr>
        </p:nvSpPr>
        <p:spPr>
          <a:xfrm>
            <a:off x="609600" y="3657600"/>
            <a:ext cx="7924800" cy="2438400"/>
          </a:xfrm>
          <a:solidFill>
            <a:schemeClr val="bg1">
              <a:alpha val="53000"/>
            </a:schemeClr>
          </a:solidFill>
        </p:spPr>
        <p:txBody>
          <a:bodyPr/>
          <a:lstStyle/>
          <a:p>
            <a:pPr marL="0" indent="0" algn="ctr" eaLnBrk="1" hangingPunct="1">
              <a:buFont typeface="Arial" panose="020B0604020202020204" pitchFamily="34" charset="0"/>
              <a:buNone/>
            </a:pPr>
            <a:r>
              <a:rPr lang="en-US" altLang="en-US" sz="4400" b="1" dirty="0">
                <a:solidFill>
                  <a:srgbClr val="006600"/>
                </a:solidFill>
                <a:latin typeface="Rockwell Extra Bold" panose="02060903040505020403" pitchFamily="18" charset="0"/>
              </a:rPr>
              <a:t>Drink 6- 8 glasses of water everyday</a:t>
            </a:r>
          </a:p>
        </p:txBody>
      </p:sp>
      <p:sp>
        <p:nvSpPr>
          <p:cNvPr id="2" name="Rectangle 1">
            <a:extLst>
              <a:ext uri="{FF2B5EF4-FFF2-40B4-BE49-F238E27FC236}">
                <a16:creationId xmlns:a16="http://schemas.microsoft.com/office/drawing/2014/main" id="{C73813AA-9E69-4807-B4CB-1CE517EC011A}"/>
              </a:ext>
            </a:extLst>
          </p:cNvPr>
          <p:cNvSpPr/>
          <p:nvPr/>
        </p:nvSpPr>
        <p:spPr>
          <a:xfrm>
            <a:off x="228600" y="251927"/>
            <a:ext cx="8610600" cy="63541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556"/>
                                        </p:tgtEl>
                                        <p:attrNameLst>
                                          <p:attrName>style.visibility</p:attrName>
                                        </p:attrNameLst>
                                      </p:cBhvr>
                                      <p:to>
                                        <p:strVal val="visible"/>
                                      </p:to>
                                    </p:set>
                                    <p:anim calcmode="lin" valueType="num">
                                      <p:cBhvr additive="base">
                                        <p:cTn id="11" dur="500" fill="hold"/>
                                        <p:tgtEl>
                                          <p:spTgt spid="23556"/>
                                        </p:tgtEl>
                                        <p:attrNameLst>
                                          <p:attrName>ppt_x</p:attrName>
                                        </p:attrNameLst>
                                      </p:cBhvr>
                                      <p:tavLst>
                                        <p:tav tm="0">
                                          <p:val>
                                            <p:strVal val="#ppt_x"/>
                                          </p:val>
                                        </p:tav>
                                        <p:tav tm="100000">
                                          <p:val>
                                            <p:strVal val="#ppt_x"/>
                                          </p:val>
                                        </p:tav>
                                      </p:tavLst>
                                    </p:anim>
                                    <p:anim calcmode="lin" valueType="num">
                                      <p:cBhvr additive="base">
                                        <p:cTn id="12"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lass of milk&#10;&#10;Description automatically generated">
            <a:extLst>
              <a:ext uri="{FF2B5EF4-FFF2-40B4-BE49-F238E27FC236}">
                <a16:creationId xmlns:a16="http://schemas.microsoft.com/office/drawing/2014/main" id="{05D3DD66-390E-42A1-9268-C2CF16DBC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152400"/>
            <a:ext cx="5719665" cy="6553200"/>
          </a:xfrm>
          <a:prstGeom prst="rect">
            <a:avLst/>
          </a:prstGeom>
        </p:spPr>
      </p:pic>
      <p:sp>
        <p:nvSpPr>
          <p:cNvPr id="25603" name="Rectangle 2">
            <a:extLst>
              <a:ext uri="{FF2B5EF4-FFF2-40B4-BE49-F238E27FC236}">
                <a16:creationId xmlns:a16="http://schemas.microsoft.com/office/drawing/2014/main" id="{08A07BA0-8703-4BF9-B084-1F89F126FA78}"/>
              </a:ext>
            </a:extLst>
          </p:cNvPr>
          <p:cNvSpPr>
            <a:spLocks noGrp="1" noChangeArrowheads="1"/>
          </p:cNvSpPr>
          <p:nvPr>
            <p:ph type="title"/>
          </p:nvPr>
        </p:nvSpPr>
        <p:spPr>
          <a:xfrm>
            <a:off x="5105400" y="207511"/>
            <a:ext cx="4168613" cy="1066800"/>
          </a:xfrm>
        </p:spPr>
        <p:txBody>
          <a:bodyPr/>
          <a:lstStyle/>
          <a:p>
            <a:pPr eaLnBrk="1" hangingPunct="1"/>
            <a:r>
              <a:rPr lang="en-US" altLang="en-US" sz="5400" b="1" dirty="0">
                <a:solidFill>
                  <a:srgbClr val="CC6600"/>
                </a:solidFill>
                <a:latin typeface="Rockwell Extra Bold" panose="02060903040505020403" pitchFamily="18" charset="0"/>
              </a:rPr>
              <a:t> </a:t>
            </a:r>
            <a:r>
              <a:rPr lang="en-US" altLang="en-US" sz="5400" b="1" spc="300" dirty="0">
                <a:solidFill>
                  <a:srgbClr val="CC6600"/>
                </a:solidFill>
                <a:latin typeface="Rockwell Extra Bold" panose="02060903040505020403" pitchFamily="18" charset="0"/>
              </a:rPr>
              <a:t>Milk</a:t>
            </a:r>
            <a:r>
              <a:rPr lang="en-US" altLang="en-US" sz="5400" b="1" dirty="0">
                <a:solidFill>
                  <a:srgbClr val="CC6600"/>
                </a:solidFill>
                <a:latin typeface="Rockwell Extra Bold" panose="02060903040505020403" pitchFamily="18" charset="0"/>
              </a:rPr>
              <a:t>!</a:t>
            </a:r>
          </a:p>
        </p:txBody>
      </p:sp>
      <p:pic>
        <p:nvPicPr>
          <p:cNvPr id="25604" name="Picture 2" descr="http://2.bp.blogspot.com/_GSgemeAznH4/SSmqPolU61I/AAAAAAAABaI/QmeTGwLQtl4/s400/3.jpg">
            <a:extLst>
              <a:ext uri="{FF2B5EF4-FFF2-40B4-BE49-F238E27FC236}">
                <a16:creationId xmlns:a16="http://schemas.microsoft.com/office/drawing/2014/main" id="{1105D271-EB85-4A56-8CB1-147C51EF0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18" y="2588021"/>
            <a:ext cx="4711861" cy="13922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2">
            <a:extLst>
              <a:ext uri="{FF2B5EF4-FFF2-40B4-BE49-F238E27FC236}">
                <a16:creationId xmlns:a16="http://schemas.microsoft.com/office/drawing/2014/main" id="{D8B194A5-D9CD-4138-B74F-768CDC873B20}"/>
              </a:ext>
            </a:extLst>
          </p:cNvPr>
          <p:cNvSpPr txBox="1">
            <a:spLocks noChangeArrowheads="1"/>
          </p:cNvSpPr>
          <p:nvPr/>
        </p:nvSpPr>
        <p:spPr bwMode="auto">
          <a:xfrm>
            <a:off x="6181469" y="1189955"/>
            <a:ext cx="2500726"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r>
              <a:rPr lang="en-US" altLang="en-US" sz="4000" dirty="0">
                <a:solidFill>
                  <a:srgbClr val="CC6600"/>
                </a:solidFill>
                <a:latin typeface="Rockwell" panose="02060603020205020403" pitchFamily="18" charset="0"/>
              </a:rPr>
              <a:t>“O Allah!  Bless it for us and grant us more of it” </a:t>
            </a:r>
          </a:p>
          <a:p>
            <a:pPr algn="r" eaLnBrk="1" hangingPunct="1"/>
            <a:r>
              <a:rPr lang="en-US" altLang="en-US" sz="1800" dirty="0">
                <a:solidFill>
                  <a:srgbClr val="CC6600"/>
                </a:solidFill>
                <a:latin typeface="Rockwell" panose="02060603020205020403" pitchFamily="18" charset="0"/>
              </a:rPr>
              <a:t>[</a:t>
            </a:r>
            <a:r>
              <a:rPr lang="en-US" altLang="en-US" sz="1800" dirty="0" err="1">
                <a:solidFill>
                  <a:srgbClr val="CC6600"/>
                </a:solidFill>
                <a:latin typeface="Rockwell" panose="02060603020205020403" pitchFamily="18" charset="0"/>
              </a:rPr>
              <a:t>Tirmidhi</a:t>
            </a:r>
            <a:r>
              <a:rPr lang="en-US" altLang="en-US" sz="1800" dirty="0">
                <a:solidFill>
                  <a:srgbClr val="CC6600"/>
                </a:solidFill>
                <a:latin typeface="Rockwell" panose="02060603020205020403" pitchFamily="18" charset="0"/>
              </a:rPr>
              <a:t>, Abu Dawood]</a:t>
            </a:r>
          </a:p>
        </p:txBody>
      </p:sp>
      <p:sp>
        <p:nvSpPr>
          <p:cNvPr id="2" name="Rectangle 1">
            <a:extLst>
              <a:ext uri="{FF2B5EF4-FFF2-40B4-BE49-F238E27FC236}">
                <a16:creationId xmlns:a16="http://schemas.microsoft.com/office/drawing/2014/main" id="{57496F72-9B3D-4ABD-93C3-7A227FEDB3EE}"/>
              </a:ext>
            </a:extLst>
          </p:cNvPr>
          <p:cNvSpPr/>
          <p:nvPr/>
        </p:nvSpPr>
        <p:spPr>
          <a:xfrm>
            <a:off x="304800" y="152400"/>
            <a:ext cx="8534400" cy="6553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0F4F54-4766-45DF-B22A-7B30F8D6C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47700"/>
            <a:ext cx="40925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A75F87B-4F36-4B03-96FE-68DC00EB7B9B}"/>
              </a:ext>
            </a:extLst>
          </p:cNvPr>
          <p:cNvSpPr txBox="1">
            <a:spLocks noChangeArrowheads="1"/>
          </p:cNvSpPr>
          <p:nvPr/>
        </p:nvSpPr>
        <p:spPr bwMode="auto">
          <a:xfrm>
            <a:off x="4729163" y="2190750"/>
            <a:ext cx="41862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itchFamily="66" charset="0"/>
              </a:defRPr>
            </a:lvl1pPr>
            <a:lvl2pPr marL="742950" indent="-285750">
              <a:defRPr sz="1600" b="1">
                <a:solidFill>
                  <a:schemeClr val="tx1"/>
                </a:solidFill>
                <a:latin typeface="Comic Sans MS" pitchFamily="66" charset="0"/>
              </a:defRPr>
            </a:lvl2pPr>
            <a:lvl3pPr marL="1143000" indent="-228600">
              <a:defRPr sz="1600" b="1">
                <a:solidFill>
                  <a:schemeClr val="tx1"/>
                </a:solidFill>
                <a:latin typeface="Comic Sans MS" pitchFamily="66" charset="0"/>
              </a:defRPr>
            </a:lvl3pPr>
            <a:lvl4pPr marL="1600200" indent="-228600">
              <a:defRPr sz="1600" b="1">
                <a:solidFill>
                  <a:schemeClr val="tx1"/>
                </a:solidFill>
                <a:latin typeface="Comic Sans MS" pitchFamily="66" charset="0"/>
              </a:defRPr>
            </a:lvl4pPr>
            <a:lvl5pPr marL="2057400" indent="-228600">
              <a:defRPr sz="1600" b="1">
                <a:solidFill>
                  <a:schemeClr val="tx1"/>
                </a:solidFill>
                <a:latin typeface="Comic Sans MS" pitchFamily="66" charset="0"/>
              </a:defRPr>
            </a:lvl5pPr>
            <a:lvl6pPr marL="2514600" indent="-228600" eaLnBrk="0" fontAlgn="base" hangingPunct="0">
              <a:spcBef>
                <a:spcPct val="0"/>
              </a:spcBef>
              <a:spcAft>
                <a:spcPct val="0"/>
              </a:spcAft>
              <a:defRPr sz="1600" b="1">
                <a:solidFill>
                  <a:schemeClr val="tx1"/>
                </a:solidFill>
                <a:latin typeface="Comic Sans MS" pitchFamily="66" charset="0"/>
              </a:defRPr>
            </a:lvl6pPr>
            <a:lvl7pPr marL="2971800" indent="-228600" eaLnBrk="0" fontAlgn="base" hangingPunct="0">
              <a:spcBef>
                <a:spcPct val="0"/>
              </a:spcBef>
              <a:spcAft>
                <a:spcPct val="0"/>
              </a:spcAft>
              <a:defRPr sz="1600" b="1">
                <a:solidFill>
                  <a:schemeClr val="tx1"/>
                </a:solidFill>
                <a:latin typeface="Comic Sans MS" pitchFamily="66" charset="0"/>
              </a:defRPr>
            </a:lvl7pPr>
            <a:lvl8pPr marL="3429000" indent="-228600" eaLnBrk="0" fontAlgn="base" hangingPunct="0">
              <a:spcBef>
                <a:spcPct val="0"/>
              </a:spcBef>
              <a:spcAft>
                <a:spcPct val="0"/>
              </a:spcAft>
              <a:defRPr sz="1600" b="1">
                <a:solidFill>
                  <a:schemeClr val="tx1"/>
                </a:solidFill>
                <a:latin typeface="Comic Sans MS" pitchFamily="66" charset="0"/>
              </a:defRPr>
            </a:lvl8pPr>
            <a:lvl9pPr marL="3886200" indent="-228600" eaLnBrk="0" fontAlgn="base" hangingPunct="0">
              <a:spcBef>
                <a:spcPct val="0"/>
              </a:spcBef>
              <a:spcAft>
                <a:spcPct val="0"/>
              </a:spcAft>
              <a:defRPr sz="1600" b="1">
                <a:solidFill>
                  <a:schemeClr val="tx1"/>
                </a:solidFill>
                <a:latin typeface="Comic Sans MS" pitchFamily="66" charset="0"/>
              </a:defRPr>
            </a:lvl9pPr>
          </a:lstStyle>
          <a:p>
            <a:pPr algn="ctr">
              <a:defRPr/>
            </a:pPr>
            <a:r>
              <a:rPr lang="en-US" sz="3600" dirty="0">
                <a:solidFill>
                  <a:srgbClr val="CC6600"/>
                </a:solidFill>
                <a:latin typeface="Rockwell" panose="02060603020205020403" pitchFamily="18" charset="0"/>
                <a:cs typeface="Arial" charset="0"/>
              </a:rPr>
              <a:t>Was Muhammad (</a:t>
            </a:r>
            <a:r>
              <a:rPr lang="en-US" sz="3600" dirty="0" err="1">
                <a:solidFill>
                  <a:srgbClr val="CC6600"/>
                </a:solidFill>
                <a:latin typeface="Rockwell" panose="02060603020205020403" pitchFamily="18" charset="0"/>
                <a:cs typeface="Arial" charset="0"/>
              </a:rPr>
              <a:t>pbuh</a:t>
            </a:r>
            <a:r>
              <a:rPr lang="en-US" sz="3600" dirty="0">
                <a:solidFill>
                  <a:srgbClr val="CC6600"/>
                </a:solidFill>
                <a:latin typeface="Rockwell" panose="02060603020205020403" pitchFamily="18" charset="0"/>
                <a:cs typeface="Arial" charset="0"/>
              </a:rPr>
              <a:t>) </a:t>
            </a:r>
            <a:br>
              <a:rPr lang="en-US" sz="3600" dirty="0">
                <a:solidFill>
                  <a:srgbClr val="CC6600"/>
                </a:solidFill>
                <a:latin typeface="Rockwell" panose="02060603020205020403" pitchFamily="18" charset="0"/>
                <a:cs typeface="Arial" charset="0"/>
              </a:rPr>
            </a:br>
            <a:r>
              <a:rPr lang="en-US" sz="3600" dirty="0">
                <a:solidFill>
                  <a:srgbClr val="CC6600"/>
                </a:solidFill>
                <a:latin typeface="Rockwell" panose="02060603020205020403" pitchFamily="18" charset="0"/>
                <a:cs typeface="Arial" charset="0"/>
              </a:rPr>
              <a:t>a physician?</a:t>
            </a:r>
            <a:endParaRPr lang="en-US" sz="3600" b="0" dirty="0">
              <a:solidFill>
                <a:srgbClr val="CC6600"/>
              </a:solidFill>
              <a:latin typeface="Rockwell" panose="02060603020205020403" pitchFamily="18" charset="0"/>
              <a:cs typeface="+mn-cs"/>
            </a:endParaRPr>
          </a:p>
        </p:txBody>
      </p:sp>
      <p:sp>
        <p:nvSpPr>
          <p:cNvPr id="2" name="Rectangle 1">
            <a:extLst>
              <a:ext uri="{FF2B5EF4-FFF2-40B4-BE49-F238E27FC236}">
                <a16:creationId xmlns:a16="http://schemas.microsoft.com/office/drawing/2014/main" id="{0779B860-4D0E-442F-A33B-8268FDF1F186}"/>
              </a:ext>
            </a:extLst>
          </p:cNvPr>
          <p:cNvSpPr/>
          <p:nvPr/>
        </p:nvSpPr>
        <p:spPr>
          <a:xfrm>
            <a:off x="304800" y="228600"/>
            <a:ext cx="8610600" cy="6324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8">
            <a:extLst>
              <a:ext uri="{FF2B5EF4-FFF2-40B4-BE49-F238E27FC236}">
                <a16:creationId xmlns:a16="http://schemas.microsoft.com/office/drawing/2014/main" id="{ADD26742-7336-4B79-8412-2E3B788C97BF}"/>
              </a:ext>
            </a:extLst>
          </p:cNvPr>
          <p:cNvSpPr>
            <a:spLocks noChangeArrowheads="1"/>
          </p:cNvSpPr>
          <p:nvPr/>
        </p:nvSpPr>
        <p:spPr bwMode="auto">
          <a:xfrm>
            <a:off x="4581525" y="2819400"/>
            <a:ext cx="4562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endParaRPr lang="en-US" altLang="en-US" sz="2800" b="0"/>
          </a:p>
        </p:txBody>
      </p:sp>
      <p:pic>
        <p:nvPicPr>
          <p:cNvPr id="3" name="Picture 2">
            <a:extLst>
              <a:ext uri="{FF2B5EF4-FFF2-40B4-BE49-F238E27FC236}">
                <a16:creationId xmlns:a16="http://schemas.microsoft.com/office/drawing/2014/main" id="{B8091328-3127-4AF4-81ED-450BFD00D9AE}"/>
              </a:ext>
            </a:extLst>
          </p:cNvPr>
          <p:cNvPicPr>
            <a:picLocks noChangeAspect="1"/>
          </p:cNvPicPr>
          <p:nvPr/>
        </p:nvPicPr>
        <p:blipFill>
          <a:blip r:embed="rId2"/>
          <a:stretch>
            <a:fillRect/>
          </a:stretch>
        </p:blipFill>
        <p:spPr>
          <a:xfrm>
            <a:off x="398122" y="304800"/>
            <a:ext cx="5222071" cy="6096000"/>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C7519C16-D709-491D-88BD-97D1913DC5A4}"/>
              </a:ext>
            </a:extLst>
          </p:cNvPr>
          <p:cNvSpPr txBox="1"/>
          <p:nvPr/>
        </p:nvSpPr>
        <p:spPr>
          <a:xfrm>
            <a:off x="5943599" y="2461349"/>
            <a:ext cx="2846363" cy="1754326"/>
          </a:xfrm>
          <a:prstGeom prst="rect">
            <a:avLst/>
          </a:prstGeom>
          <a:noFill/>
        </p:spPr>
        <p:txBody>
          <a:bodyPr wrap="square" rtlCol="0">
            <a:spAutoFit/>
          </a:bodyPr>
          <a:lstStyle/>
          <a:p>
            <a:pPr algn="ctr"/>
            <a:r>
              <a:rPr lang="en-US" sz="5400" dirty="0">
                <a:solidFill>
                  <a:srgbClr val="006600"/>
                </a:solidFill>
                <a:latin typeface="Rockwell Extra Bold" panose="02060903040505020403" pitchFamily="18" charset="0"/>
              </a:rPr>
              <a:t>Camel </a:t>
            </a:r>
          </a:p>
          <a:p>
            <a:pPr algn="ctr"/>
            <a:r>
              <a:rPr lang="en-US" sz="5400" dirty="0">
                <a:solidFill>
                  <a:srgbClr val="006600"/>
                </a:solidFill>
                <a:latin typeface="Rockwell Extra Bold" panose="02060903040505020403" pitchFamily="18" charset="0"/>
              </a:rPr>
              <a:t>milk</a:t>
            </a:r>
          </a:p>
        </p:txBody>
      </p:sp>
      <p:sp>
        <p:nvSpPr>
          <p:cNvPr id="5" name="TextBox 4">
            <a:extLst>
              <a:ext uri="{FF2B5EF4-FFF2-40B4-BE49-F238E27FC236}">
                <a16:creationId xmlns:a16="http://schemas.microsoft.com/office/drawing/2014/main" id="{B04232D9-0399-4C90-A47C-021A7D3BAF5F}"/>
              </a:ext>
            </a:extLst>
          </p:cNvPr>
          <p:cNvSpPr txBox="1"/>
          <p:nvPr/>
        </p:nvSpPr>
        <p:spPr>
          <a:xfrm>
            <a:off x="398123" y="3343177"/>
            <a:ext cx="5056161" cy="1938992"/>
          </a:xfrm>
          <a:prstGeom prst="rect">
            <a:avLst/>
          </a:prstGeom>
          <a:solidFill>
            <a:schemeClr val="bg1">
              <a:alpha val="40000"/>
            </a:schemeClr>
          </a:solidFill>
        </p:spPr>
        <p:txBody>
          <a:bodyPr wrap="square" rtlCol="0">
            <a:spAutoFit/>
          </a:bodyPr>
          <a:lstStyle/>
          <a:p>
            <a:r>
              <a:rPr lang="en-US" sz="6000" dirty="0">
                <a:solidFill>
                  <a:srgbClr val="006600"/>
                </a:solidFill>
                <a:latin typeface="Rockwell Extra Bold" panose="02060903040505020403" pitchFamily="18" charset="0"/>
              </a:rPr>
              <a:t>The next big thing?</a:t>
            </a:r>
          </a:p>
        </p:txBody>
      </p:sp>
      <p:sp>
        <p:nvSpPr>
          <p:cNvPr id="2" name="Rectangle 1">
            <a:extLst>
              <a:ext uri="{FF2B5EF4-FFF2-40B4-BE49-F238E27FC236}">
                <a16:creationId xmlns:a16="http://schemas.microsoft.com/office/drawing/2014/main" id="{A347A32B-229E-4163-81C6-5D1BAB87D9FE}"/>
              </a:ext>
            </a:extLst>
          </p:cNvPr>
          <p:cNvSpPr/>
          <p:nvPr/>
        </p:nvSpPr>
        <p:spPr>
          <a:xfrm>
            <a:off x="152400" y="152400"/>
            <a:ext cx="8763000" cy="6477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91C57E-FDFF-4FBD-A0ED-38C7CC7BBB56}"/>
              </a:ext>
            </a:extLst>
          </p:cNvPr>
          <p:cNvSpPr>
            <a:spLocks noGrp="1"/>
          </p:cNvSpPr>
          <p:nvPr>
            <p:ph type="title"/>
          </p:nvPr>
        </p:nvSpPr>
        <p:spPr>
          <a:xfrm>
            <a:off x="8001000" y="2590800"/>
            <a:ext cx="762000" cy="1143000"/>
          </a:xfrm>
        </p:spPr>
        <p:txBody>
          <a:bodyPr/>
          <a:lstStyle/>
          <a:p>
            <a:r>
              <a:rPr lang="en-US" sz="6600" dirty="0">
                <a:solidFill>
                  <a:srgbClr val="CC6600"/>
                </a:solidFill>
                <a:latin typeface="Rockwell Extra Bold" panose="02060903040505020403" pitchFamily="18" charset="0"/>
              </a:rPr>
              <a:t>DATES</a:t>
            </a:r>
          </a:p>
        </p:txBody>
      </p:sp>
      <p:pic>
        <p:nvPicPr>
          <p:cNvPr id="4" name="Picture 3">
            <a:extLst>
              <a:ext uri="{FF2B5EF4-FFF2-40B4-BE49-F238E27FC236}">
                <a16:creationId xmlns:a16="http://schemas.microsoft.com/office/drawing/2014/main" id="{9793B17C-683B-491F-9952-392D90EAB5E1}"/>
              </a:ext>
            </a:extLst>
          </p:cNvPr>
          <p:cNvPicPr>
            <a:picLocks noChangeAspect="1"/>
          </p:cNvPicPr>
          <p:nvPr/>
        </p:nvPicPr>
        <p:blipFill>
          <a:blip r:embed="rId2"/>
          <a:stretch>
            <a:fillRect/>
          </a:stretch>
        </p:blipFill>
        <p:spPr>
          <a:xfrm>
            <a:off x="228600" y="304800"/>
            <a:ext cx="7467600" cy="6324600"/>
          </a:xfrm>
          <a:prstGeom prst="rect">
            <a:avLst/>
          </a:prstGeom>
        </p:spPr>
      </p:pic>
      <p:sp>
        <p:nvSpPr>
          <p:cNvPr id="5" name="Rectangle 4">
            <a:extLst>
              <a:ext uri="{FF2B5EF4-FFF2-40B4-BE49-F238E27FC236}">
                <a16:creationId xmlns:a16="http://schemas.microsoft.com/office/drawing/2014/main" id="{DF1CB7E3-DEA9-4A24-BE70-1652C1091C8A}"/>
              </a:ext>
            </a:extLst>
          </p:cNvPr>
          <p:cNvSpPr/>
          <p:nvPr/>
        </p:nvSpPr>
        <p:spPr>
          <a:xfrm>
            <a:off x="228600" y="304800"/>
            <a:ext cx="8610600" cy="6324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2D17BB-640A-4C82-A7F0-BFBE590CFF72}"/>
              </a:ext>
            </a:extLst>
          </p:cNvPr>
          <p:cNvPicPr>
            <a:picLocks noChangeAspect="1"/>
          </p:cNvPicPr>
          <p:nvPr/>
        </p:nvPicPr>
        <p:blipFill>
          <a:blip r:embed="rId2"/>
          <a:stretch>
            <a:fillRect/>
          </a:stretch>
        </p:blipFill>
        <p:spPr>
          <a:xfrm>
            <a:off x="0" y="0"/>
            <a:ext cx="9144000" cy="6097905"/>
          </a:xfrm>
          <a:prstGeom prst="rect">
            <a:avLst/>
          </a:prstGeom>
        </p:spPr>
      </p:pic>
      <p:sp>
        <p:nvSpPr>
          <p:cNvPr id="4" name="Title 3">
            <a:extLst>
              <a:ext uri="{FF2B5EF4-FFF2-40B4-BE49-F238E27FC236}">
                <a16:creationId xmlns:a16="http://schemas.microsoft.com/office/drawing/2014/main" id="{BB5D23CD-DC80-4B6B-962D-8783E046A7C7}"/>
              </a:ext>
            </a:extLst>
          </p:cNvPr>
          <p:cNvSpPr>
            <a:spLocks noGrp="1"/>
          </p:cNvSpPr>
          <p:nvPr>
            <p:ph type="title"/>
          </p:nvPr>
        </p:nvSpPr>
        <p:spPr>
          <a:xfrm>
            <a:off x="0" y="5867400"/>
            <a:ext cx="9144000" cy="1143000"/>
          </a:xfrm>
        </p:spPr>
        <p:txBody>
          <a:bodyPr/>
          <a:lstStyle/>
          <a:p>
            <a:r>
              <a:rPr lang="en-US" sz="4000" dirty="0">
                <a:solidFill>
                  <a:srgbClr val="006600"/>
                </a:solidFill>
                <a:latin typeface="Rockwell Extra Bold" panose="02060903040505020403" pitchFamily="18" charset="0"/>
              </a:rPr>
              <a:t>Candy That Grows On Trees!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CCC1D-91F8-4760-84EC-7E7792770C14}"/>
              </a:ext>
            </a:extLst>
          </p:cNvPr>
          <p:cNvPicPr>
            <a:picLocks noChangeAspect="1"/>
          </p:cNvPicPr>
          <p:nvPr/>
        </p:nvPicPr>
        <p:blipFill>
          <a:blip r:embed="rId2"/>
          <a:stretch>
            <a:fillRect/>
          </a:stretch>
        </p:blipFill>
        <p:spPr>
          <a:xfrm>
            <a:off x="304800" y="152400"/>
            <a:ext cx="8534400" cy="6601265"/>
          </a:xfrm>
          <a:prstGeom prst="rect">
            <a:avLst/>
          </a:prstGeom>
          <a:ln>
            <a:noFill/>
          </a:ln>
          <a:effectLst>
            <a:softEdge rad="112500"/>
          </a:effectLst>
        </p:spPr>
      </p:pic>
      <p:sp>
        <p:nvSpPr>
          <p:cNvPr id="4" name="Title 3">
            <a:extLst>
              <a:ext uri="{FF2B5EF4-FFF2-40B4-BE49-F238E27FC236}">
                <a16:creationId xmlns:a16="http://schemas.microsoft.com/office/drawing/2014/main" id="{263276D2-61F1-46AF-89AC-0BB22DD3B895}"/>
              </a:ext>
            </a:extLst>
          </p:cNvPr>
          <p:cNvSpPr>
            <a:spLocks noGrp="1"/>
          </p:cNvSpPr>
          <p:nvPr>
            <p:ph type="title"/>
          </p:nvPr>
        </p:nvSpPr>
        <p:spPr>
          <a:xfrm>
            <a:off x="457200" y="381000"/>
            <a:ext cx="8229600" cy="1143000"/>
          </a:xfrm>
          <a:solidFill>
            <a:schemeClr val="bg1">
              <a:alpha val="31000"/>
            </a:schemeClr>
          </a:solidFill>
        </p:spPr>
        <p:txBody>
          <a:bodyPr/>
          <a:lstStyle/>
          <a:p>
            <a:r>
              <a:rPr lang="en-US" sz="6600" dirty="0">
                <a:solidFill>
                  <a:srgbClr val="CC6600"/>
                </a:solidFill>
                <a:latin typeface="Rockwell Extra Bold" panose="02060903040505020403" pitchFamily="18" charset="0"/>
              </a:rPr>
              <a:t>Olives</a:t>
            </a:r>
          </a:p>
        </p:txBody>
      </p:sp>
      <p:sp>
        <p:nvSpPr>
          <p:cNvPr id="2" name="Rectangle 1">
            <a:extLst>
              <a:ext uri="{FF2B5EF4-FFF2-40B4-BE49-F238E27FC236}">
                <a16:creationId xmlns:a16="http://schemas.microsoft.com/office/drawing/2014/main" id="{56A38D86-D645-4BD3-9E3B-B16FB0BBED16}"/>
              </a:ext>
            </a:extLst>
          </p:cNvPr>
          <p:cNvSpPr/>
          <p:nvPr/>
        </p:nvSpPr>
        <p:spPr>
          <a:xfrm>
            <a:off x="304800" y="152400"/>
            <a:ext cx="8534400" cy="660126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3" name="Text Box 7">
            <a:extLst>
              <a:ext uri="{FF2B5EF4-FFF2-40B4-BE49-F238E27FC236}">
                <a16:creationId xmlns:a16="http://schemas.microsoft.com/office/drawing/2014/main" id="{803ED0BF-3B2A-4CF3-8713-935F7D7000A6}"/>
              </a:ext>
            </a:extLst>
          </p:cNvPr>
          <p:cNvSpPr txBox="1">
            <a:spLocks noChangeArrowheads="1"/>
          </p:cNvSpPr>
          <p:nvPr/>
        </p:nvSpPr>
        <p:spPr bwMode="auto">
          <a:xfrm>
            <a:off x="1066800" y="2328590"/>
            <a:ext cx="746760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sz="2200" dirty="0">
                <a:solidFill>
                  <a:srgbClr val="CC6600"/>
                </a:solidFill>
                <a:latin typeface="Rockwell" panose="02060603020205020403" pitchFamily="18" charset="0"/>
              </a:rPr>
              <a:t>The Prophet (</a:t>
            </a:r>
            <a:r>
              <a:rPr lang="en-US" altLang="en-US" sz="2200" dirty="0" err="1">
                <a:solidFill>
                  <a:srgbClr val="CC6600"/>
                </a:solidFill>
                <a:latin typeface="Rockwell" panose="02060603020205020403" pitchFamily="18" charset="0"/>
              </a:rPr>
              <a:t>pbuh</a:t>
            </a:r>
            <a:r>
              <a:rPr lang="en-US" altLang="en-US" sz="2200" dirty="0">
                <a:solidFill>
                  <a:srgbClr val="CC6600"/>
                </a:solidFill>
                <a:latin typeface="Rockwell" panose="02060603020205020403" pitchFamily="18" charset="0"/>
              </a:rPr>
              <a:t>) said, </a:t>
            </a:r>
          </a:p>
          <a:p>
            <a:pPr algn="ctr" eaLnBrk="1" hangingPunct="1">
              <a:spcBef>
                <a:spcPct val="50000"/>
              </a:spcBef>
            </a:pPr>
            <a:r>
              <a:rPr lang="en-US" altLang="en-US" sz="4400" dirty="0">
                <a:solidFill>
                  <a:srgbClr val="CC6600"/>
                </a:solidFill>
                <a:latin typeface="Rockwell" panose="02060603020205020403" pitchFamily="18" charset="0"/>
              </a:rPr>
              <a:t>"Eat the olive oil and massage it over your bodies since it is a blessed tree.“</a:t>
            </a:r>
          </a:p>
          <a:p>
            <a:pPr lvl="1" algn="r" eaLnBrk="1" hangingPunct="1">
              <a:spcBef>
                <a:spcPct val="50000"/>
              </a:spcBef>
            </a:pPr>
            <a:r>
              <a:rPr lang="en-US" altLang="en-US" sz="1800" dirty="0">
                <a:solidFill>
                  <a:srgbClr val="CC6600"/>
                </a:solidFill>
                <a:latin typeface="Rockwell" panose="02060603020205020403" pitchFamily="18" charset="0"/>
              </a:rPr>
              <a:t>[Ahmad]</a:t>
            </a:r>
            <a:br>
              <a:rPr lang="en-US" altLang="en-US" sz="1800" dirty="0">
                <a:solidFill>
                  <a:srgbClr val="CC6600"/>
                </a:solidFill>
                <a:latin typeface="Rockwell" panose="02060603020205020403" pitchFamily="18" charset="0"/>
              </a:rPr>
            </a:br>
            <a:endParaRPr lang="en-US" altLang="en-US" sz="1800" dirty="0">
              <a:solidFill>
                <a:srgbClr val="CC6600"/>
              </a:solidFill>
              <a:latin typeface="Rockwell" panose="02060603020205020403" pitchFamily="18" charset="0"/>
            </a:endParaRPr>
          </a:p>
        </p:txBody>
      </p:sp>
      <p:sp>
        <p:nvSpPr>
          <p:cNvPr id="30724" name="TextBox 7">
            <a:extLst>
              <a:ext uri="{FF2B5EF4-FFF2-40B4-BE49-F238E27FC236}">
                <a16:creationId xmlns:a16="http://schemas.microsoft.com/office/drawing/2014/main" id="{7EA81DE3-798A-477B-AAD3-590145BF4B51}"/>
              </a:ext>
            </a:extLst>
          </p:cNvPr>
          <p:cNvSpPr txBox="1">
            <a:spLocks noChangeArrowheads="1"/>
          </p:cNvSpPr>
          <p:nvPr/>
        </p:nvSpPr>
        <p:spPr bwMode="auto">
          <a:xfrm>
            <a:off x="3110" y="681842"/>
            <a:ext cx="91646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algn="ctr" eaLnBrk="1" hangingPunct="1"/>
            <a:r>
              <a:rPr lang="en-US" altLang="en-US" sz="5400" dirty="0">
                <a:solidFill>
                  <a:srgbClr val="006600"/>
                </a:solidFill>
                <a:latin typeface="Rockwell Extra Bold" panose="02060903040505020403" pitchFamily="18" charset="0"/>
              </a:rPr>
              <a:t>Shoo that  Flu AWAY!</a:t>
            </a:r>
          </a:p>
          <a:p>
            <a:pPr eaLnBrk="1" hangingPunct="1"/>
            <a:endParaRPr lang="en-US" altLang="en-US" sz="5400" dirty="0">
              <a:solidFill>
                <a:srgbClr val="006600"/>
              </a:solidFill>
              <a:latin typeface="Rockwell Extra Bold" panose="02060903040505020403" pitchFamily="18" charset="0"/>
            </a:endParaRPr>
          </a:p>
        </p:txBody>
      </p:sp>
      <p:sp>
        <p:nvSpPr>
          <p:cNvPr id="2" name="Rectangle 1">
            <a:extLst>
              <a:ext uri="{FF2B5EF4-FFF2-40B4-BE49-F238E27FC236}">
                <a16:creationId xmlns:a16="http://schemas.microsoft.com/office/drawing/2014/main" id="{19A1B469-A409-4EAA-9E94-41D1898C4418}"/>
              </a:ext>
            </a:extLst>
          </p:cNvPr>
          <p:cNvSpPr/>
          <p:nvPr/>
        </p:nvSpPr>
        <p:spPr>
          <a:xfrm>
            <a:off x="228600" y="228600"/>
            <a:ext cx="8686800" cy="6400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884599-0DA7-4AA2-941E-AD76240BF40A}"/>
              </a:ext>
            </a:extLst>
          </p:cNvPr>
          <p:cNvPicPr>
            <a:picLocks noChangeAspect="1"/>
          </p:cNvPicPr>
          <p:nvPr/>
        </p:nvPicPr>
        <p:blipFill>
          <a:blip r:embed="rId2"/>
          <a:stretch>
            <a:fillRect/>
          </a:stretch>
        </p:blipFill>
        <p:spPr>
          <a:xfrm>
            <a:off x="228600" y="1447800"/>
            <a:ext cx="8686800" cy="5249863"/>
          </a:xfrm>
          <a:prstGeom prst="rect">
            <a:avLst/>
          </a:prstGeom>
        </p:spPr>
      </p:pic>
      <p:sp>
        <p:nvSpPr>
          <p:cNvPr id="5" name="Title 4">
            <a:extLst>
              <a:ext uri="{FF2B5EF4-FFF2-40B4-BE49-F238E27FC236}">
                <a16:creationId xmlns:a16="http://schemas.microsoft.com/office/drawing/2014/main" id="{CFE36E1C-E74D-4B4D-9487-D5C2FC7D57CB}"/>
              </a:ext>
            </a:extLst>
          </p:cNvPr>
          <p:cNvSpPr>
            <a:spLocks noGrp="1"/>
          </p:cNvSpPr>
          <p:nvPr>
            <p:ph type="title"/>
          </p:nvPr>
        </p:nvSpPr>
        <p:spPr>
          <a:xfrm>
            <a:off x="481818" y="160337"/>
            <a:ext cx="8229600" cy="1143000"/>
          </a:xfrm>
        </p:spPr>
        <p:txBody>
          <a:bodyPr/>
          <a:lstStyle/>
          <a:p>
            <a:r>
              <a:rPr lang="en-US" sz="6600" dirty="0">
                <a:solidFill>
                  <a:srgbClr val="006600"/>
                </a:solidFill>
                <a:latin typeface="Rockwell Extra Bold" panose="02060903040505020403" pitchFamily="18" charset="0"/>
              </a:rPr>
              <a:t>Figs</a:t>
            </a:r>
          </a:p>
        </p:txBody>
      </p:sp>
      <p:sp>
        <p:nvSpPr>
          <p:cNvPr id="3" name="Rectangle 2">
            <a:extLst>
              <a:ext uri="{FF2B5EF4-FFF2-40B4-BE49-F238E27FC236}">
                <a16:creationId xmlns:a16="http://schemas.microsoft.com/office/drawing/2014/main" id="{7B9A88E5-B91B-4D23-8E09-A2C80F652C31}"/>
              </a:ext>
            </a:extLst>
          </p:cNvPr>
          <p:cNvSpPr/>
          <p:nvPr/>
        </p:nvSpPr>
        <p:spPr>
          <a:xfrm>
            <a:off x="228600" y="160337"/>
            <a:ext cx="8686800" cy="653732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D4398-2054-40FF-86CD-71A6027B630E}"/>
              </a:ext>
            </a:extLst>
          </p:cNvPr>
          <p:cNvPicPr>
            <a:picLocks noChangeAspect="1"/>
          </p:cNvPicPr>
          <p:nvPr/>
        </p:nvPicPr>
        <p:blipFill>
          <a:blip r:embed="rId2"/>
          <a:stretch>
            <a:fillRect/>
          </a:stretch>
        </p:blipFill>
        <p:spPr>
          <a:xfrm>
            <a:off x="0" y="0"/>
            <a:ext cx="9144000" cy="2924175"/>
          </a:xfrm>
          <a:prstGeom prst="rect">
            <a:avLst/>
          </a:prstGeom>
        </p:spPr>
      </p:pic>
      <p:sp>
        <p:nvSpPr>
          <p:cNvPr id="34818" name="Content Placeholder 2">
            <a:extLst>
              <a:ext uri="{FF2B5EF4-FFF2-40B4-BE49-F238E27FC236}">
                <a16:creationId xmlns:a16="http://schemas.microsoft.com/office/drawing/2014/main" id="{0965E009-151A-45D2-A6B0-7C1BF3EEF2D7}"/>
              </a:ext>
            </a:extLst>
          </p:cNvPr>
          <p:cNvSpPr>
            <a:spLocks noGrp="1"/>
          </p:cNvSpPr>
          <p:nvPr>
            <p:ph idx="1"/>
          </p:nvPr>
        </p:nvSpPr>
        <p:spPr>
          <a:xfrm>
            <a:off x="838200" y="2924175"/>
            <a:ext cx="7200900" cy="3552825"/>
          </a:xfrm>
          <a:noFill/>
        </p:spPr>
        <p:txBody>
          <a:bodyPr/>
          <a:lstStyle/>
          <a:p>
            <a:pPr eaLnBrk="1" hangingPunct="1">
              <a:buFontTx/>
              <a:buNone/>
            </a:pPr>
            <a:r>
              <a:rPr lang="en-US" altLang="en-US" b="1" dirty="0">
                <a:solidFill>
                  <a:srgbClr val="CC6600"/>
                </a:solidFill>
                <a:latin typeface="Rockwell" panose="02060603020205020403" pitchFamily="18" charset="0"/>
              </a:rPr>
              <a:t>	</a:t>
            </a:r>
            <a:r>
              <a:rPr lang="en-US" altLang="en-US" sz="2200" b="1" dirty="0">
                <a:solidFill>
                  <a:srgbClr val="CC6600"/>
                </a:solidFill>
                <a:latin typeface="Rockwell" panose="02060603020205020403" pitchFamily="18" charset="0"/>
              </a:rPr>
              <a:t>Abu Hurairah (ra) related that the Prophet (</a:t>
            </a:r>
            <a:r>
              <a:rPr lang="en-US" altLang="en-US" sz="2200" b="1" dirty="0" err="1">
                <a:solidFill>
                  <a:srgbClr val="CC6600"/>
                </a:solidFill>
                <a:latin typeface="Rockwell" panose="02060603020205020403" pitchFamily="18" charset="0"/>
              </a:rPr>
              <a:t>pbuh</a:t>
            </a:r>
            <a:r>
              <a:rPr lang="en-US" altLang="en-US" sz="2200" b="1" dirty="0">
                <a:solidFill>
                  <a:srgbClr val="CC6600"/>
                </a:solidFill>
                <a:latin typeface="Rockwell" panose="02060603020205020403" pitchFamily="18" charset="0"/>
              </a:rPr>
              <a:t>) said: </a:t>
            </a:r>
          </a:p>
          <a:p>
            <a:pPr eaLnBrk="1" hangingPunct="1">
              <a:buFontTx/>
              <a:buNone/>
            </a:pPr>
            <a:r>
              <a:rPr lang="en-US" altLang="en-US" b="1" dirty="0">
                <a:solidFill>
                  <a:srgbClr val="CC6600"/>
                </a:solidFill>
                <a:latin typeface="Rockwell" panose="02060603020205020403" pitchFamily="18" charset="0"/>
              </a:rPr>
              <a:t>	</a:t>
            </a:r>
            <a:r>
              <a:rPr lang="en-US" altLang="en-US" sz="4000" b="1" dirty="0">
                <a:solidFill>
                  <a:srgbClr val="CC6600"/>
                </a:solidFill>
                <a:latin typeface="Rockwell" panose="02060603020205020403" pitchFamily="18" charset="0"/>
              </a:rPr>
              <a:t>"Use the black seed, because it contains a cure for every type of ailment, except death."           </a:t>
            </a:r>
            <a:r>
              <a:rPr lang="en-US" altLang="en-US" sz="1800" b="1" dirty="0">
                <a:solidFill>
                  <a:srgbClr val="CC6600"/>
                </a:solidFill>
                <a:latin typeface="Rockwell" panose="02060603020205020403" pitchFamily="18" charset="0"/>
              </a:rPr>
              <a:t>[</a:t>
            </a:r>
            <a:r>
              <a:rPr lang="en-US" altLang="en-US" sz="1800" b="1" dirty="0" err="1">
                <a:solidFill>
                  <a:srgbClr val="CC6600"/>
                </a:solidFill>
                <a:latin typeface="Rockwell" panose="02060603020205020403" pitchFamily="18" charset="0"/>
              </a:rPr>
              <a:t>Tirmidhi</a:t>
            </a:r>
            <a:r>
              <a:rPr lang="en-US" altLang="en-US" sz="1800" b="1" dirty="0">
                <a:solidFill>
                  <a:srgbClr val="CC6600"/>
                </a:solidFill>
                <a:latin typeface="Rockwell" panose="02060603020205020403" pitchFamily="18" charset="0"/>
              </a:rPr>
              <a:t>]</a:t>
            </a:r>
          </a:p>
          <a:p>
            <a:pPr marL="0" indent="0" algn="ctr" eaLnBrk="1" hangingPunct="1">
              <a:buNone/>
            </a:pPr>
            <a:endParaRPr lang="en-US" altLang="en-US" b="1" dirty="0">
              <a:solidFill>
                <a:srgbClr val="CC6600"/>
              </a:solidFill>
              <a:latin typeface="Rockwell" panose="02060603020205020403" pitchFamily="18" charset="0"/>
            </a:endParaRPr>
          </a:p>
        </p:txBody>
      </p:sp>
      <p:sp>
        <p:nvSpPr>
          <p:cNvPr id="2" name="Rectangle 1">
            <a:extLst>
              <a:ext uri="{FF2B5EF4-FFF2-40B4-BE49-F238E27FC236}">
                <a16:creationId xmlns:a16="http://schemas.microsoft.com/office/drawing/2014/main" id="{1DC725AB-9BAD-4F38-8AF9-AA15E2E80D7E}"/>
              </a:ext>
            </a:extLst>
          </p:cNvPr>
          <p:cNvSpPr/>
          <p:nvPr/>
        </p:nvSpPr>
        <p:spPr>
          <a:xfrm>
            <a:off x="381000" y="381000"/>
            <a:ext cx="8458200" cy="6172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1" name="AutoShape 13" descr="?q=cache%3AS7PCtb0dMDcJ%3Amiraclebrush">
            <a:extLst>
              <a:ext uri="{FF2B5EF4-FFF2-40B4-BE49-F238E27FC236}">
                <a16:creationId xmlns:a16="http://schemas.microsoft.com/office/drawing/2014/main" id="{6DE29FD8-DA0F-4030-95C3-0FDE9CC4735F}"/>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endParaRPr lang="en-US" altLang="en-US"/>
          </a:p>
        </p:txBody>
      </p:sp>
      <p:sp>
        <p:nvSpPr>
          <p:cNvPr id="37892" name="AutoShape 15" descr="?q=cache%3AS7PCtb0dMDcJ%3Amiraclebrush">
            <a:extLst>
              <a:ext uri="{FF2B5EF4-FFF2-40B4-BE49-F238E27FC236}">
                <a16:creationId xmlns:a16="http://schemas.microsoft.com/office/drawing/2014/main" id="{0FF903CB-DEAE-41B9-9C6C-69D9508DBC1E}"/>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endParaRPr lang="en-US" altLang="en-US"/>
          </a:p>
        </p:txBody>
      </p:sp>
      <p:sp>
        <p:nvSpPr>
          <p:cNvPr id="37893" name="AutoShape 17" descr="?q=cache%3AS7PCtb0dMDcJ%3Amiraclebrush">
            <a:extLst>
              <a:ext uri="{FF2B5EF4-FFF2-40B4-BE49-F238E27FC236}">
                <a16:creationId xmlns:a16="http://schemas.microsoft.com/office/drawing/2014/main" id="{E6C9CA4E-7C95-46C5-80F2-8CF9453BCC8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endParaRPr lang="en-US" altLang="en-US"/>
          </a:p>
        </p:txBody>
      </p:sp>
      <p:sp>
        <p:nvSpPr>
          <p:cNvPr id="2" name="TextBox 1">
            <a:extLst>
              <a:ext uri="{FF2B5EF4-FFF2-40B4-BE49-F238E27FC236}">
                <a16:creationId xmlns:a16="http://schemas.microsoft.com/office/drawing/2014/main" id="{B7CBBB62-6A14-451D-AFD7-1D6DF0DFDA1E}"/>
              </a:ext>
            </a:extLst>
          </p:cNvPr>
          <p:cNvSpPr txBox="1"/>
          <p:nvPr/>
        </p:nvSpPr>
        <p:spPr>
          <a:xfrm>
            <a:off x="1066800" y="609600"/>
            <a:ext cx="7010400" cy="1015663"/>
          </a:xfrm>
          <a:prstGeom prst="rect">
            <a:avLst/>
          </a:prstGeom>
          <a:noFill/>
        </p:spPr>
        <p:txBody>
          <a:bodyPr wrap="square" rtlCol="0">
            <a:spAutoFit/>
          </a:bodyPr>
          <a:lstStyle/>
          <a:p>
            <a:pPr algn="ctr"/>
            <a:r>
              <a:rPr lang="en-US" sz="6000" dirty="0">
                <a:solidFill>
                  <a:srgbClr val="006600"/>
                </a:solidFill>
                <a:latin typeface="Rockwell Extra Bold" panose="02060903040505020403" pitchFamily="18" charset="0"/>
              </a:rPr>
              <a:t>MISWAK</a:t>
            </a:r>
            <a:endParaRPr lang="en-GB" sz="6000" dirty="0">
              <a:solidFill>
                <a:srgbClr val="006600"/>
              </a:solidFill>
              <a:latin typeface="Rockwell Extra Bold" panose="02060903040505020403" pitchFamily="18" charset="0"/>
            </a:endParaRPr>
          </a:p>
        </p:txBody>
      </p:sp>
      <p:pic>
        <p:nvPicPr>
          <p:cNvPr id="3" name="Picture 2">
            <a:extLst>
              <a:ext uri="{FF2B5EF4-FFF2-40B4-BE49-F238E27FC236}">
                <a16:creationId xmlns:a16="http://schemas.microsoft.com/office/drawing/2014/main" id="{C6B4ADFB-3210-4201-82D1-1A8F76B98B81}"/>
              </a:ext>
            </a:extLst>
          </p:cNvPr>
          <p:cNvPicPr>
            <a:picLocks noChangeAspect="1"/>
          </p:cNvPicPr>
          <p:nvPr/>
        </p:nvPicPr>
        <p:blipFill>
          <a:blip r:embed="rId2"/>
          <a:stretch>
            <a:fillRect/>
          </a:stretch>
        </p:blipFill>
        <p:spPr>
          <a:xfrm>
            <a:off x="647700" y="1581888"/>
            <a:ext cx="7848600" cy="47975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ctangle 3">
            <a:extLst>
              <a:ext uri="{FF2B5EF4-FFF2-40B4-BE49-F238E27FC236}">
                <a16:creationId xmlns:a16="http://schemas.microsoft.com/office/drawing/2014/main" id="{265E8C15-E934-4064-98D0-0326AB1BCB0E}"/>
              </a:ext>
            </a:extLst>
          </p:cNvPr>
          <p:cNvSpPr/>
          <p:nvPr/>
        </p:nvSpPr>
        <p:spPr>
          <a:xfrm>
            <a:off x="304801" y="228600"/>
            <a:ext cx="8534400" cy="6400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19">
            <a:extLst>
              <a:ext uri="{FF2B5EF4-FFF2-40B4-BE49-F238E27FC236}">
                <a16:creationId xmlns:a16="http://schemas.microsoft.com/office/drawing/2014/main" id="{8529A72C-22AB-48B0-BB61-77A57D419406}"/>
              </a:ext>
            </a:extLst>
          </p:cNvPr>
          <p:cNvSpPr txBox="1">
            <a:spLocks noChangeArrowheads="1"/>
          </p:cNvSpPr>
          <p:nvPr/>
        </p:nvSpPr>
        <p:spPr bwMode="auto">
          <a:xfrm>
            <a:off x="419100" y="866760"/>
            <a:ext cx="8305800"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sz="2000" dirty="0">
                <a:solidFill>
                  <a:srgbClr val="CC6600"/>
                </a:solidFill>
                <a:latin typeface="Rockwell" panose="02060603020205020403" pitchFamily="18" charset="0"/>
              </a:rPr>
              <a:t>Abu Hurairah (RA) reported: The Prophet (</a:t>
            </a:r>
            <a:r>
              <a:rPr lang="en-US" altLang="en-US" sz="2000" dirty="0" err="1">
                <a:solidFill>
                  <a:srgbClr val="CC6600"/>
                </a:solidFill>
                <a:latin typeface="Rockwell" panose="02060603020205020403" pitchFamily="18" charset="0"/>
              </a:rPr>
              <a:t>pbuh</a:t>
            </a:r>
            <a:r>
              <a:rPr lang="en-US" altLang="en-US" sz="2000" dirty="0">
                <a:solidFill>
                  <a:srgbClr val="CC6600"/>
                </a:solidFill>
                <a:latin typeface="Rockwell" panose="02060603020205020403" pitchFamily="18" charset="0"/>
              </a:rPr>
              <a:t>) said:</a:t>
            </a:r>
          </a:p>
          <a:p>
            <a:pPr algn="ctr" eaLnBrk="1" hangingPunct="1">
              <a:spcBef>
                <a:spcPct val="50000"/>
              </a:spcBef>
            </a:pPr>
            <a:r>
              <a:rPr lang="en-US" altLang="en-US" sz="4000" dirty="0">
                <a:solidFill>
                  <a:srgbClr val="CC6600"/>
                </a:solidFill>
                <a:latin typeface="Rockwell" panose="02060603020205020403" pitchFamily="18" charset="0"/>
              </a:rPr>
              <a:t>"Had I not thought it difficult for my ummah, I would have commanded them to use the miswak (tooth-stick) before every salah.'' </a:t>
            </a:r>
          </a:p>
          <a:p>
            <a:pPr algn="r" eaLnBrk="1" hangingPunct="1">
              <a:spcBef>
                <a:spcPct val="50000"/>
              </a:spcBef>
            </a:pPr>
            <a:r>
              <a:rPr lang="en-US" altLang="en-US" sz="1800" dirty="0">
                <a:solidFill>
                  <a:srgbClr val="CC6600"/>
                </a:solidFill>
                <a:latin typeface="Rockwell" panose="02060603020205020403" pitchFamily="18" charset="0"/>
              </a:rPr>
              <a:t>[Bukhari and Muslim] </a:t>
            </a:r>
            <a:br>
              <a:rPr lang="en-US" altLang="en-US" sz="3600" dirty="0">
                <a:solidFill>
                  <a:srgbClr val="CC6600"/>
                </a:solidFill>
                <a:latin typeface="Rockwell" panose="02060603020205020403" pitchFamily="18" charset="0"/>
              </a:rPr>
            </a:br>
            <a:endParaRPr lang="en-US" altLang="en-US" sz="3600" dirty="0">
              <a:solidFill>
                <a:srgbClr val="CC6600"/>
              </a:solidFill>
              <a:latin typeface="Rockwell" panose="02060603020205020403" pitchFamily="18" charset="0"/>
            </a:endParaRPr>
          </a:p>
        </p:txBody>
      </p:sp>
      <p:sp>
        <p:nvSpPr>
          <p:cNvPr id="3" name="Rectangle 2">
            <a:extLst>
              <a:ext uri="{FF2B5EF4-FFF2-40B4-BE49-F238E27FC236}">
                <a16:creationId xmlns:a16="http://schemas.microsoft.com/office/drawing/2014/main" id="{629C2424-3FD6-470E-A1D6-389FE78498E5}"/>
              </a:ext>
            </a:extLst>
          </p:cNvPr>
          <p:cNvSpPr/>
          <p:nvPr/>
        </p:nvSpPr>
        <p:spPr>
          <a:xfrm>
            <a:off x="304800" y="228600"/>
            <a:ext cx="8534400" cy="6400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63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FE9D-2DDD-4F01-BCD9-0DDE11EBBBA6}"/>
              </a:ext>
            </a:extLst>
          </p:cNvPr>
          <p:cNvSpPr>
            <a:spLocks noGrp="1"/>
          </p:cNvSpPr>
          <p:nvPr>
            <p:ph type="title"/>
          </p:nvPr>
        </p:nvSpPr>
        <p:spPr>
          <a:xfrm>
            <a:off x="-152400" y="800100"/>
            <a:ext cx="9448800" cy="1143000"/>
          </a:xfrm>
        </p:spPr>
        <p:txBody>
          <a:bodyPr rtlCol="0">
            <a:normAutofit fontScale="90000"/>
          </a:bodyPr>
          <a:lstStyle/>
          <a:p>
            <a:pPr eaLnBrk="1" fontAlgn="auto" hangingPunct="1">
              <a:spcAft>
                <a:spcPts val="0"/>
              </a:spcAft>
              <a:defRPr/>
            </a:pPr>
            <a:r>
              <a:rPr lang="en-US" sz="6000" spc="-150" dirty="0">
                <a:solidFill>
                  <a:srgbClr val="CC6600"/>
                </a:solidFill>
                <a:latin typeface="Rockwell Extra Bold" pitchFamily="18" charset="0"/>
              </a:rPr>
              <a:t>Mode of practice in Islamic Medicine</a:t>
            </a:r>
          </a:p>
        </p:txBody>
      </p:sp>
      <p:sp>
        <p:nvSpPr>
          <p:cNvPr id="6147" name="Content Placeholder 2">
            <a:extLst>
              <a:ext uri="{FF2B5EF4-FFF2-40B4-BE49-F238E27FC236}">
                <a16:creationId xmlns:a16="http://schemas.microsoft.com/office/drawing/2014/main" id="{5379FD84-D692-4898-90B6-0DC869C1CFAE}"/>
              </a:ext>
            </a:extLst>
          </p:cNvPr>
          <p:cNvSpPr>
            <a:spLocks noGrp="1"/>
          </p:cNvSpPr>
          <p:nvPr>
            <p:ph idx="1"/>
          </p:nvPr>
        </p:nvSpPr>
        <p:spPr>
          <a:xfrm>
            <a:off x="762000" y="1828800"/>
            <a:ext cx="7239000" cy="3429000"/>
          </a:xfrm>
        </p:spPr>
        <p:txBody>
          <a:bodyPr/>
          <a:lstStyle/>
          <a:p>
            <a:pPr algn="ctr" eaLnBrk="1" hangingPunct="1"/>
            <a:endParaRPr lang="en-US" altLang="en-US" sz="4000" b="1" dirty="0">
              <a:solidFill>
                <a:srgbClr val="006600"/>
              </a:solidFill>
              <a:latin typeface="Rockwell" panose="02060603020205020403" pitchFamily="18" charset="0"/>
            </a:endParaRPr>
          </a:p>
          <a:p>
            <a:pPr algn="ctr" eaLnBrk="1" hangingPunct="1"/>
            <a:r>
              <a:rPr lang="en-US" altLang="en-US" sz="4800" b="1" dirty="0">
                <a:solidFill>
                  <a:srgbClr val="006600"/>
                </a:solidFill>
                <a:latin typeface="Rockwell" panose="02060603020205020403" pitchFamily="18" charset="0"/>
              </a:rPr>
              <a:t>Nutritional assessment</a:t>
            </a:r>
          </a:p>
          <a:p>
            <a:pPr algn="ctr" eaLnBrk="1" hangingPunct="1"/>
            <a:r>
              <a:rPr lang="en-US" altLang="en-US" sz="4800" b="1" dirty="0">
                <a:solidFill>
                  <a:srgbClr val="006600"/>
                </a:solidFill>
                <a:latin typeface="Rockwell" panose="02060603020205020403" pitchFamily="18" charset="0"/>
              </a:rPr>
              <a:t>Physiotherapy</a:t>
            </a:r>
          </a:p>
          <a:p>
            <a:pPr algn="ctr" eaLnBrk="1" hangingPunct="1"/>
            <a:r>
              <a:rPr lang="en-US" altLang="en-US" sz="4800" b="1" dirty="0">
                <a:solidFill>
                  <a:srgbClr val="006600"/>
                </a:solidFill>
                <a:latin typeface="Rockwell" panose="02060603020205020403" pitchFamily="18" charset="0"/>
              </a:rPr>
              <a:t>Drugs</a:t>
            </a:r>
          </a:p>
        </p:txBody>
      </p:sp>
      <p:sp>
        <p:nvSpPr>
          <p:cNvPr id="4" name="Rectangle 3">
            <a:extLst>
              <a:ext uri="{FF2B5EF4-FFF2-40B4-BE49-F238E27FC236}">
                <a16:creationId xmlns:a16="http://schemas.microsoft.com/office/drawing/2014/main" id="{0DD977F1-C2A5-456E-80DD-E26E6BF7FC71}"/>
              </a:ext>
            </a:extLst>
          </p:cNvPr>
          <p:cNvSpPr/>
          <p:nvPr/>
        </p:nvSpPr>
        <p:spPr>
          <a:xfrm>
            <a:off x="152400" y="228600"/>
            <a:ext cx="8763000" cy="6400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TextBox 7">
            <a:extLst>
              <a:ext uri="{FF2B5EF4-FFF2-40B4-BE49-F238E27FC236}">
                <a16:creationId xmlns:a16="http://schemas.microsoft.com/office/drawing/2014/main" id="{F2966796-842E-4996-847C-471DAA2D4C54}"/>
              </a:ext>
            </a:extLst>
          </p:cNvPr>
          <p:cNvSpPr txBox="1">
            <a:spLocks noChangeArrowheads="1"/>
          </p:cNvSpPr>
          <p:nvPr/>
        </p:nvSpPr>
        <p:spPr bwMode="auto">
          <a:xfrm>
            <a:off x="1352550" y="3341366"/>
            <a:ext cx="6438900"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fontAlgn="base">
              <a:spcAft>
                <a:spcPct val="0"/>
              </a:spcAft>
              <a:buFont typeface="Arial" charset="0"/>
              <a:buChar char="»"/>
              <a:defRPr sz="2000">
                <a:solidFill>
                  <a:schemeClr val="tx1"/>
                </a:solidFill>
                <a:latin typeface="Calibri" pitchFamily="34" charset="0"/>
              </a:defRPr>
            </a:lvl6pPr>
            <a:lvl7pPr fontAlgn="base">
              <a:spcAft>
                <a:spcPct val="0"/>
              </a:spcAft>
              <a:buFont typeface="Arial" charset="0"/>
              <a:buChar char="»"/>
              <a:defRPr sz="2000">
                <a:solidFill>
                  <a:schemeClr val="tx1"/>
                </a:solidFill>
                <a:latin typeface="Calibri" pitchFamily="34" charset="0"/>
              </a:defRPr>
            </a:lvl7pPr>
            <a:lvl8pPr fontAlgn="base">
              <a:spcAft>
                <a:spcPct val="0"/>
              </a:spcAft>
              <a:buFont typeface="Arial" charset="0"/>
              <a:buChar char="»"/>
              <a:defRPr sz="2000">
                <a:solidFill>
                  <a:schemeClr val="tx1"/>
                </a:solidFill>
                <a:latin typeface="Calibri" pitchFamily="34" charset="0"/>
              </a:defRPr>
            </a:lvl8pPr>
            <a:lvl9pPr fontAlgn="base">
              <a:spcAft>
                <a:spcPct val="0"/>
              </a:spcAft>
              <a:buFont typeface="Arial" charset="0"/>
              <a:buChar char="»"/>
              <a:defRPr sz="2000">
                <a:solidFill>
                  <a:schemeClr val="tx1"/>
                </a:solidFill>
                <a:latin typeface="Calibri" pitchFamily="34" charset="0"/>
              </a:defRPr>
            </a:lvl9pPr>
          </a:lstStyle>
          <a:p>
            <a:pPr algn="ctr">
              <a:defRPr/>
            </a:pPr>
            <a:r>
              <a:rPr lang="en-US" sz="3500" dirty="0">
                <a:solidFill>
                  <a:srgbClr val="CC6600"/>
                </a:solidFill>
                <a:latin typeface="Rockwell" panose="02060603020205020403" pitchFamily="18" charset="0"/>
                <a:cs typeface="+mn-cs"/>
              </a:rPr>
              <a:t>“And We sent down from the Quran that which is a healing and a mercy to those who believe…”</a:t>
            </a:r>
          </a:p>
          <a:p>
            <a:pPr algn="r">
              <a:defRPr/>
            </a:pPr>
            <a:r>
              <a:rPr lang="en-US" sz="3500" dirty="0">
                <a:solidFill>
                  <a:srgbClr val="CC6600"/>
                </a:solidFill>
                <a:latin typeface="Rockwell" panose="02060603020205020403" pitchFamily="18" charset="0"/>
                <a:cs typeface="+mn-cs"/>
              </a:rPr>
              <a:t>		</a:t>
            </a:r>
            <a:r>
              <a:rPr lang="en-US" sz="1800" dirty="0">
                <a:solidFill>
                  <a:srgbClr val="CC6600"/>
                </a:solidFill>
                <a:latin typeface="Rockwell" panose="02060603020205020403" pitchFamily="18" charset="0"/>
                <a:cs typeface="+mn-cs"/>
              </a:rPr>
              <a:t>[17:82]</a:t>
            </a:r>
          </a:p>
        </p:txBody>
      </p:sp>
      <p:sp>
        <p:nvSpPr>
          <p:cNvPr id="3" name="Rectangle 2">
            <a:extLst>
              <a:ext uri="{FF2B5EF4-FFF2-40B4-BE49-F238E27FC236}">
                <a16:creationId xmlns:a16="http://schemas.microsoft.com/office/drawing/2014/main" id="{D68D6F38-4B4F-40B9-871A-C555D0B3DBDB}"/>
              </a:ext>
            </a:extLst>
          </p:cNvPr>
          <p:cNvSpPr/>
          <p:nvPr/>
        </p:nvSpPr>
        <p:spPr>
          <a:xfrm>
            <a:off x="381000" y="228600"/>
            <a:ext cx="8382000" cy="6400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2" name="Rectangle 1">
            <a:extLst>
              <a:ext uri="{FF2B5EF4-FFF2-40B4-BE49-F238E27FC236}">
                <a16:creationId xmlns:a16="http://schemas.microsoft.com/office/drawing/2014/main" id="{40F6ED49-2645-437B-88C2-85295ABA3529}"/>
              </a:ext>
            </a:extLst>
          </p:cNvPr>
          <p:cNvSpPr/>
          <p:nvPr/>
        </p:nvSpPr>
        <p:spPr>
          <a:xfrm>
            <a:off x="1104900" y="1143000"/>
            <a:ext cx="6934200" cy="1754326"/>
          </a:xfrm>
          <a:prstGeom prst="rect">
            <a:avLst/>
          </a:prstGeom>
        </p:spPr>
        <p:txBody>
          <a:bodyPr wrap="square">
            <a:spAutoFit/>
          </a:bodyPr>
          <a:lstStyle/>
          <a:p>
            <a:pPr algn="ctr"/>
            <a:r>
              <a:rPr lang="ar-AE" sz="5400" dirty="0">
                <a:solidFill>
                  <a:srgbClr val="006600"/>
                </a:solidFill>
                <a:latin typeface="Arabic Typesetting" panose="03020402040406030203" pitchFamily="66" charset="-78"/>
                <a:cs typeface="Arabic Typesetting" panose="03020402040406030203" pitchFamily="66" charset="-78"/>
              </a:rPr>
              <a:t>وَنُنَزِّلُ مِنَ الْقُرْآنِ مَا هُوَ شِفَاء وَرَحْمَةٌ لِّلْمُؤْمِنِينَ وَلاَ يَزِيدُ الظَّالِمِينَ إَلاَّ خَسَارًا </a:t>
            </a:r>
            <a:endParaRPr lang="en-US" sz="54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5A3B4B-51D5-4121-B032-1884D0AD531F}"/>
              </a:ext>
            </a:extLst>
          </p:cNvPr>
          <p:cNvPicPr>
            <a:picLocks noChangeAspect="1"/>
          </p:cNvPicPr>
          <p:nvPr/>
        </p:nvPicPr>
        <p:blipFill>
          <a:blip r:embed="rId2"/>
          <a:stretch>
            <a:fillRect/>
          </a:stretch>
        </p:blipFill>
        <p:spPr>
          <a:xfrm>
            <a:off x="0" y="21102"/>
            <a:ext cx="9144000" cy="4051202"/>
          </a:xfrm>
          <a:prstGeom prst="rect">
            <a:avLst/>
          </a:prstGeom>
        </p:spPr>
      </p:pic>
      <p:sp>
        <p:nvSpPr>
          <p:cNvPr id="2" name="TextBox 1">
            <a:extLst>
              <a:ext uri="{FF2B5EF4-FFF2-40B4-BE49-F238E27FC236}">
                <a16:creationId xmlns:a16="http://schemas.microsoft.com/office/drawing/2014/main" id="{92959D0E-AADF-4E72-B063-13A09971EAEB}"/>
              </a:ext>
            </a:extLst>
          </p:cNvPr>
          <p:cNvSpPr txBox="1"/>
          <p:nvPr/>
        </p:nvSpPr>
        <p:spPr>
          <a:xfrm>
            <a:off x="457200" y="3381613"/>
            <a:ext cx="8229600" cy="3323987"/>
          </a:xfrm>
          <a:prstGeom prst="rect">
            <a:avLst/>
          </a:prstGeom>
          <a:solidFill>
            <a:schemeClr val="bg1">
              <a:alpha val="57000"/>
            </a:schemeClr>
          </a:solidFill>
        </p:spPr>
        <p:txBody>
          <a:bodyPr wrap="square" rtlCol="0">
            <a:spAutoFit/>
          </a:bodyPr>
          <a:lstStyle/>
          <a:p>
            <a:pPr lvl="0">
              <a:defRPr/>
            </a:pPr>
            <a:r>
              <a:rPr lang="en-US" sz="2200" kern="0" dirty="0">
                <a:solidFill>
                  <a:srgbClr val="006600"/>
                </a:solidFill>
                <a:latin typeface="Rockwell" panose="02060603020205020403" pitchFamily="18" charset="0"/>
              </a:rPr>
              <a:t>Narrated Abu Huraira (</a:t>
            </a:r>
            <a:r>
              <a:rPr lang="en-US" sz="2200" kern="0" dirty="0" err="1">
                <a:solidFill>
                  <a:srgbClr val="006600"/>
                </a:solidFill>
                <a:latin typeface="Rockwell" panose="02060603020205020403" pitchFamily="18" charset="0"/>
              </a:rPr>
              <a:t>raa</a:t>
            </a:r>
            <a:r>
              <a:rPr lang="en-US" sz="2200" kern="0" dirty="0">
                <a:solidFill>
                  <a:srgbClr val="006600"/>
                </a:solidFill>
                <a:latin typeface="Rockwell" panose="02060603020205020403" pitchFamily="18" charset="0"/>
              </a:rPr>
              <a:t>): </a:t>
            </a:r>
          </a:p>
          <a:p>
            <a:pPr lvl="0" algn="ctr">
              <a:defRPr/>
            </a:pPr>
            <a:br>
              <a:rPr lang="en-US" sz="2400" kern="0" dirty="0">
                <a:solidFill>
                  <a:srgbClr val="006600"/>
                </a:solidFill>
                <a:latin typeface="Rockwell" panose="02060603020205020403" pitchFamily="18" charset="0"/>
              </a:rPr>
            </a:br>
            <a:r>
              <a:rPr lang="en-US" sz="3500" kern="0" dirty="0">
                <a:solidFill>
                  <a:srgbClr val="006600"/>
                </a:solidFill>
                <a:latin typeface="Rockwell" panose="02060603020205020403" pitchFamily="18" charset="0"/>
              </a:rPr>
              <a:t>The Prophet (</a:t>
            </a:r>
            <a:r>
              <a:rPr lang="en-US" sz="3500" kern="0" dirty="0" err="1">
                <a:solidFill>
                  <a:srgbClr val="006600"/>
                </a:solidFill>
                <a:latin typeface="Rockwell" panose="02060603020205020403" pitchFamily="18" charset="0"/>
              </a:rPr>
              <a:t>pbuh</a:t>
            </a:r>
            <a:r>
              <a:rPr lang="en-US" sz="3500" kern="0" dirty="0">
                <a:solidFill>
                  <a:srgbClr val="006600"/>
                </a:solidFill>
                <a:latin typeface="Rockwell" panose="02060603020205020403" pitchFamily="18" charset="0"/>
              </a:rPr>
              <a:t>) said, "There is no disease that Allah (</a:t>
            </a:r>
            <a:r>
              <a:rPr lang="en-US" sz="3500" kern="0" dirty="0" err="1">
                <a:solidFill>
                  <a:srgbClr val="006600"/>
                </a:solidFill>
                <a:latin typeface="Rockwell" panose="02060603020205020403" pitchFamily="18" charset="0"/>
              </a:rPr>
              <a:t>swt</a:t>
            </a:r>
            <a:r>
              <a:rPr lang="en-US" sz="3500" kern="0" dirty="0">
                <a:solidFill>
                  <a:srgbClr val="006600"/>
                </a:solidFill>
                <a:latin typeface="Rockwell" panose="02060603020205020403" pitchFamily="18" charset="0"/>
              </a:rPr>
              <a:t>) has created, except that He also has created its treatment”.</a:t>
            </a:r>
          </a:p>
          <a:p>
            <a:pPr lvl="0" algn="r">
              <a:defRPr/>
            </a:pPr>
            <a:r>
              <a:rPr lang="en-US" sz="2400" kern="0" dirty="0">
                <a:solidFill>
                  <a:srgbClr val="006600"/>
                </a:solidFill>
                <a:latin typeface="Rockwell" panose="02060603020205020403" pitchFamily="18" charset="0"/>
              </a:rPr>
              <a:t>	</a:t>
            </a:r>
            <a:r>
              <a:rPr lang="en-US" sz="1800" kern="0" dirty="0">
                <a:solidFill>
                  <a:srgbClr val="006600"/>
                </a:solidFill>
                <a:latin typeface="Rockwell" panose="02060603020205020403" pitchFamily="18" charset="0"/>
              </a:rPr>
              <a:t>[Muslim &amp; Ahmad]</a:t>
            </a:r>
          </a:p>
        </p:txBody>
      </p:sp>
      <p:sp>
        <p:nvSpPr>
          <p:cNvPr id="3" name="Rectangle 2">
            <a:extLst>
              <a:ext uri="{FF2B5EF4-FFF2-40B4-BE49-F238E27FC236}">
                <a16:creationId xmlns:a16="http://schemas.microsoft.com/office/drawing/2014/main" id="{A8FF5FD0-5B6E-4250-94A0-E8B87080EB61}"/>
              </a:ext>
            </a:extLst>
          </p:cNvPr>
          <p:cNvSpPr/>
          <p:nvPr/>
        </p:nvSpPr>
        <p:spPr>
          <a:xfrm>
            <a:off x="228600" y="152400"/>
            <a:ext cx="8686800" cy="6553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E815AA5F-6406-4B6C-9683-239A2FAF720D}"/>
              </a:ext>
            </a:extLst>
          </p:cNvPr>
          <p:cNvPicPr>
            <a:picLocks noGrp="1" noChangeAspect="1" noChangeArrowheads="1"/>
          </p:cNvPicPr>
          <p:nvPr>
            <p:ph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a:xfrm>
            <a:off x="4419600" y="488772"/>
            <a:ext cx="3785507" cy="4114800"/>
          </a:xfrm>
        </p:spPr>
      </p:pic>
      <p:sp>
        <p:nvSpPr>
          <p:cNvPr id="9219" name="Rectangle 4">
            <a:extLst>
              <a:ext uri="{FF2B5EF4-FFF2-40B4-BE49-F238E27FC236}">
                <a16:creationId xmlns:a16="http://schemas.microsoft.com/office/drawing/2014/main" id="{D67D6C18-7D6A-44A4-80E4-897ED3D2D8A0}"/>
              </a:ext>
            </a:extLst>
          </p:cNvPr>
          <p:cNvSpPr>
            <a:spLocks noChangeArrowheads="1"/>
          </p:cNvSpPr>
          <p:nvPr/>
        </p:nvSpPr>
        <p:spPr bwMode="auto">
          <a:xfrm>
            <a:off x="4036687" y="4770753"/>
            <a:ext cx="464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algn="ctr" eaLnBrk="1" hangingPunct="1"/>
            <a:r>
              <a:rPr lang="en-US" altLang="en-US" sz="2400" dirty="0">
                <a:solidFill>
                  <a:srgbClr val="CC6600"/>
                </a:solidFill>
                <a:latin typeface="Rockwell" panose="02060603020205020403" pitchFamily="18" charset="0"/>
              </a:rPr>
              <a:t>From an Ottoman manuscript, two doctors telling the pharmacist how to make different medicines </a:t>
            </a:r>
          </a:p>
        </p:txBody>
      </p:sp>
      <p:pic>
        <p:nvPicPr>
          <p:cNvPr id="2052" name="Picture 4" descr="http://www.zamzamdirect.com/photos/4983.jpg">
            <a:extLst>
              <a:ext uri="{FF2B5EF4-FFF2-40B4-BE49-F238E27FC236}">
                <a16:creationId xmlns:a16="http://schemas.microsoft.com/office/drawing/2014/main" id="{DB3574AC-DA19-4F94-980C-A2C1B355E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5635"/>
            <a:ext cx="3808087" cy="57611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6E77F8E-E9B1-4AA2-9FFB-AE9DFADD262E}"/>
              </a:ext>
            </a:extLst>
          </p:cNvPr>
          <p:cNvSpPr/>
          <p:nvPr/>
        </p:nvSpPr>
        <p:spPr>
          <a:xfrm>
            <a:off x="152400" y="152400"/>
            <a:ext cx="8763000" cy="6553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2B1F391-6B5A-4F2B-A2C9-5D267F91FAD2}"/>
              </a:ext>
            </a:extLst>
          </p:cNvPr>
          <p:cNvSpPr txBox="1">
            <a:spLocks/>
          </p:cNvSpPr>
          <p:nvPr/>
        </p:nvSpPr>
        <p:spPr bwMode="auto">
          <a:xfrm>
            <a:off x="457200" y="609600"/>
            <a:ext cx="44084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r>
              <a:rPr lang="en-US" sz="4800" kern="0" dirty="0" err="1">
                <a:solidFill>
                  <a:srgbClr val="CC6600"/>
                </a:solidFill>
                <a:latin typeface="Rockwell" panose="02060603020205020403" pitchFamily="18" charset="0"/>
              </a:rPr>
              <a:t>Ar</a:t>
            </a:r>
            <a:r>
              <a:rPr lang="en-US" sz="4800" kern="0" dirty="0">
                <a:solidFill>
                  <a:srgbClr val="CC6600"/>
                </a:solidFill>
                <a:latin typeface="Rockwell" panose="02060603020205020403" pitchFamily="18" charset="0"/>
              </a:rPr>
              <a:t> </a:t>
            </a:r>
            <a:r>
              <a:rPr lang="en-US" sz="4800" kern="0" dirty="0" err="1">
                <a:solidFill>
                  <a:srgbClr val="CC6600"/>
                </a:solidFill>
                <a:latin typeface="Rockwell" panose="02060603020205020403" pitchFamily="18" charset="0"/>
              </a:rPr>
              <a:t>Razi</a:t>
            </a:r>
            <a:r>
              <a:rPr lang="en-US" sz="4800" kern="0" dirty="0">
                <a:solidFill>
                  <a:srgbClr val="CC6600"/>
                </a:solidFill>
                <a:latin typeface="Rockwell" panose="02060603020205020403" pitchFamily="18" charset="0"/>
              </a:rPr>
              <a:t>:</a:t>
            </a:r>
          </a:p>
          <a:p>
            <a:pPr algn="ctr">
              <a:buFontTx/>
              <a:buNone/>
              <a:defRPr/>
            </a:pPr>
            <a:r>
              <a:rPr lang="en-US" sz="4800" kern="0" dirty="0">
                <a:solidFill>
                  <a:srgbClr val="CC6600"/>
                </a:solidFill>
                <a:latin typeface="Rockwell" panose="02060603020205020403" pitchFamily="18" charset="0"/>
              </a:rPr>
              <a:t>“The Meat Guy”</a:t>
            </a:r>
          </a:p>
          <a:p>
            <a:pPr algn="ctr">
              <a:buFontTx/>
              <a:buNone/>
              <a:defRPr/>
            </a:pPr>
            <a:endParaRPr lang="en-US" sz="4800" b="0" kern="0" dirty="0">
              <a:solidFill>
                <a:srgbClr val="CC6600"/>
              </a:solidFill>
              <a:latin typeface="Rockwell" panose="02060603020205020403" pitchFamily="18" charset="0"/>
            </a:endParaRPr>
          </a:p>
        </p:txBody>
      </p:sp>
      <p:sp>
        <p:nvSpPr>
          <p:cNvPr id="2" name="Rectangle 1">
            <a:extLst>
              <a:ext uri="{FF2B5EF4-FFF2-40B4-BE49-F238E27FC236}">
                <a16:creationId xmlns:a16="http://schemas.microsoft.com/office/drawing/2014/main" id="{B0DFB352-EEAB-4224-BA8D-F8BBCB5D4174}"/>
              </a:ext>
            </a:extLst>
          </p:cNvPr>
          <p:cNvSpPr/>
          <p:nvPr/>
        </p:nvSpPr>
        <p:spPr>
          <a:xfrm>
            <a:off x="228600" y="304800"/>
            <a:ext cx="8610600" cy="6248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pic>
        <p:nvPicPr>
          <p:cNvPr id="3" name="Picture 2">
            <a:extLst>
              <a:ext uri="{FF2B5EF4-FFF2-40B4-BE49-F238E27FC236}">
                <a16:creationId xmlns:a16="http://schemas.microsoft.com/office/drawing/2014/main" id="{F080233A-55BA-48DB-B92A-32C803C9E160}"/>
              </a:ext>
            </a:extLst>
          </p:cNvPr>
          <p:cNvPicPr>
            <a:picLocks noChangeAspect="1"/>
          </p:cNvPicPr>
          <p:nvPr/>
        </p:nvPicPr>
        <p:blipFill rotWithShape="1">
          <a:blip r:embed="rId2"/>
          <a:srcRect b="7870"/>
          <a:stretch/>
        </p:blipFill>
        <p:spPr>
          <a:xfrm>
            <a:off x="228600" y="3200400"/>
            <a:ext cx="4862014" cy="3352800"/>
          </a:xfrm>
          <a:prstGeom prst="rect">
            <a:avLst/>
          </a:prstGeom>
        </p:spPr>
      </p:pic>
      <p:pic>
        <p:nvPicPr>
          <p:cNvPr id="6" name="Picture 5">
            <a:extLst>
              <a:ext uri="{FF2B5EF4-FFF2-40B4-BE49-F238E27FC236}">
                <a16:creationId xmlns:a16="http://schemas.microsoft.com/office/drawing/2014/main" id="{B5BC37B4-5DE1-4FFC-A6D0-AB68B0C91FE8}"/>
              </a:ext>
            </a:extLst>
          </p:cNvPr>
          <p:cNvPicPr>
            <a:picLocks noChangeAspect="1"/>
          </p:cNvPicPr>
          <p:nvPr/>
        </p:nvPicPr>
        <p:blipFill rotWithShape="1">
          <a:blip r:embed="rId3"/>
          <a:srcRect b="19922"/>
          <a:stretch/>
        </p:blipFill>
        <p:spPr>
          <a:xfrm>
            <a:off x="5090614" y="533400"/>
            <a:ext cx="3748586" cy="45560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beckerexhibits.wustl.edu/mini/images1/muslim-medicine/avicenna1593title.jpg">
            <a:extLst>
              <a:ext uri="{FF2B5EF4-FFF2-40B4-BE49-F238E27FC236}">
                <a16:creationId xmlns:a16="http://schemas.microsoft.com/office/drawing/2014/main" id="{46D47DE1-BD3C-4877-9F01-814E99C3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18429"/>
            <a:ext cx="2994661" cy="4991101"/>
          </a:xfrm>
          <a:prstGeom prst="rect">
            <a:avLst/>
          </a:prstGeom>
          <a:noFill/>
          <a:scene3d>
            <a:camera prst="isometricLeftDown"/>
            <a:lightRig rig="threePt" dir="t"/>
          </a:scene3d>
          <a:sp3d>
            <a:bevelT prst="angle"/>
          </a:sp3d>
          <a:extLst>
            <a:ext uri="{909E8E84-426E-40DD-AFC4-6F175D3DCCD1}">
              <a14:hiddenFill xmlns:a14="http://schemas.microsoft.com/office/drawing/2010/main">
                <a:solidFill>
                  <a:srgbClr val="FFFFFF"/>
                </a:solidFill>
              </a14:hiddenFill>
            </a:ext>
          </a:extLst>
        </p:spPr>
      </p:pic>
      <p:pic>
        <p:nvPicPr>
          <p:cNvPr id="1028" name="Picture 4" descr="http://eighthdaybooks.com/images/products/20091021163553.jpg">
            <a:extLst>
              <a:ext uri="{FF2B5EF4-FFF2-40B4-BE49-F238E27FC236}">
                <a16:creationId xmlns:a16="http://schemas.microsoft.com/office/drawing/2014/main" id="{EBA50AFD-79B9-4115-B953-31BB261B3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4" y="2133600"/>
            <a:ext cx="2762251" cy="4275930"/>
          </a:xfrm>
          <a:prstGeom prst="rect">
            <a:avLst/>
          </a:prstGeom>
          <a:noFill/>
          <a:scene3d>
            <a:camera prst="isometricLeftDown"/>
            <a:lightRig rig="threePt" dir="t"/>
          </a:scene3d>
          <a:sp3d>
            <a:bevelT prst="angle"/>
          </a:sp3d>
          <a:extLst>
            <a:ext uri="{909E8E84-426E-40DD-AFC4-6F175D3DCCD1}">
              <a14:hiddenFill xmlns:a14="http://schemas.microsoft.com/office/drawing/2010/main">
                <a:solidFill>
                  <a:srgbClr val="FFFFFF"/>
                </a:solidFill>
              </a14:hiddenFill>
            </a:ext>
          </a:extLst>
        </p:spPr>
      </p:pic>
      <p:pic>
        <p:nvPicPr>
          <p:cNvPr id="1030" name="Picture 6" descr="http://simerg.files.wordpress.com/2012/12/avicenna_wellcome_02s1.jpg?w=191&amp;h=300">
            <a:extLst>
              <a:ext uri="{FF2B5EF4-FFF2-40B4-BE49-F238E27FC236}">
                <a16:creationId xmlns:a16="http://schemas.microsoft.com/office/drawing/2014/main" id="{514B89C2-3288-41B7-A7A3-190BA7EEB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06622"/>
            <a:ext cx="2521111" cy="3959860"/>
          </a:xfrm>
          <a:prstGeom prst="rect">
            <a:avLst/>
          </a:prstGeom>
          <a:noFill/>
          <a:scene3d>
            <a:camera prst="isometricLeftDown"/>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11269" name="TextBox 3">
            <a:extLst>
              <a:ext uri="{FF2B5EF4-FFF2-40B4-BE49-F238E27FC236}">
                <a16:creationId xmlns:a16="http://schemas.microsoft.com/office/drawing/2014/main" id="{EB23F629-0EEB-4A3C-96D2-5E4DFBE83E75}"/>
              </a:ext>
            </a:extLst>
          </p:cNvPr>
          <p:cNvSpPr txBox="1">
            <a:spLocks noChangeArrowheads="1"/>
          </p:cNvSpPr>
          <p:nvPr/>
        </p:nvSpPr>
        <p:spPr bwMode="auto">
          <a:xfrm>
            <a:off x="1066800" y="307215"/>
            <a:ext cx="38782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Comic Sans MS" panose="030F0702030302020204" pitchFamily="66" charset="0"/>
                <a:cs typeface="Arial" panose="020B0604020202020204" pitchFamily="34" charset="0"/>
              </a:defRPr>
            </a:lvl1pPr>
            <a:lvl2pPr marL="742950" indent="-285750" eaLnBrk="0" hangingPunct="0">
              <a:defRPr sz="1600" b="1">
                <a:solidFill>
                  <a:schemeClr val="tx1"/>
                </a:solidFill>
                <a:latin typeface="Comic Sans MS" panose="030F0702030302020204" pitchFamily="66" charset="0"/>
                <a:cs typeface="Arial" panose="020B0604020202020204" pitchFamily="34" charset="0"/>
              </a:defRPr>
            </a:lvl2pPr>
            <a:lvl3pPr marL="1143000" indent="-228600" eaLnBrk="0" hangingPunct="0">
              <a:defRPr sz="1600" b="1">
                <a:solidFill>
                  <a:schemeClr val="tx1"/>
                </a:solidFill>
                <a:latin typeface="Comic Sans MS" panose="030F0702030302020204" pitchFamily="66" charset="0"/>
                <a:cs typeface="Arial" panose="020B0604020202020204" pitchFamily="34" charset="0"/>
              </a:defRPr>
            </a:lvl3pPr>
            <a:lvl4pPr marL="1600200" indent="-228600" eaLnBrk="0" hangingPunct="0">
              <a:defRPr sz="1600" b="1">
                <a:solidFill>
                  <a:schemeClr val="tx1"/>
                </a:solidFill>
                <a:latin typeface="Comic Sans MS" panose="030F0702030302020204" pitchFamily="66" charset="0"/>
                <a:cs typeface="Arial" panose="020B0604020202020204" pitchFamily="34" charset="0"/>
              </a:defRPr>
            </a:lvl4pPr>
            <a:lvl5pPr marL="2057400" indent="-228600" eaLnBrk="0" hangingPunct="0">
              <a:defRPr sz="1600"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cs typeface="Arial" panose="020B0604020202020204" pitchFamily="34" charset="0"/>
              </a:defRPr>
            </a:lvl9pPr>
          </a:lstStyle>
          <a:p>
            <a:pPr algn="ctr" eaLnBrk="1" hangingPunct="1"/>
            <a:r>
              <a:rPr lang="en-US" altLang="en-US" sz="4800" dirty="0">
                <a:solidFill>
                  <a:srgbClr val="006600"/>
                </a:solidFill>
                <a:latin typeface="Rockwell" panose="02060603020205020403" pitchFamily="18" charset="0"/>
              </a:rPr>
              <a:t>Ibn </a:t>
            </a:r>
            <a:r>
              <a:rPr lang="en-US" altLang="en-US" sz="4800" dirty="0" err="1">
                <a:solidFill>
                  <a:srgbClr val="006600"/>
                </a:solidFill>
                <a:latin typeface="Rockwell" panose="02060603020205020403" pitchFamily="18" charset="0"/>
              </a:rPr>
              <a:t>Sina</a:t>
            </a:r>
            <a:endParaRPr lang="en-US" altLang="en-US" sz="4800" dirty="0">
              <a:solidFill>
                <a:srgbClr val="006600"/>
              </a:solidFill>
              <a:latin typeface="Rockwell" panose="02060603020205020403" pitchFamily="18" charset="0"/>
            </a:endParaRPr>
          </a:p>
          <a:p>
            <a:pPr algn="ctr" eaLnBrk="1" hangingPunct="1"/>
            <a:r>
              <a:rPr lang="en-US" altLang="en-US" sz="4800" dirty="0">
                <a:solidFill>
                  <a:srgbClr val="006600"/>
                </a:solidFill>
                <a:latin typeface="Rockwell" panose="02060603020205020403" pitchFamily="18" charset="0"/>
              </a:rPr>
              <a:t>“Avicenna”</a:t>
            </a:r>
          </a:p>
        </p:txBody>
      </p:sp>
      <p:sp>
        <p:nvSpPr>
          <p:cNvPr id="2" name="Rectangle 1">
            <a:extLst>
              <a:ext uri="{FF2B5EF4-FFF2-40B4-BE49-F238E27FC236}">
                <a16:creationId xmlns:a16="http://schemas.microsoft.com/office/drawing/2014/main" id="{1D7FFAA9-AF0D-4B21-AD15-07D6EDE63E1F}"/>
              </a:ext>
            </a:extLst>
          </p:cNvPr>
          <p:cNvSpPr/>
          <p:nvPr/>
        </p:nvSpPr>
        <p:spPr>
          <a:xfrm>
            <a:off x="228600" y="228600"/>
            <a:ext cx="8686800" cy="6400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0F664FC5-25B6-483E-932C-33B3E062DC10}"/>
              </a:ext>
            </a:extLst>
          </p:cNvPr>
          <p:cNvSpPr>
            <a:spLocks noGrp="1"/>
          </p:cNvSpPr>
          <p:nvPr>
            <p:ph type="title"/>
          </p:nvPr>
        </p:nvSpPr>
        <p:spPr>
          <a:xfrm>
            <a:off x="0" y="2133600"/>
            <a:ext cx="4556125" cy="1143000"/>
          </a:xfrm>
        </p:spPr>
        <p:txBody>
          <a:bodyPr/>
          <a:lstStyle/>
          <a:p>
            <a:pPr eaLnBrk="1" hangingPunct="1"/>
            <a:r>
              <a:rPr lang="en-US" altLang="en-US" b="1" dirty="0">
                <a:solidFill>
                  <a:srgbClr val="CC6600"/>
                </a:solidFill>
                <a:latin typeface="Rockwell" panose="02060603020205020403" pitchFamily="18" charset="0"/>
              </a:rPr>
              <a:t>First </a:t>
            </a:r>
            <a:br>
              <a:rPr lang="en-US" altLang="en-US" b="1" dirty="0">
                <a:solidFill>
                  <a:srgbClr val="CC6600"/>
                </a:solidFill>
                <a:latin typeface="Rockwell" panose="02060603020205020403" pitchFamily="18" charset="0"/>
              </a:rPr>
            </a:br>
            <a:r>
              <a:rPr lang="en-US" altLang="en-US" b="1" dirty="0">
                <a:solidFill>
                  <a:srgbClr val="CC6600"/>
                </a:solidFill>
                <a:latin typeface="Rockwell" panose="02060603020205020403" pitchFamily="18" charset="0"/>
              </a:rPr>
              <a:t>hospital </a:t>
            </a:r>
            <a:br>
              <a:rPr lang="en-US" altLang="en-US" b="1" dirty="0">
                <a:solidFill>
                  <a:srgbClr val="CC6600"/>
                </a:solidFill>
                <a:latin typeface="Rockwell" panose="02060603020205020403" pitchFamily="18" charset="0"/>
              </a:rPr>
            </a:br>
            <a:r>
              <a:rPr lang="en-US" altLang="en-US" b="1" dirty="0">
                <a:solidFill>
                  <a:srgbClr val="CC6600"/>
                </a:solidFill>
                <a:latin typeface="Rockwell" panose="02060603020205020403" pitchFamily="18" charset="0"/>
              </a:rPr>
              <a:t>in </a:t>
            </a:r>
            <a:br>
              <a:rPr lang="en-US" altLang="en-US" b="1" dirty="0">
                <a:solidFill>
                  <a:srgbClr val="CC6600"/>
                </a:solidFill>
                <a:latin typeface="Rockwell" panose="02060603020205020403" pitchFamily="18" charset="0"/>
              </a:rPr>
            </a:br>
            <a:r>
              <a:rPr lang="en-US" altLang="en-US" b="1" dirty="0">
                <a:solidFill>
                  <a:srgbClr val="CC6600"/>
                </a:solidFill>
                <a:latin typeface="Rockwell" panose="02060603020205020403" pitchFamily="18" charset="0"/>
              </a:rPr>
              <a:t>Baghdad</a:t>
            </a:r>
          </a:p>
        </p:txBody>
      </p:sp>
      <p:pic>
        <p:nvPicPr>
          <p:cNvPr id="4098" name="Picture 2" descr="http://grouporigin.com/clients/qatarfoundation/photos/chapter2/photo_38_big.jpg">
            <a:extLst>
              <a:ext uri="{FF2B5EF4-FFF2-40B4-BE49-F238E27FC236}">
                <a16:creationId xmlns:a16="http://schemas.microsoft.com/office/drawing/2014/main" id="{E7905FB9-3C2B-462E-AE18-0CC5056B965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84996" y="457200"/>
            <a:ext cx="3976808"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CAE432F-EB77-46DD-ADC6-1828DC3C7D41}"/>
              </a:ext>
            </a:extLst>
          </p:cNvPr>
          <p:cNvSpPr/>
          <p:nvPr/>
        </p:nvSpPr>
        <p:spPr>
          <a:xfrm>
            <a:off x="228600" y="228600"/>
            <a:ext cx="8610600" cy="6477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27518</TotalTime>
  <Words>583</Words>
  <Application>Microsoft Office PowerPoint</Application>
  <PresentationFormat>On-screen Show (4:3)</PresentationFormat>
  <Paragraphs>76</Paragraphs>
  <Slides>28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Arabic Typesetting</vt:lpstr>
      <vt:lpstr>Arial</vt:lpstr>
      <vt:lpstr>Calibri</vt:lpstr>
      <vt:lpstr>Comic Sans MS</vt:lpstr>
      <vt:lpstr>Rockwell</vt:lpstr>
      <vt:lpstr>Rockwell Extra Bold</vt:lpstr>
      <vt:lpstr>Office Theme</vt:lpstr>
      <vt:lpstr>SHIFA FROM SUNNAH PART 1</vt:lpstr>
      <vt:lpstr>PowerPoint Presentation</vt:lpstr>
      <vt:lpstr>Mode of practice in Islamic Medicine</vt:lpstr>
      <vt:lpstr>PowerPoint Presentation</vt:lpstr>
      <vt:lpstr>PowerPoint Presentation</vt:lpstr>
      <vt:lpstr>PowerPoint Presentation</vt:lpstr>
      <vt:lpstr>PowerPoint Presentation</vt:lpstr>
      <vt:lpstr>PowerPoint Presentation</vt:lpstr>
      <vt:lpstr>First  hospital  in  Baghdad</vt:lpstr>
      <vt:lpstr>Muslims introduced the concept of gardens</vt:lpstr>
      <vt:lpstr>Holistic therapy looks at human beings as combination of 5 bodies</vt:lpstr>
      <vt:lpstr>PowerPoint Presentation</vt:lpstr>
      <vt:lpstr>Islamic Shifa!</vt:lpstr>
      <vt:lpstr>PowerPoint Presentation</vt:lpstr>
      <vt:lpstr>PowerPoint Presentation</vt:lpstr>
      <vt:lpstr>Water</vt:lpstr>
      <vt:lpstr>PowerPoint Presentation</vt:lpstr>
      <vt:lpstr>Keep  yourself  Hydrated</vt:lpstr>
      <vt:lpstr> Milk!</vt:lpstr>
      <vt:lpstr>PowerPoint Presentation</vt:lpstr>
      <vt:lpstr>DATES</vt:lpstr>
      <vt:lpstr>Candy That Grows On Trees!</vt:lpstr>
      <vt:lpstr>Olives</vt:lpstr>
      <vt:lpstr>PowerPoint Presentation</vt:lpstr>
      <vt:lpstr>Figs</vt:lpstr>
      <vt:lpstr>PowerPoint Presentation</vt:lpstr>
      <vt:lpstr>PowerPoint Presentation</vt:lpstr>
      <vt:lpstr>PowerPoint Presentation</vt:lpstr>
    </vt:vector>
  </TitlesOfParts>
  <Company>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sarmad</dc:creator>
  <cp:lastModifiedBy>nadia kashif</cp:lastModifiedBy>
  <cp:revision>359</cp:revision>
  <dcterms:created xsi:type="dcterms:W3CDTF">2009-07-27T18:24:41Z</dcterms:created>
  <dcterms:modified xsi:type="dcterms:W3CDTF">2020-03-31T10:26:50Z</dcterms:modified>
</cp:coreProperties>
</file>