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44AA-16A9-4F7C-9407-360F8C04FB5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4F27-F375-48D6-9E99-D313786B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massive-study-finds-no-single-genetic-cause-of-same-sex-sexual-behavior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linkClick r:id="rId3"/>
              </a:rPr>
              <a:t>https://www.scientificamerican.com/article/massive-study-finds-no-single-genetic-cause-of-same-sex-sexual-behavior/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4F27-F375-48D6-9E99-D313786BC3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4F27-F375-48D6-9E99-D313786BC3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4F27-F375-48D6-9E99-D313786BC3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4F27-F375-48D6-9E99-D313786BC3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2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4F27-F375-48D6-9E99-D313786BC3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4F27-F375-48D6-9E99-D313786BC3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F311-77B5-4663-B11F-F35051D87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873E6-1390-4350-9EBB-EFAA9AB9F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1F5B-4C3E-4BC5-8B9A-0001CF78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B0FC-BA36-4E8D-B596-FD00FAEF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8627-52B0-476E-93E9-E1F903ED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2F0D-FDEF-420D-8BA5-E5C48D94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B2AC2-D434-46C9-9AE9-FBEC23B6C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30A37-7DFD-435D-9C18-4CFDC1C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3E8D-71D2-4993-827A-CE3F6EA1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603C-3667-4E47-8B92-7C103BF4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C0F39-52F7-4D20-AB51-390D4181C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889AE-EBD7-4EC1-81B2-0DD039F7A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EC7D8-45B3-40D3-88C9-1CE5193A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88D5-8895-4EB5-A2F9-D7D718D9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138A-94B3-443E-BE26-C3F9AE63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166C-943C-4BEF-9098-6E226CD2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1BFA-0019-4E1C-9B1A-9C40AF830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FD50E-D133-43E8-A784-28DF1A0A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9E28A-D7E3-47C5-82F7-086BCAE6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B158-9A84-4967-A396-AF2C14A4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C120-504B-42F7-93D3-01CE49DD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67CA8-FCDB-469F-B408-0139F4B3B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85F9-5EEC-4E0B-A025-C3C63EB1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666C9-E586-4D88-A1DB-B1FC80BE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D6D1-2960-4CE6-8C02-2A1161AD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D1EA-0DCF-4F7C-AF8C-C1F4E954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07EE-A76F-4027-8E8F-09B2A305C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95BD0-F1D3-46F6-B99D-65354733D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C06C4-B653-47CE-82C9-715239F8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FEE3D-1044-48A4-B40A-0BA0E5D5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9A84F-5D6A-45F2-8301-D728F153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B9BF-4A70-48A2-9A07-CEC30022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AA960-4F98-455A-A856-45B6C6EE3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3E322-52D1-44B0-A396-86416C083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2FD34-0286-4054-BD09-FFC43B3C5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67C36-D7BA-4533-91E2-C56EEF2D7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84749-6410-40A4-AFF7-D06D4917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BC1B1-B345-47DA-93BA-59EED474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A85AD-2117-4EC6-B660-7ED7B59E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DF83-2263-4A11-A76C-C0925934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A94EF-31C4-4947-A131-AB74495D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D6955-E636-4EB5-B790-FF3E247E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82008-4F80-4126-BF2A-9B96D8DE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0D1A9-C66E-407F-A54F-3D970E82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BF460-9BCE-4DFC-8FFD-70B00583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63456-17DE-4E63-A8FF-AA6E301C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4F1-2A83-4EE4-8AEB-3E1D202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6C6B3-FEB1-474B-9C05-69E7E1E3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D393-EF80-42DC-AF67-248C77065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BB5E1-57A1-444B-ABA6-C6F81D2E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D3271-49CB-41B5-A64F-69D526C2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92125-7210-43DD-BBA9-3A779C38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8EC-CB4B-4CB0-AB61-71D41EC2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A0A23-F8DF-4833-B5C7-1CA7CCB59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2D79E-31BD-49DE-8E72-CA1C7E78D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D37D3-6AF5-417D-98F1-44AA3E61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7C6C7-B775-45B1-A608-B490BBC4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0228A-28C4-44C2-966A-0555082F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76953-0B7D-4C6A-94A9-BD788205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6B115-EB23-4FE9-86F0-BA736682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3A62D-5D19-41A8-BDA5-1FB964DF0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8C3E-C779-4660-968B-B136DDEBD8E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1609-B920-4138-870C-0CFF7603E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5ED45-C1F1-4838-94BC-68C4E60E4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CECF-A079-41D5-BD15-E2427F0D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9FF7A-F025-4CF4-83A9-AA9F93C8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21" y="544996"/>
            <a:ext cx="5809957" cy="5768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D6723D-426F-417E-A0E4-3F1D3E8F6F5D}"/>
              </a:ext>
            </a:extLst>
          </p:cNvPr>
          <p:cNvSpPr/>
          <p:nvPr/>
        </p:nvSpPr>
        <p:spPr>
          <a:xfrm>
            <a:off x="2194764" y="2768553"/>
            <a:ext cx="80838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Homosexuality</a:t>
            </a:r>
          </a:p>
        </p:txBody>
      </p:sp>
    </p:spTree>
    <p:extLst>
      <p:ext uri="{BB962C8B-B14F-4D97-AF65-F5344CB8AC3E}">
        <p14:creationId xmlns:p14="http://schemas.microsoft.com/office/powerpoint/2010/main" val="211340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8" y="612261"/>
            <a:ext cx="11160164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Does homosexuality make sense?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626A5-17D9-4E06-95B1-F7EE76DD8139}"/>
              </a:ext>
            </a:extLst>
          </p:cNvPr>
          <p:cNvSpPr/>
          <p:nvPr/>
        </p:nvSpPr>
        <p:spPr>
          <a:xfrm>
            <a:off x="530086" y="2287152"/>
            <a:ext cx="1032344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Natural law</a:t>
            </a: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Having children</a:t>
            </a: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Denying a mother or father to a child</a:t>
            </a: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Definition of marriage</a:t>
            </a: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AIDS</a:t>
            </a:r>
          </a:p>
          <a:p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8C665-36DF-42AE-945B-F53ADF56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048" y="5528603"/>
            <a:ext cx="2004988" cy="12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352412"/>
            <a:ext cx="9395791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is Islam’s perspective?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626A5-17D9-4E06-95B1-F7EE76DD8139}"/>
              </a:ext>
            </a:extLst>
          </p:cNvPr>
          <p:cNvSpPr/>
          <p:nvPr/>
        </p:nvSpPr>
        <p:spPr>
          <a:xfrm>
            <a:off x="524653" y="3105834"/>
            <a:ext cx="103234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people of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rejected the messengers.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60A98-215D-49D1-BC9C-7D0B74056612}"/>
              </a:ext>
            </a:extLst>
          </p:cNvPr>
          <p:cNvSpPr/>
          <p:nvPr/>
        </p:nvSpPr>
        <p:spPr>
          <a:xfrm>
            <a:off x="517426" y="5165728"/>
            <a:ext cx="103234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When their brother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said to them, </a:t>
            </a:r>
          </a:p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“Do you not fear Allah?”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71306-DBEA-4BB6-8190-D77D0FCF09D2}"/>
              </a:ext>
            </a:extLst>
          </p:cNvPr>
          <p:cNvSpPr/>
          <p:nvPr/>
        </p:nvSpPr>
        <p:spPr>
          <a:xfrm>
            <a:off x="5560447" y="2022153"/>
            <a:ext cx="4466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dirty="0">
                <a:solidFill>
                  <a:srgbClr val="0033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كَذَّبَتْ قَوْمُ لُوطٍ الْمُرْسَلِينَ </a:t>
            </a:r>
            <a:endParaRPr lang="en-US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75727-2948-4F0A-A294-8C87DBC3C29F}"/>
              </a:ext>
            </a:extLst>
          </p:cNvPr>
          <p:cNvSpPr/>
          <p:nvPr/>
        </p:nvSpPr>
        <p:spPr>
          <a:xfrm>
            <a:off x="4491244" y="4079539"/>
            <a:ext cx="55354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dirty="0">
                <a:solidFill>
                  <a:srgbClr val="0033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إِذْ قَالَ لَهُمْ أَخُوهُمْ لُوطٌ أَلَا تَتَّقُونَ 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3B499-B9CC-40B7-98ED-1992A056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68" y="233053"/>
            <a:ext cx="2409005" cy="14592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84622D-ADBE-41B3-89C3-65038292B7FF}"/>
              </a:ext>
            </a:extLst>
          </p:cNvPr>
          <p:cNvSpPr/>
          <p:nvPr/>
        </p:nvSpPr>
        <p:spPr>
          <a:xfrm>
            <a:off x="6718933" y="6002349"/>
            <a:ext cx="5210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Surah Ash Shura, Verse 160-161</a:t>
            </a:r>
          </a:p>
        </p:txBody>
      </p:sp>
    </p:spTree>
    <p:extLst>
      <p:ext uri="{BB962C8B-B14F-4D97-AF65-F5344CB8AC3E}">
        <p14:creationId xmlns:p14="http://schemas.microsoft.com/office/powerpoint/2010/main" val="3944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9395791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is Islam’s perspective?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626A5-17D9-4E06-95B1-F7EE76DD8139}"/>
              </a:ext>
            </a:extLst>
          </p:cNvPr>
          <p:cNvSpPr/>
          <p:nvPr/>
        </p:nvSpPr>
        <p:spPr>
          <a:xfrm>
            <a:off x="765465" y="2018718"/>
            <a:ext cx="109985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Sahaba (RA) unanimously agreed on the execution of homosexuals, but differed on how to execute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61674-2E52-4521-9BD3-53BDF8B6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7" y="5289452"/>
            <a:ext cx="2380477" cy="1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10970761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if the gays can’t help it?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626A5-17D9-4E06-95B1-F7EE76DD8139}"/>
              </a:ext>
            </a:extLst>
          </p:cNvPr>
          <p:cNvSpPr/>
          <p:nvPr/>
        </p:nvSpPr>
        <p:spPr>
          <a:xfrm>
            <a:off x="727460" y="2325897"/>
            <a:ext cx="1073707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Potential for any deviant behavior doesn’t mean it should be carried 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75F00-49E6-46A8-9633-5BBD2AE7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7" y="5272039"/>
            <a:ext cx="218835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1152283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if a person is born with homosexual genes?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626A5-17D9-4E06-95B1-F7EE76DD8139}"/>
              </a:ext>
            </a:extLst>
          </p:cNvPr>
          <p:cNvSpPr/>
          <p:nvPr/>
        </p:nvSpPr>
        <p:spPr>
          <a:xfrm>
            <a:off x="552787" y="2177692"/>
            <a:ext cx="112078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Massive study finds no single genetic cause of same-sex sexual behavior. Analysis of half a million people suggests genetics may have a limited contribution to sexual orientation.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48509-9EF7-433B-8004-7790A8049090}"/>
              </a:ext>
            </a:extLst>
          </p:cNvPr>
          <p:cNvSpPr/>
          <p:nvPr/>
        </p:nvSpPr>
        <p:spPr>
          <a:xfrm>
            <a:off x="756565" y="3872708"/>
            <a:ext cx="106788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“It’s the end of the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gay gene’,” says Eric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Vilain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a geneticist at Children’s National Health System in Washington, D.C.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A05E6-7DC1-4238-973A-D2ED22AD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422" y="5416062"/>
            <a:ext cx="2380478" cy="1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11621304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They are old enough to make their own decisions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48509-9EF7-433B-8004-7790A8049090}"/>
              </a:ext>
            </a:extLst>
          </p:cNvPr>
          <p:cNvSpPr/>
          <p:nvPr/>
        </p:nvSpPr>
        <p:spPr>
          <a:xfrm>
            <a:off x="73313" y="1828441"/>
            <a:ext cx="120453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“Consentin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 Adults” need Allah’s (SWT) consent in all matters.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Being adults doesn’t absolve one of His Supremacy.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7E1D8-0E30-45B4-9CE2-A3F26EA0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151" y="5141579"/>
            <a:ext cx="2662223" cy="1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9395791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Live and let live!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48509-9EF7-433B-8004-7790A8049090}"/>
              </a:ext>
            </a:extLst>
          </p:cNvPr>
          <p:cNvSpPr/>
          <p:nvPr/>
        </p:nvSpPr>
        <p:spPr>
          <a:xfrm>
            <a:off x="424070" y="3523340"/>
            <a:ext cx="1143543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Except those who believed and did righteous deeds, and exhorted each other to follow truth, and exhorted each other to observe patience.</a:t>
            </a:r>
          </a:p>
          <a:p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                        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Surah Al </a:t>
            </a:r>
            <a:r>
              <a:rPr lang="en-US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Asr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Verse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D8197-C1D7-487C-8332-4A8065DE1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3" y="5509929"/>
            <a:ext cx="2225513" cy="13480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D8009-D332-4B41-A660-D9F6AD0FD038}"/>
              </a:ext>
            </a:extLst>
          </p:cNvPr>
          <p:cNvSpPr/>
          <p:nvPr/>
        </p:nvSpPr>
        <p:spPr>
          <a:xfrm>
            <a:off x="805128" y="2413337"/>
            <a:ext cx="105817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إِلَّا الَّذِينَ آمَنُوا وَعَمِلُوا الصَّالِحَاتِ وَتَوَاصَوْا بِالْحَقِّ وَتَوَاصَوْا بِالصَّبْرِ </a:t>
            </a:r>
          </a:p>
        </p:txBody>
      </p:sp>
    </p:spTree>
    <p:extLst>
      <p:ext uri="{BB962C8B-B14F-4D97-AF65-F5344CB8AC3E}">
        <p14:creationId xmlns:p14="http://schemas.microsoft.com/office/powerpoint/2010/main" val="26311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9395791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Should I hate them?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48509-9EF7-433B-8004-7790A8049090}"/>
              </a:ext>
            </a:extLst>
          </p:cNvPr>
          <p:cNvSpPr/>
          <p:nvPr/>
        </p:nvSpPr>
        <p:spPr>
          <a:xfrm>
            <a:off x="295421" y="2873901"/>
            <a:ext cx="111540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Hate the act, not the one who is doing it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78894-65F9-450E-8C08-3A4139E8C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544" y="5050302"/>
            <a:ext cx="2693763" cy="16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2878"/>
            <a:ext cx="9395791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role do I play?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48509-9EF7-433B-8004-7790A8049090}"/>
              </a:ext>
            </a:extLst>
          </p:cNvPr>
          <p:cNvSpPr/>
          <p:nvPr/>
        </p:nvSpPr>
        <p:spPr>
          <a:xfrm>
            <a:off x="615888" y="2654165"/>
            <a:ext cx="10678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Help them!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C25A5-C592-4ED6-867B-E7738769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834" y="4495552"/>
            <a:ext cx="340186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3927D23-DD82-4AC1-B9B1-0FA988F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727961"/>
            <a:ext cx="11593169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if I am attracted to another woman?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48509-9EF7-433B-8004-7790A8049090}"/>
              </a:ext>
            </a:extLst>
          </p:cNvPr>
          <p:cNvSpPr/>
          <p:nvPr/>
        </p:nvSpPr>
        <p:spPr>
          <a:xfrm>
            <a:off x="756565" y="2556158"/>
            <a:ext cx="10678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Don’t act upon it!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2520D-5CA2-47D0-9A9A-4086C1AC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76" y="4607314"/>
            <a:ext cx="340186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A9A45-9DA8-4857-A201-E816450C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17" y="612261"/>
            <a:ext cx="8958469" cy="1325563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is truth?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47B8D-6788-424C-B3F5-B1CBD0D9BCBC}"/>
              </a:ext>
            </a:extLst>
          </p:cNvPr>
          <p:cNvSpPr/>
          <p:nvPr/>
        </p:nvSpPr>
        <p:spPr>
          <a:xfrm>
            <a:off x="3773945" y="2508529"/>
            <a:ext cx="26900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74A6E-86AB-44AB-ADEF-FE4938A1805E}"/>
              </a:ext>
            </a:extLst>
          </p:cNvPr>
          <p:cNvSpPr/>
          <p:nvPr/>
        </p:nvSpPr>
        <p:spPr>
          <a:xfrm>
            <a:off x="3773945" y="4177156"/>
            <a:ext cx="44190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D44E8389-8055-489D-BC01-ACAC520870E6}"/>
              </a:ext>
            </a:extLst>
          </p:cNvPr>
          <p:cNvSpPr/>
          <p:nvPr/>
        </p:nvSpPr>
        <p:spPr>
          <a:xfrm>
            <a:off x="3042424" y="3473627"/>
            <a:ext cx="868393" cy="1446550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762BE-F0EE-479B-96C7-1FE3FD28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69" y="453999"/>
            <a:ext cx="2282396" cy="137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7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A9A45-9DA8-4857-A201-E816450C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3245355"/>
            <a:ext cx="8958469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Who defines fashion?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BCA62-B4DD-4729-B164-9E6A5A61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372938"/>
            <a:ext cx="1972907" cy="11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C1F09-966B-4D58-93ED-4A3D207B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286" y="246330"/>
            <a:ext cx="2493818" cy="1510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601BE-58E6-4828-9CDA-BA8B6E007425}"/>
              </a:ext>
            </a:extLst>
          </p:cNvPr>
          <p:cNvSpPr/>
          <p:nvPr/>
        </p:nvSpPr>
        <p:spPr>
          <a:xfrm>
            <a:off x="444562" y="2675240"/>
            <a:ext cx="113028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Without a source, truth may be hard to define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067761-881F-4D1A-9264-3EC92E56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A9A45-9DA8-4857-A201-E816450C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612261"/>
            <a:ext cx="11402745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How do you solve these ethical dilemmas?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49D41-156C-4583-AB90-C1FA171930BB}"/>
              </a:ext>
            </a:extLst>
          </p:cNvPr>
          <p:cNvSpPr/>
          <p:nvPr/>
        </p:nvSpPr>
        <p:spPr>
          <a:xfrm>
            <a:off x="2133601" y="2992545"/>
            <a:ext cx="7924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Quran &amp; Sunnah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11708-21BA-47F1-9A51-AE5C6EA0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741" y="5276061"/>
            <a:ext cx="2388091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A9A45-9DA8-4857-A201-E816450C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8" y="612261"/>
            <a:ext cx="11174232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What does it take to be a Muslim?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49D41-156C-4583-AB90-C1FA171930BB}"/>
              </a:ext>
            </a:extLst>
          </p:cNvPr>
          <p:cNvSpPr/>
          <p:nvPr/>
        </p:nvSpPr>
        <p:spPr>
          <a:xfrm>
            <a:off x="1528688" y="2290044"/>
            <a:ext cx="89027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Submission to the source of truth from Allah (SWT)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4BA54-75E1-4783-AC64-844B8270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14" y="5411115"/>
            <a:ext cx="218835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A9A45-9DA8-4857-A201-E816450C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3241481"/>
            <a:ext cx="8216348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Imprint MT Shadow" panose="04020605060303030202" pitchFamily="82" charset="0"/>
              </a:rPr>
              <a:t>Do you like boys?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CFE01-00BF-4358-B851-8799ED8E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932" y="372939"/>
            <a:ext cx="2704427" cy="16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B923E8-81D5-4929-ACF8-2619F04DFEE0}"/>
              </a:ext>
            </a:extLst>
          </p:cNvPr>
          <p:cNvSpPr/>
          <p:nvPr/>
        </p:nvSpPr>
        <p:spPr>
          <a:xfrm>
            <a:off x="1172828" y="769370"/>
            <a:ext cx="4257191" cy="72943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Homosexual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Gay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Lesbian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LGBT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Gay Pride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Same Sex Marriage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Transgender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Transvestite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Bisexual</a:t>
            </a:r>
          </a:p>
          <a:p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CC160-E5E0-47A3-A47E-E0B4428E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180" y="415142"/>
            <a:ext cx="2124773" cy="12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759EB-EBFC-4BC1-8273-5A523BCE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546" y="239052"/>
            <a:ext cx="2252909" cy="13646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A89D38-80B2-48C7-9026-F890E2445F82}"/>
              </a:ext>
            </a:extLst>
          </p:cNvPr>
          <p:cNvSpPr/>
          <p:nvPr/>
        </p:nvSpPr>
        <p:spPr>
          <a:xfrm>
            <a:off x="936245" y="2299678"/>
            <a:ext cx="99639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 is only in the latter part of the 20</a:t>
            </a:r>
            <a:r>
              <a:rPr lang="en-US" sz="5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century that the world witnessed homosexuality as an ‘alternative lifestyle’ or ‘different strokes for different people’.</a:t>
            </a:r>
          </a:p>
        </p:txBody>
      </p:sp>
    </p:spTree>
    <p:extLst>
      <p:ext uri="{BB962C8B-B14F-4D97-AF65-F5344CB8AC3E}">
        <p14:creationId xmlns:p14="http://schemas.microsoft.com/office/powerpoint/2010/main" val="248624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412</Words>
  <Application>Microsoft Office PowerPoint</Application>
  <PresentationFormat>Widescreen</PresentationFormat>
  <Paragraphs>62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Imprint MT Shadow</vt:lpstr>
      <vt:lpstr>Office Theme</vt:lpstr>
      <vt:lpstr>PowerPoint Presentation</vt:lpstr>
      <vt:lpstr>What is truth?</vt:lpstr>
      <vt:lpstr>Who defines fashion?</vt:lpstr>
      <vt:lpstr>PowerPoint Presentation</vt:lpstr>
      <vt:lpstr>How do you solve these ethical dilemmas?</vt:lpstr>
      <vt:lpstr>What does it take to be a Muslim?</vt:lpstr>
      <vt:lpstr>Do you like boys?</vt:lpstr>
      <vt:lpstr>PowerPoint Presentation</vt:lpstr>
      <vt:lpstr>PowerPoint Presentation</vt:lpstr>
      <vt:lpstr>Does homosexuality make sense?</vt:lpstr>
      <vt:lpstr>What is Islam’s perspective?</vt:lpstr>
      <vt:lpstr>What is Islam’s perspective?</vt:lpstr>
      <vt:lpstr>What if the gays can’t help it?</vt:lpstr>
      <vt:lpstr>What if a person is born with homosexual genes?</vt:lpstr>
      <vt:lpstr>They are old enough to make their own decisions</vt:lpstr>
      <vt:lpstr>Live and let live!</vt:lpstr>
      <vt:lpstr>Should I hate them?</vt:lpstr>
      <vt:lpstr>What role do I play?</vt:lpstr>
      <vt:lpstr>What if I am attracted to another woman?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ssgc</dc:creator>
  <cp:lastModifiedBy>ssgc</cp:lastModifiedBy>
  <cp:revision>73</cp:revision>
  <dcterms:created xsi:type="dcterms:W3CDTF">2020-05-20T11:05:03Z</dcterms:created>
  <dcterms:modified xsi:type="dcterms:W3CDTF">2020-06-03T00:13:09Z</dcterms:modified>
</cp:coreProperties>
</file>