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55" r:id="rId2"/>
    <p:sldMasterId id="2147484168" r:id="rId3"/>
    <p:sldMasterId id="2147484180" r:id="rId4"/>
    <p:sldMasterId id="2147484192" r:id="rId5"/>
    <p:sldMasterId id="2147484204" r:id="rId6"/>
    <p:sldMasterId id="2147484216" r:id="rId7"/>
    <p:sldMasterId id="2147484228" r:id="rId8"/>
    <p:sldMasterId id="2147484510" r:id="rId9"/>
    <p:sldMasterId id="2147484558" r:id="rId10"/>
  </p:sldMasterIdLst>
  <p:notesMasterIdLst>
    <p:notesMasterId r:id="rId33"/>
  </p:notesMasterIdLst>
  <p:sldIdLst>
    <p:sldId id="439" r:id="rId11"/>
    <p:sldId id="284" r:id="rId12"/>
    <p:sldId id="442" r:id="rId13"/>
    <p:sldId id="287" r:id="rId14"/>
    <p:sldId id="441" r:id="rId15"/>
    <p:sldId id="526" r:id="rId16"/>
    <p:sldId id="527" r:id="rId17"/>
    <p:sldId id="443" r:id="rId18"/>
    <p:sldId id="472" r:id="rId19"/>
    <p:sldId id="528" r:id="rId20"/>
    <p:sldId id="518" r:id="rId21"/>
    <p:sldId id="529" r:id="rId22"/>
    <p:sldId id="519" r:id="rId23"/>
    <p:sldId id="446" r:id="rId24"/>
    <p:sldId id="530" r:id="rId25"/>
    <p:sldId id="531" r:id="rId26"/>
    <p:sldId id="532" r:id="rId27"/>
    <p:sldId id="533" r:id="rId28"/>
    <p:sldId id="534" r:id="rId29"/>
    <p:sldId id="535" r:id="rId30"/>
    <p:sldId id="524" r:id="rId31"/>
    <p:sldId id="525" r:id="rId32"/>
  </p:sldIdLst>
  <p:sldSz cx="9144000" cy="6858000" type="screen4x3"/>
  <p:notesSz cx="6858000" cy="9144000"/>
  <p:defaultTextStyle>
    <a:defPPr>
      <a:defRPr lang="en-I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99CC00"/>
    <a:srgbClr val="F0BB91"/>
    <a:srgbClr val="EDC59F"/>
    <a:srgbClr val="EEB299"/>
    <a:srgbClr val="D4906F"/>
    <a:srgbClr val="FF9999"/>
    <a:srgbClr val="FFFF66"/>
    <a:srgbClr val="FFFF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32" autoAdjust="0"/>
    <p:restoredTop sz="85288" autoAdjust="0"/>
  </p:normalViewPr>
  <p:slideViewPr>
    <p:cSldViewPr>
      <p:cViewPr varScale="1">
        <p:scale>
          <a:sx n="57" d="100"/>
          <a:sy n="57" d="100"/>
        </p:scale>
        <p:origin x="6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1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51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N" noProof="0"/>
              <a:t>Click to edit Master text styles</a:t>
            </a:r>
          </a:p>
          <a:p>
            <a:pPr lvl="1"/>
            <a:r>
              <a:rPr lang="en-IN" noProof="0"/>
              <a:t>Second level</a:t>
            </a:r>
          </a:p>
          <a:p>
            <a:pPr lvl="2"/>
            <a:r>
              <a:rPr lang="en-IN" noProof="0"/>
              <a:t>Third level</a:t>
            </a:r>
          </a:p>
          <a:p>
            <a:pPr lvl="3"/>
            <a:r>
              <a:rPr lang="en-IN" noProof="0"/>
              <a:t>Fourth level</a:t>
            </a:r>
          </a:p>
          <a:p>
            <a:pPr lvl="4"/>
            <a:r>
              <a:rPr lang="en-IN" noProof="0"/>
              <a:t>Fifth level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A1017E1-6A2C-429E-8831-E42FD5C7945E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84509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ur-PK" dirty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F2383A3-133C-4C08-887B-B2673E9B6F33}" type="slidenum">
              <a:rPr lang="en-IN" altLang="ur-PK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en-IN" altLang="ur-PK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dirty="0">
              <a:solidFill>
                <a:schemeClr val="tx2"/>
              </a:solidFill>
            </a:endParaRPr>
          </a:p>
          <a:p>
            <a:endParaRPr lang="en-US" altLang="en-US" b="1" dirty="0">
              <a:solidFill>
                <a:schemeClr val="tx2"/>
              </a:solidFill>
            </a:endParaRPr>
          </a:p>
          <a:p>
            <a:endParaRPr lang="en-US" altLang="en-US" b="1" dirty="0">
              <a:solidFill>
                <a:schemeClr val="tx2"/>
              </a:solidFill>
            </a:endParaRPr>
          </a:p>
          <a:p>
            <a:endParaRPr lang="en-US" altLang="en-US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altLang="en-US" b="1" dirty="0">
              <a:solidFill>
                <a:schemeClr val="tx2"/>
              </a:solidFill>
            </a:endParaRPr>
          </a:p>
          <a:p>
            <a:endParaRPr lang="en-US" altLang="ur-PK" dirty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26171B-E60D-4E19-9767-20708575CBB7}" type="slidenum">
              <a:rPr lang="en-IN" altLang="ur-PK" smtClean="0"/>
              <a:pPr eaLnBrk="1" hangingPunct="1">
                <a:spcBef>
                  <a:spcPct val="0"/>
                </a:spcBef>
              </a:pPr>
              <a:t>10</a:t>
            </a:fld>
            <a:endParaRPr lang="en-IN" altLang="ur-PK"/>
          </a:p>
        </p:txBody>
      </p:sp>
    </p:spTree>
    <p:extLst>
      <p:ext uri="{BB962C8B-B14F-4D97-AF65-F5344CB8AC3E}">
        <p14:creationId xmlns:p14="http://schemas.microsoft.com/office/powerpoint/2010/main" val="4010436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dirty="0">
              <a:solidFill>
                <a:schemeClr val="tx2"/>
              </a:solidFill>
            </a:endParaRPr>
          </a:p>
          <a:p>
            <a:endParaRPr lang="en-US" altLang="en-US" sz="1200" b="1" dirty="0">
              <a:solidFill>
                <a:srgbClr val="FFFF00"/>
              </a:solidFill>
            </a:endParaRPr>
          </a:p>
          <a:p>
            <a:endParaRPr lang="en-US" altLang="en-US" b="1" dirty="0">
              <a:solidFill>
                <a:schemeClr val="tx2"/>
              </a:solidFill>
            </a:endParaRPr>
          </a:p>
          <a:p>
            <a:endParaRPr lang="en-US" altLang="en-US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altLang="en-US" b="1" dirty="0">
              <a:solidFill>
                <a:schemeClr val="tx2"/>
              </a:solidFill>
            </a:endParaRPr>
          </a:p>
          <a:p>
            <a:endParaRPr lang="en-US" altLang="ur-PK" dirty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26171B-E60D-4E19-9767-20708575CBB7}" type="slidenum">
              <a:rPr lang="en-IN" altLang="ur-PK" smtClean="0"/>
              <a:pPr eaLnBrk="1" hangingPunct="1">
                <a:spcBef>
                  <a:spcPct val="0"/>
                </a:spcBef>
              </a:pPr>
              <a:t>11</a:t>
            </a:fld>
            <a:endParaRPr lang="en-IN" altLang="ur-PK"/>
          </a:p>
        </p:txBody>
      </p:sp>
    </p:spTree>
    <p:extLst>
      <p:ext uri="{BB962C8B-B14F-4D97-AF65-F5344CB8AC3E}">
        <p14:creationId xmlns:p14="http://schemas.microsoft.com/office/powerpoint/2010/main" val="1725187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dirty="0">
              <a:solidFill>
                <a:schemeClr val="tx2"/>
              </a:solidFill>
            </a:endParaRPr>
          </a:p>
          <a:p>
            <a:endParaRPr lang="en-US" altLang="en-US" sz="1200" b="1" dirty="0">
              <a:solidFill>
                <a:srgbClr val="FFFF00"/>
              </a:solidFill>
            </a:endParaRPr>
          </a:p>
          <a:p>
            <a:endParaRPr lang="en-US" altLang="en-US" b="1" dirty="0">
              <a:solidFill>
                <a:schemeClr val="tx2"/>
              </a:solidFill>
            </a:endParaRPr>
          </a:p>
          <a:p>
            <a:endParaRPr lang="en-US" altLang="en-US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altLang="en-US" b="1" dirty="0">
              <a:solidFill>
                <a:schemeClr val="tx2"/>
              </a:solidFill>
            </a:endParaRPr>
          </a:p>
          <a:p>
            <a:endParaRPr lang="en-US" altLang="ur-PK" dirty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26171B-E60D-4E19-9767-20708575CBB7}" type="slidenum">
              <a:rPr lang="en-IN" altLang="ur-PK" smtClean="0"/>
              <a:pPr eaLnBrk="1" hangingPunct="1">
                <a:spcBef>
                  <a:spcPct val="0"/>
                </a:spcBef>
              </a:pPr>
              <a:t>12</a:t>
            </a:fld>
            <a:endParaRPr lang="en-IN" altLang="ur-PK"/>
          </a:p>
        </p:txBody>
      </p:sp>
    </p:spTree>
    <p:extLst>
      <p:ext uri="{BB962C8B-B14F-4D97-AF65-F5344CB8AC3E}">
        <p14:creationId xmlns:p14="http://schemas.microsoft.com/office/powerpoint/2010/main" val="2595298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dirty="0">
              <a:solidFill>
                <a:schemeClr val="tx2"/>
              </a:solidFill>
            </a:endParaRPr>
          </a:p>
          <a:p>
            <a:endParaRPr lang="en-US" altLang="en-US" b="1" dirty="0">
              <a:solidFill>
                <a:schemeClr val="tx2"/>
              </a:solidFill>
            </a:endParaRPr>
          </a:p>
          <a:p>
            <a:endParaRPr lang="en-US" altLang="en-US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altLang="en-US" b="1" dirty="0">
              <a:solidFill>
                <a:schemeClr val="tx2"/>
              </a:solidFill>
            </a:endParaRPr>
          </a:p>
          <a:p>
            <a:endParaRPr lang="en-US" altLang="ur-PK" dirty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26171B-E60D-4E19-9767-20708575CBB7}" type="slidenum">
              <a:rPr lang="en-IN" altLang="ur-PK" smtClean="0"/>
              <a:pPr eaLnBrk="1" hangingPunct="1">
                <a:spcBef>
                  <a:spcPct val="0"/>
                </a:spcBef>
              </a:pPr>
              <a:t>13</a:t>
            </a:fld>
            <a:endParaRPr lang="en-IN" altLang="ur-PK"/>
          </a:p>
        </p:txBody>
      </p:sp>
    </p:spTree>
    <p:extLst>
      <p:ext uri="{BB962C8B-B14F-4D97-AF65-F5344CB8AC3E}">
        <p14:creationId xmlns:p14="http://schemas.microsoft.com/office/powerpoint/2010/main" val="231508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ur-PK" dirty="0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FFE3F3-B0D6-4A84-99B4-A4AA04E8D375}" type="slidenum">
              <a:rPr lang="en-IN" altLang="ur-PK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14</a:t>
            </a:fld>
            <a:endParaRPr lang="en-IN" altLang="ur-PK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ur-PK" dirty="0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FFE3F3-B0D6-4A84-99B4-A4AA04E8D375}" type="slidenum">
              <a:rPr lang="en-IN" altLang="ur-PK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15</a:t>
            </a:fld>
            <a:endParaRPr lang="en-IN" altLang="ur-P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43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ur-PK" dirty="0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FFE3F3-B0D6-4A84-99B4-A4AA04E8D375}" type="slidenum">
              <a:rPr lang="en-IN" altLang="ur-PK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16</a:t>
            </a:fld>
            <a:endParaRPr lang="en-IN" altLang="ur-P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1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ur-PK" dirty="0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FFE3F3-B0D6-4A84-99B4-A4AA04E8D375}" type="slidenum">
              <a:rPr lang="en-IN" altLang="ur-PK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17</a:t>
            </a:fld>
            <a:endParaRPr lang="en-IN" altLang="ur-P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15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ur-PK" dirty="0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FFE3F3-B0D6-4A84-99B4-A4AA04E8D375}" type="slidenum">
              <a:rPr lang="en-IN" altLang="ur-PK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18</a:t>
            </a:fld>
            <a:endParaRPr lang="en-IN" altLang="ur-P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66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ur-PK" dirty="0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FFE3F3-B0D6-4A84-99B4-A4AA04E8D375}" type="slidenum">
              <a:rPr lang="en-IN" altLang="ur-PK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19</a:t>
            </a:fld>
            <a:endParaRPr lang="en-IN" altLang="ur-P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99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ur-PK" dirty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BA7420-CA87-4458-8491-B56C01C27BE0}" type="slidenum">
              <a:rPr lang="en-IN" altLang="ur-PK" smtClean="0"/>
              <a:pPr eaLnBrk="1" hangingPunct="1">
                <a:spcBef>
                  <a:spcPct val="0"/>
                </a:spcBef>
              </a:pPr>
              <a:t>2</a:t>
            </a:fld>
            <a:endParaRPr lang="en-IN" altLang="ur-PK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ur-PK" dirty="0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FFE3F3-B0D6-4A84-99B4-A4AA04E8D375}" type="slidenum">
              <a:rPr lang="en-IN" altLang="ur-PK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20</a:t>
            </a:fld>
            <a:endParaRPr lang="en-IN" altLang="ur-P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151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ur-PK" dirty="0"/>
              <a:t>No magic wand</a:t>
            </a:r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1E7D47-54A6-4664-9CF3-8093353B3EA7}" type="slidenum">
              <a:rPr lang="en-IN" altLang="ur-PK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21</a:t>
            </a:fld>
            <a:endParaRPr lang="en-IN" altLang="ur-P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805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ur-PK" dirty="0"/>
              <a:t>No magic wand</a:t>
            </a:r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1E7D47-54A6-4664-9CF3-8093353B3EA7}" type="slidenum">
              <a:rPr lang="en-IN" altLang="ur-PK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22</a:t>
            </a:fld>
            <a:endParaRPr lang="en-IN" altLang="ur-P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414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ur-PK" dirty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CC8737-C539-4ACA-A87B-CF3BB90D21CC}" type="slidenum">
              <a:rPr lang="en-IN" altLang="ur-PK" smtClean="0"/>
              <a:pPr eaLnBrk="1" hangingPunct="1">
                <a:spcBef>
                  <a:spcPct val="0"/>
                </a:spcBef>
              </a:pPr>
              <a:t>3</a:t>
            </a:fld>
            <a:endParaRPr lang="en-IN" altLang="ur-P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ur-PK" dirty="0"/>
          </a:p>
          <a:p>
            <a:endParaRPr lang="en-US" altLang="ur-PK" dirty="0"/>
          </a:p>
          <a:p>
            <a:endParaRPr lang="en-US" altLang="ur-PK" dirty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06BDD9D-9C9F-445D-AA55-1E8E0338E249}" type="slidenum">
              <a:rPr lang="en-IN" altLang="ur-PK" smtClean="0"/>
              <a:pPr eaLnBrk="1" hangingPunct="1">
                <a:spcBef>
                  <a:spcPct val="0"/>
                </a:spcBef>
              </a:pPr>
              <a:t>4</a:t>
            </a:fld>
            <a:endParaRPr lang="en-IN" altLang="ur-P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ur-PK" dirty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663E13-CD7C-428A-8D77-6A44A675588B}" type="slidenum">
              <a:rPr lang="en-IN" altLang="ur-PK" smtClean="0"/>
              <a:pPr eaLnBrk="1" hangingPunct="1">
                <a:spcBef>
                  <a:spcPct val="0"/>
                </a:spcBef>
              </a:pPr>
              <a:t>5</a:t>
            </a:fld>
            <a:endParaRPr lang="en-IN" altLang="ur-P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ur-PK" dirty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663E13-CD7C-428A-8D77-6A44A675588B}" type="slidenum">
              <a:rPr lang="en-IN" altLang="ur-PK" smtClean="0"/>
              <a:pPr eaLnBrk="1" hangingPunct="1">
                <a:spcBef>
                  <a:spcPct val="0"/>
                </a:spcBef>
              </a:pPr>
              <a:t>6</a:t>
            </a:fld>
            <a:endParaRPr lang="en-IN" altLang="ur-PK"/>
          </a:p>
        </p:txBody>
      </p:sp>
    </p:spTree>
    <p:extLst>
      <p:ext uri="{BB962C8B-B14F-4D97-AF65-F5344CB8AC3E}">
        <p14:creationId xmlns:p14="http://schemas.microsoft.com/office/powerpoint/2010/main" val="2275178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ur-PK" dirty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3491587-FB8E-415D-A42F-D205D502301A}" type="slidenum">
              <a:rPr lang="en-IN" altLang="ur-PK" smtClean="0"/>
              <a:pPr eaLnBrk="1" hangingPunct="1">
                <a:spcBef>
                  <a:spcPct val="0"/>
                </a:spcBef>
              </a:pPr>
              <a:t>7</a:t>
            </a:fld>
            <a:endParaRPr lang="en-IN" altLang="ur-PK"/>
          </a:p>
        </p:txBody>
      </p:sp>
    </p:spTree>
    <p:extLst>
      <p:ext uri="{BB962C8B-B14F-4D97-AF65-F5344CB8AC3E}">
        <p14:creationId xmlns:p14="http://schemas.microsoft.com/office/powerpoint/2010/main" val="2473513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ur-PK" dirty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3491587-FB8E-415D-A42F-D205D502301A}" type="slidenum">
              <a:rPr lang="en-IN" altLang="ur-PK" smtClean="0"/>
              <a:pPr eaLnBrk="1" hangingPunct="1">
                <a:spcBef>
                  <a:spcPct val="0"/>
                </a:spcBef>
              </a:pPr>
              <a:t>8</a:t>
            </a:fld>
            <a:endParaRPr lang="en-IN" altLang="ur-P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dirty="0">
              <a:solidFill>
                <a:schemeClr val="tx2"/>
              </a:solidFill>
            </a:endParaRPr>
          </a:p>
          <a:p>
            <a:endParaRPr lang="en-US" altLang="en-US" sz="1200" b="1" dirty="0">
              <a:solidFill>
                <a:srgbClr val="FFFF00"/>
              </a:solidFill>
            </a:endParaRPr>
          </a:p>
          <a:p>
            <a:r>
              <a:rPr lang="en-US" altLang="en-US" sz="1200" b="1" dirty="0">
                <a:solidFill>
                  <a:srgbClr val="FFFF00"/>
                </a:solidFill>
              </a:rPr>
              <a:t>One person speaks at a time.</a:t>
            </a:r>
          </a:p>
          <a:p>
            <a:r>
              <a:rPr lang="en-US" altLang="en-US" sz="1200" b="1" dirty="0">
                <a:solidFill>
                  <a:srgbClr val="FFFF00"/>
                </a:solidFill>
              </a:rPr>
              <a:t>Respectful</a:t>
            </a:r>
          </a:p>
          <a:p>
            <a:r>
              <a:rPr lang="en-US" altLang="en-US" sz="1200" b="1" dirty="0">
                <a:solidFill>
                  <a:srgbClr val="FFFF00"/>
                </a:solidFill>
              </a:rPr>
              <a:t>We will make a sincere commitment to listen to one another, to try to understand the other person's point of view before responding.</a:t>
            </a:r>
          </a:p>
          <a:p>
            <a:endParaRPr lang="en-US" altLang="en-US" sz="1200" b="1" dirty="0">
              <a:solidFill>
                <a:srgbClr val="000000"/>
              </a:solidFill>
            </a:endParaRPr>
          </a:p>
          <a:p>
            <a:r>
              <a:rPr lang="en-US" altLang="en-US" sz="1200" b="1" dirty="0">
                <a:solidFill>
                  <a:srgbClr val="002060"/>
                </a:solidFill>
              </a:rPr>
              <a:t> We agree to try our hardest and trust that others are doing the same within the group.</a:t>
            </a:r>
          </a:p>
          <a:p>
            <a:r>
              <a:rPr lang="en-US" altLang="en-US" sz="1200" b="1" dirty="0">
                <a:solidFill>
                  <a:srgbClr val="002060"/>
                </a:solidFill>
              </a:rPr>
              <a:t> We will not carry any grudges against anyone when we leave this place.</a:t>
            </a:r>
          </a:p>
          <a:p>
            <a:r>
              <a:rPr lang="en-US" altLang="en-US" sz="1200" b="1" dirty="0">
                <a:solidFill>
                  <a:srgbClr val="002060"/>
                </a:solidFill>
              </a:rPr>
              <a:t>We agree to attack the issues, not the people with whom we disagree</a:t>
            </a:r>
            <a:endParaRPr lang="en-GB" altLang="en-US" sz="1200" b="1" dirty="0">
              <a:solidFill>
                <a:srgbClr val="002060"/>
              </a:solidFill>
            </a:endParaRPr>
          </a:p>
          <a:p>
            <a:endParaRPr lang="en-US" altLang="en-US" b="1" dirty="0">
              <a:solidFill>
                <a:schemeClr val="tx2"/>
              </a:solidFill>
            </a:endParaRPr>
          </a:p>
          <a:p>
            <a:endParaRPr lang="en-US" altLang="en-US" b="1" dirty="0">
              <a:solidFill>
                <a:schemeClr val="tx2"/>
              </a:solidFill>
            </a:endParaRPr>
          </a:p>
          <a:p>
            <a:endParaRPr lang="en-US" altLang="en-US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altLang="en-US" b="1" dirty="0">
              <a:solidFill>
                <a:schemeClr val="tx2"/>
              </a:solidFill>
            </a:endParaRPr>
          </a:p>
          <a:p>
            <a:endParaRPr lang="en-US" altLang="ur-PK" dirty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26171B-E60D-4E19-9767-20708575CBB7}" type="slidenum">
              <a:rPr lang="en-IN" altLang="ur-PK" smtClean="0"/>
              <a:pPr eaLnBrk="1" hangingPunct="1">
                <a:spcBef>
                  <a:spcPct val="0"/>
                </a:spcBef>
              </a:pPr>
              <a:t>9</a:t>
            </a:fld>
            <a:endParaRPr lang="en-IN" altLang="ur-P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40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A4940-62ED-483B-8A52-0B2A1D37C7A4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032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49E63-E352-429F-8266-394BC3D56C8F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01952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62D31-BFDE-448A-89DB-DDFB49C047AC}" type="slidenum">
              <a:rPr lang="en-I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I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380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3260D4E8-1A07-4002-9F2B-B36D68CBB81A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6260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F7EB45-3030-4062-A4C5-CF27232B9C83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73939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pPr>
              <a:defRPr/>
            </a:pPr>
            <a:fld id="{ACEAC9B8-32E9-4C34-9DCF-7D988DE7A96E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7578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E2D198-66ED-40B6-AC16-88261737D98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270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47FF8-BA34-4ECF-AC9B-7AAB7A8983CB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7375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4BFEA-E101-4AD8-91B2-0B18EBC48058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83057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B4A2CE-A124-4297-A9EC-9457CF8A20F7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621325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46008" y="6302326"/>
            <a:ext cx="1097280" cy="274320"/>
          </a:xfrm>
        </p:spPr>
        <p:txBody>
          <a:bodyPr/>
          <a:lstStyle/>
          <a:p>
            <a:pPr>
              <a:defRPr/>
            </a:pPr>
            <a:fld id="{8EB72D0F-F850-456C-9BD2-A6AB653370A3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26933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59291C5A-D912-4517-B2F4-BB350F1C96E0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7114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62D31-BFDE-448A-89DB-DDFB49C047AC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42771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9A643-E477-4E1F-B111-A0200BB9DC12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82415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9D36B-D37E-473B-AA6D-881D56E6C380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8582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40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4B128-1812-468D-95CB-CD7B3531DCA0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3273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00ACB-81E0-4808-BCE8-3ED6FF6F2458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6626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37878-BD17-4887-8072-0EDA3E6FA92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5054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5B90B-F4EC-44DB-BB0E-B215DF269E6B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3066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9C3A-0BD7-4347-A7F7-124AD504629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9471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BF77-15A5-46A4-87EC-DEBE2753379A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7857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CF755-DFD9-40D2-8583-854CFDB4E61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1017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710A5-F339-40EF-A910-AB8B3154FA2E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1415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11643-3E7F-4C5F-AE37-EDC0C17A7A4A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885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F8733-9869-4688-B578-FA65AF208D05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9514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7712F-596E-4E4C-BB93-078975C48DB0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355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48047-E17C-4563-88A5-A7D5DCC33EFC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4592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84A40-B012-4A80-98DE-A969F7D74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00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40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BDFA2-ABA2-4237-A03F-DD99E69FDEB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2922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DC676-709C-4131-85F4-B4DD2683B65D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9477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D864A-6E08-40F1-9F44-065597679BF8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3639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94AC6-810C-4602-9309-C2AFE97BFF33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84733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7E2D3-F24D-4AB8-B5CC-063E3BB8C00A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0087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EE8BD-52DD-497E-A936-FA1ED71EE213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699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1372C-D063-4DC7-9168-2B97A04F98EC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01870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05B5D-3B2C-4D73-BB6C-C2FF92B52F57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09644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3807B-BC5C-4F90-833B-FEE110932301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6854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86EC9-2697-4541-9B22-F6ECA3E8B1EF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215708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9EEDE-82C0-4A02-A91C-AC7983FF3540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0290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CA959-C851-4980-BC9A-027BC4D73130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7458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40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80BAD-CBB2-4407-A451-910F9E172170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1930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ECC00-E8AB-4722-9A25-27A7AE4DCB2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57180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AD6D4-C514-4071-8BF0-2000007B0C35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57854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045A1-7F92-4138-A942-874EAB033FE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3481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00831-A5C0-4886-95B0-E852314AEDC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4834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04CAD-3F04-42B2-87BC-69555EC8A0EB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06080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39D22-5802-4E42-B3F8-6B6BA7C1C1F8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1117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6A808-83FD-4BCB-850A-BC4BA5C9F2AD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66157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F8BA2-7B11-4774-870F-E8C00CBB0DF1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93496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5A0AB-CB08-4FDF-9004-53D55BBA5D43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99064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8ECB7-C588-4593-8979-6718B0B677AD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93967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FB28A-C1CA-4DA6-8911-8B0EE488C30D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39796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40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779A3-D94C-40F5-89EA-B750826E922C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02310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738A4-44A1-4BE2-91A3-A45C33FFC0C7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40400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10A98-84FA-4D2B-A393-8748EFDAB9C7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704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FBBF5-274D-4606-A716-D9F200518C58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1152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8C209-5AF0-4CDE-8978-1A33A2E0C95B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66831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EF713-E130-4A1B-B075-E04E174BEB53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9731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9EA7E-7DBE-4E84-98FB-FB2AC1FC2677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99207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12B85-7BCC-42E4-B7D8-4E207495DEE8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75297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E6B4C-F14C-453E-A6F7-E0D3B461798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78225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15E70-7685-4094-8934-E3C8E616433C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719760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EBA66-0421-4226-BCFC-A582A13D333C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36012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61FA3-FB68-4CA0-9228-1CDDD886458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80112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40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86F08-FF81-462D-9C47-E760CCAC0E5A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14678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F4A18-B3EB-4118-B1CA-878EA5FA313E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25040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11916-A989-46B5-BCDB-41D7E80BBC9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4058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CB15B-FC18-49D3-98FA-6BE80847F4B5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53336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6D187-AC11-4006-BA86-E615D680E60E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6679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CD1FF-B2C8-46FD-93BC-ECCA69C03725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99125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517DA-32B8-4A51-833B-BBA5104C23CF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89094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92534-26C8-44E8-AAF1-8FCC19EE9814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221590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ABD8E-6733-412E-ACAF-4A8008F76D6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94455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90DC6-9EF3-4669-BC83-AAAA7D88EAD3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1840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0D999-D31D-436D-A6AA-61A64C6DC02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72799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D5CBC-D696-4AF6-91BB-8269BA748E2E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22264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40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0D4E8-1A07-4002-9F2B-B36D68CBB81A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83697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7EB45-3030-4062-A4C5-CF27232B9C83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4695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D56D0-2E33-46F2-85DA-B16C4AF22B21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83819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AC9B8-32E9-4C34-9DCF-7D988DE7A96E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38402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2D198-66ED-40B6-AC16-88261737D98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32159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47FF8-BA34-4ECF-AC9B-7AAB7A8983CB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91325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4BFEA-E101-4AD8-91B2-0B18EBC48058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56642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4A2CE-A124-4297-A9EC-9457CF8A20F7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93617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72D0F-F850-456C-9BD2-A6AB653370A3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09890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91C5A-D912-4517-B2F4-BB350F1C96E0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74663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9A643-E477-4E1F-B111-A0200BB9DC1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18440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9D36B-D37E-473B-AA6D-881D56E6C380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30903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40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CC571-B34A-49F5-BF92-2FA0FDB71A1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1611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89DC5-46B5-4D0E-9DCF-666F0896DAF7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89146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5CBFB-C93E-4FF1-9B8A-6A792BAE9828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44690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C8A22-E32D-4C95-910A-3DC4E9AB117B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35143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B72F0-6764-4E6C-8468-EBDE4B316C0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16041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891B6-E343-4B39-9C57-727EA61C9A4F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94549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656AB-0D61-409A-8EE3-83E07C13B46D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22144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D4D4E-2DF0-465D-8409-CB0472A5D33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1182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79E23-408E-4936-95F2-7730F29D13B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95203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C16B0-7EDF-4B89-A860-E45DEDF5362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68722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D889A-DA3E-48D0-BE20-FD6A7E6D89C4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04465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A4755-12B2-4406-B1BF-68B69E30D20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0056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81177-BC3A-4B47-8B94-05032DE0388D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31237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40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A4940-62ED-483B-8A52-0B2A1D37C7A4}" type="slidenum">
              <a:rPr lang="en-I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I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407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11643-3E7F-4C5F-AE37-EDC0C17A7A4A}" type="slidenum">
              <a:rPr lang="en-I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I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8867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1372C-D063-4DC7-9168-2B97A04F98EC}" type="slidenum">
              <a:rPr lang="en-I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I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8000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04CAD-3F04-42B2-87BC-69555EC8A0EB}" type="slidenum">
              <a:rPr lang="en-I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I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985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8C209-5AF0-4CDE-8978-1A33A2E0C95B}" type="slidenum">
              <a:rPr lang="en-I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I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854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CB15B-FC18-49D3-98FA-6BE80847F4B5}" type="slidenum">
              <a:rPr lang="en-I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I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081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D56D0-2E33-46F2-85DA-B16C4AF22B21}" type="slidenum">
              <a:rPr lang="en-I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I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6094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89DC5-46B5-4D0E-9DCF-666F0896DAF7}" type="slidenum">
              <a:rPr lang="en-I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I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56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81177-BC3A-4B47-8B94-05032DE0388D}" type="slidenum">
              <a:rPr lang="en-I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I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289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49E63-E352-429F-8266-394BC3D56C8F}" type="slidenum">
              <a:rPr lang="en-I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I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8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IN" altLang="ur-PK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N" altLang="ur-PK"/>
              <a:t>Click to edit Master text styles</a:t>
            </a:r>
          </a:p>
          <a:p>
            <a:pPr lvl="1"/>
            <a:r>
              <a:rPr lang="en-IN" altLang="ur-PK"/>
              <a:t>Second level</a:t>
            </a:r>
          </a:p>
          <a:p>
            <a:pPr lvl="2"/>
            <a:r>
              <a:rPr lang="en-IN" altLang="ur-PK"/>
              <a:t>Third level</a:t>
            </a:r>
          </a:p>
          <a:p>
            <a:pPr lvl="3"/>
            <a:r>
              <a:rPr lang="en-IN" altLang="ur-PK"/>
              <a:t>Fourth level</a:t>
            </a:r>
          </a:p>
          <a:p>
            <a:pPr lvl="4"/>
            <a:r>
              <a:rPr lang="en-IN" altLang="ur-P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98C981-D60B-45DE-B66B-75ED86C87CFD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1" r:id="rId1"/>
    <p:sldLayoutId id="2147484422" r:id="rId2"/>
    <p:sldLayoutId id="2147484423" r:id="rId3"/>
    <p:sldLayoutId id="2147484424" r:id="rId4"/>
    <p:sldLayoutId id="2147484425" r:id="rId5"/>
    <p:sldLayoutId id="2147484426" r:id="rId6"/>
    <p:sldLayoutId id="2147484427" r:id="rId7"/>
    <p:sldLayoutId id="2147484428" r:id="rId8"/>
    <p:sldLayoutId id="2147484429" r:id="rId9"/>
    <p:sldLayoutId id="2147484430" r:id="rId10"/>
    <p:sldLayoutId id="21474844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5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5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5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5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292608" y="292608"/>
            <a:ext cx="8558784" cy="6272784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142" y="6302326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2326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53042" y="6302326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3998C981-D60B-45DE-B66B-75ED86C87CFD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6701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9" r:id="rId1"/>
    <p:sldLayoutId id="2147484560" r:id="rId2"/>
    <p:sldLayoutId id="2147484561" r:id="rId3"/>
    <p:sldLayoutId id="2147484562" r:id="rId4"/>
    <p:sldLayoutId id="2147484563" r:id="rId5"/>
    <p:sldLayoutId id="2147484564" r:id="rId6"/>
    <p:sldLayoutId id="2147484565" r:id="rId7"/>
    <p:sldLayoutId id="2147484566" r:id="rId8"/>
    <p:sldLayoutId id="2147484567" r:id="rId9"/>
    <p:sldLayoutId id="2147484568" r:id="rId10"/>
    <p:sldLayoutId id="21474845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IN" altLang="ur-PK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N" altLang="ur-PK"/>
              <a:t>Click to edit Master text styles</a:t>
            </a:r>
          </a:p>
          <a:p>
            <a:pPr lvl="1"/>
            <a:r>
              <a:rPr lang="en-IN" altLang="ur-PK"/>
              <a:t>Second level</a:t>
            </a:r>
          </a:p>
          <a:p>
            <a:pPr lvl="2"/>
            <a:r>
              <a:rPr lang="en-IN" altLang="ur-PK"/>
              <a:t>Third level</a:t>
            </a:r>
          </a:p>
          <a:p>
            <a:pPr lvl="3"/>
            <a:r>
              <a:rPr lang="en-IN" altLang="ur-PK"/>
              <a:t>Fourth level</a:t>
            </a:r>
          </a:p>
          <a:p>
            <a:pPr lvl="4"/>
            <a:r>
              <a:rPr lang="en-IN" altLang="ur-P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BE1AF0F-1407-46C0-ADAB-D1493585214F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6" r:id="rId5"/>
    <p:sldLayoutId id="2147484437" r:id="rId6"/>
    <p:sldLayoutId id="2147484438" r:id="rId7"/>
    <p:sldLayoutId id="2147484439" r:id="rId8"/>
    <p:sldLayoutId id="2147484440" r:id="rId9"/>
    <p:sldLayoutId id="2147484441" r:id="rId10"/>
    <p:sldLayoutId id="2147484442" r:id="rId11"/>
    <p:sldLayoutId id="21474845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5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5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5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5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IN" altLang="ur-PK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N" altLang="ur-PK"/>
              <a:t>Click to edit Master text styles</a:t>
            </a:r>
          </a:p>
          <a:p>
            <a:pPr lvl="1"/>
            <a:r>
              <a:rPr lang="en-IN" altLang="ur-PK"/>
              <a:t>Second level</a:t>
            </a:r>
          </a:p>
          <a:p>
            <a:pPr lvl="2"/>
            <a:r>
              <a:rPr lang="en-IN" altLang="ur-PK"/>
              <a:t>Third level</a:t>
            </a:r>
          </a:p>
          <a:p>
            <a:pPr lvl="3"/>
            <a:r>
              <a:rPr lang="en-IN" altLang="ur-PK"/>
              <a:t>Fourth level</a:t>
            </a:r>
          </a:p>
          <a:p>
            <a:pPr lvl="4"/>
            <a:r>
              <a:rPr lang="en-IN" altLang="ur-P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B73D95-A16F-4C3D-AB55-643FB46FDDFA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3" r:id="rId1"/>
    <p:sldLayoutId id="2147484444" r:id="rId2"/>
    <p:sldLayoutId id="2147484445" r:id="rId3"/>
    <p:sldLayoutId id="2147484446" r:id="rId4"/>
    <p:sldLayoutId id="2147484447" r:id="rId5"/>
    <p:sldLayoutId id="2147484448" r:id="rId6"/>
    <p:sldLayoutId id="2147484449" r:id="rId7"/>
    <p:sldLayoutId id="2147484450" r:id="rId8"/>
    <p:sldLayoutId id="2147484451" r:id="rId9"/>
    <p:sldLayoutId id="2147484452" r:id="rId10"/>
    <p:sldLayoutId id="21474844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5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5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5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5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IN" altLang="ur-PK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N" altLang="ur-PK"/>
              <a:t>Click to edit Master text styles</a:t>
            </a:r>
          </a:p>
          <a:p>
            <a:pPr lvl="1"/>
            <a:r>
              <a:rPr lang="en-IN" altLang="ur-PK"/>
              <a:t>Second level</a:t>
            </a:r>
          </a:p>
          <a:p>
            <a:pPr lvl="2"/>
            <a:r>
              <a:rPr lang="en-IN" altLang="ur-PK"/>
              <a:t>Third level</a:t>
            </a:r>
          </a:p>
          <a:p>
            <a:pPr lvl="3"/>
            <a:r>
              <a:rPr lang="en-IN" altLang="ur-PK"/>
              <a:t>Fourth level</a:t>
            </a:r>
          </a:p>
          <a:p>
            <a:pPr lvl="4"/>
            <a:r>
              <a:rPr lang="en-IN" altLang="ur-P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5C65983-EBB6-4C9C-950A-080B92B18860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4" r:id="rId1"/>
    <p:sldLayoutId id="2147484455" r:id="rId2"/>
    <p:sldLayoutId id="2147484456" r:id="rId3"/>
    <p:sldLayoutId id="2147484457" r:id="rId4"/>
    <p:sldLayoutId id="2147484458" r:id="rId5"/>
    <p:sldLayoutId id="2147484459" r:id="rId6"/>
    <p:sldLayoutId id="2147484460" r:id="rId7"/>
    <p:sldLayoutId id="2147484461" r:id="rId8"/>
    <p:sldLayoutId id="2147484462" r:id="rId9"/>
    <p:sldLayoutId id="2147484463" r:id="rId10"/>
    <p:sldLayoutId id="21474844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5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5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5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5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IN" altLang="ur-PK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N" altLang="ur-PK"/>
              <a:t>Click to edit Master text styles</a:t>
            </a:r>
          </a:p>
          <a:p>
            <a:pPr lvl="1"/>
            <a:r>
              <a:rPr lang="en-IN" altLang="ur-PK"/>
              <a:t>Second level</a:t>
            </a:r>
          </a:p>
          <a:p>
            <a:pPr lvl="2"/>
            <a:r>
              <a:rPr lang="en-IN" altLang="ur-PK"/>
              <a:t>Third level</a:t>
            </a:r>
          </a:p>
          <a:p>
            <a:pPr lvl="3"/>
            <a:r>
              <a:rPr lang="en-IN" altLang="ur-PK"/>
              <a:t>Fourth level</a:t>
            </a:r>
          </a:p>
          <a:p>
            <a:pPr lvl="4"/>
            <a:r>
              <a:rPr lang="en-IN" altLang="ur-P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56775A0-C6EF-4D32-9A6A-5ADE679D83D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5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5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5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5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IN" altLang="ur-PK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N" altLang="ur-PK"/>
              <a:t>Click to edit Master text styles</a:t>
            </a:r>
          </a:p>
          <a:p>
            <a:pPr lvl="1"/>
            <a:r>
              <a:rPr lang="en-IN" altLang="ur-PK"/>
              <a:t>Second level</a:t>
            </a:r>
          </a:p>
          <a:p>
            <a:pPr lvl="2"/>
            <a:r>
              <a:rPr lang="en-IN" altLang="ur-PK"/>
              <a:t>Third level</a:t>
            </a:r>
          </a:p>
          <a:p>
            <a:pPr lvl="3"/>
            <a:r>
              <a:rPr lang="en-IN" altLang="ur-PK"/>
              <a:t>Fourth level</a:t>
            </a:r>
          </a:p>
          <a:p>
            <a:pPr lvl="4"/>
            <a:r>
              <a:rPr lang="en-IN" altLang="ur-P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6B522CA-A64C-488F-98EA-F87EA836ECFB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7" r:id="rId2"/>
    <p:sldLayoutId id="2147484478" r:id="rId3"/>
    <p:sldLayoutId id="2147484479" r:id="rId4"/>
    <p:sldLayoutId id="2147484480" r:id="rId5"/>
    <p:sldLayoutId id="2147484481" r:id="rId6"/>
    <p:sldLayoutId id="2147484482" r:id="rId7"/>
    <p:sldLayoutId id="2147484483" r:id="rId8"/>
    <p:sldLayoutId id="2147484484" r:id="rId9"/>
    <p:sldLayoutId id="2147484485" r:id="rId10"/>
    <p:sldLayoutId id="21474844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5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5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5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5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IN" altLang="ur-PK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N" altLang="ur-PK"/>
              <a:t>Click to edit Master text styles</a:t>
            </a:r>
          </a:p>
          <a:p>
            <a:pPr lvl="1"/>
            <a:r>
              <a:rPr lang="en-IN" altLang="ur-PK"/>
              <a:t>Second level</a:t>
            </a:r>
          </a:p>
          <a:p>
            <a:pPr lvl="2"/>
            <a:r>
              <a:rPr lang="en-IN" altLang="ur-PK"/>
              <a:t>Third level</a:t>
            </a:r>
          </a:p>
          <a:p>
            <a:pPr lvl="3"/>
            <a:r>
              <a:rPr lang="en-IN" altLang="ur-PK"/>
              <a:t>Fourth level</a:t>
            </a:r>
          </a:p>
          <a:p>
            <a:pPr lvl="4"/>
            <a:r>
              <a:rPr lang="en-IN" altLang="ur-P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579C9A8-615B-4EB4-8D74-AF70F5C7352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5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5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5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5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IN" altLang="ur-PK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N" altLang="ur-PK"/>
              <a:t>Click to edit Master text styles</a:t>
            </a:r>
          </a:p>
          <a:p>
            <a:pPr lvl="1"/>
            <a:r>
              <a:rPr lang="en-IN" altLang="ur-PK"/>
              <a:t>Second level</a:t>
            </a:r>
          </a:p>
          <a:p>
            <a:pPr lvl="2"/>
            <a:r>
              <a:rPr lang="en-IN" altLang="ur-PK"/>
              <a:t>Third level</a:t>
            </a:r>
          </a:p>
          <a:p>
            <a:pPr lvl="3"/>
            <a:r>
              <a:rPr lang="en-IN" altLang="ur-PK"/>
              <a:t>Fourth level</a:t>
            </a:r>
          </a:p>
          <a:p>
            <a:pPr lvl="4"/>
            <a:r>
              <a:rPr lang="en-IN" altLang="ur-P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F1CE534-AE1A-4E66-AAE5-1CFC93E718FC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5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5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5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5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IN" altLang="ur-PK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N" altLang="ur-PK"/>
              <a:t>Click to edit Master text styles</a:t>
            </a:r>
          </a:p>
          <a:p>
            <a:pPr lvl="1"/>
            <a:r>
              <a:rPr lang="en-IN" altLang="ur-PK"/>
              <a:t>Second level</a:t>
            </a:r>
          </a:p>
          <a:p>
            <a:pPr lvl="2"/>
            <a:r>
              <a:rPr lang="en-IN" altLang="ur-PK"/>
              <a:t>Third level</a:t>
            </a:r>
          </a:p>
          <a:p>
            <a:pPr lvl="3"/>
            <a:r>
              <a:rPr lang="en-IN" altLang="ur-PK"/>
              <a:t>Fourth level</a:t>
            </a:r>
          </a:p>
          <a:p>
            <a:pPr lvl="4"/>
            <a:r>
              <a:rPr lang="en-IN" altLang="ur-P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98C981-D60B-45DE-B66B-75ED86C87CFD}" type="slidenum">
              <a:rPr lang="en-I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I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65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5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5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5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5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5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pk/url?sa=i&amp;rct=j&amp;q=&amp;esrc=s&amp;source=images&amp;cd=&amp;cad=rja&amp;docid=w7Xja8uzI9PJvM&amp;tbnid=rPcHIsEz3pq1fM:&amp;ved=&amp;url=http://www.projectgraduationchccs.org/&amp;ei=Y8zwUvP2IYaf0QW3rYHoCw&amp;psig=AFQjCNGaa1ocW2E0GO1FGfSRhc34yS-Z2g&amp;ust=139159907591779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2.xml"/><Relationship Id="rId4" Type="http://schemas.openxmlformats.org/officeDocument/2006/relationships/hyperlink" Target="http://www.google.com.pk/url?sa=i&amp;rct=j&amp;q=&amp;esrc=s&amp;source=images&amp;cd=&amp;cad=rja&amp;docid=w7Xja8uzI9PJvM&amp;tbnid=rPcHIsEz3pq1fM:&amp;ved=&amp;url=http://www.projectgraduationchccs.org/&amp;ei=Y8zwUvP2IYaf0QW3rYHoCw&amp;psig=AFQjCNGaa1ocW2E0GO1FGfSRhc34yS-Z2g&amp;ust=139159907591779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pk/url?sa=i&amp;rct=j&amp;q=&amp;esrc=s&amp;source=images&amp;cd=&amp;docid=w7Xja8uzI9PJvM&amp;tbnid=rPcHIsEz3pq1fM:&amp;ved=0CAUQjRw&amp;url=http://www.google.com.pk/url?sa=i&amp;rct=j&amp;q=&amp;esrc=s&amp;source=images&amp;cd=&amp;cad=rja&amp;docid=w7Xja8uzI9PJvM&amp;tbnid=rPcHIsEz3pq1fM:&amp;ved=&amp;url=http://www.projectgraduationchccs.org/&amp;ei=Y8zwUvP2IYaf0QW3rYHoCw&amp;psig=AFQjCNGaa1ocW2E0GO1FGfSRhc34yS-Z2g&amp;ust=1391599075917794&amp;ei=aczwUsiNKOLW0QXG8oFo&amp;psig=AFQjCNGaa1ocW2E0GO1FGfSRhc34yS-Z2g&amp;ust=139159907591779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1.xml"/><Relationship Id="rId5" Type="http://schemas.openxmlformats.org/officeDocument/2006/relationships/hyperlink" Target="http://www.google.com.pk/url?sa=i&amp;rct=j&amp;q=&amp;esrc=s&amp;source=images&amp;cd=&amp;docid=w7Xja8uzI9PJvM&amp;tbnid=rPcHIsEz3pq1fM:&amp;ved=0CAUQjRw&amp;url=http://www.google.com.pk/url?sa=i&amp;rct=j&amp;q=&amp;esrc=s&amp;source=images&amp;cd=&amp;cad=rja&amp;docid=w7Xja8uzI9PJvM&amp;tbnid=rPcHIsEz3pq1fM:&amp;ved=&amp;url=http://www.projectgraduationchccs.org/&amp;ei=Y8zwUvP2IYaf0QW3rYHoCw&amp;psig=AFQjCNGaa1ocW2E0GO1FGfSRhc34yS-Z2g&amp;ust=1391599075917794&amp;ei=aczwUsiNKOLW0QXG8oFo&amp;psig=AFQjCNGaa1ocW2E0GO1FGfSRhc34yS-Z2g&amp;ust=1391599075917794" TargetMode="External"/><Relationship Id="rId4" Type="http://schemas.openxmlformats.org/officeDocument/2006/relationships/hyperlink" Target="http://www.google.com.pk/url?sa=i&amp;rct=j&amp;q=&amp;esrc=s&amp;source=images&amp;cd=&amp;cad=rja&amp;docid=w7Xja8uzI9PJvM&amp;tbnid=rPcHIsEz3pq1fM:&amp;ved=&amp;url=http://www.projectgraduationchccs.org/&amp;ei=Y8zwUvP2IYaf0QW3rYHoCw&amp;psig=AFQjCNGaa1ocW2E0GO1FGfSRhc34yS-Z2g&amp;ust=139159907591779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1.xml"/><Relationship Id="rId4" Type="http://schemas.openxmlformats.org/officeDocument/2006/relationships/hyperlink" Target="http://www.google.com.pk/url?sa=i&amp;rct=j&amp;q=&amp;esrc=s&amp;source=images&amp;cd=&amp;cad=rja&amp;docid=w7Xja8uzI9PJvM&amp;tbnid=rPcHIsEz3pq1fM:&amp;ved=&amp;url=http://www.projectgraduationchccs.org/&amp;ei=Y8zwUvP2IYaf0QW3rYHoCw&amp;psig=AFQjCNGaa1ocW2E0GO1FGfSRhc34yS-Z2g&amp;ust=139159907591779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pk/url?sa=i&amp;rct=j&amp;q=&amp;esrc=s&amp;source=images&amp;cd=&amp;cad=rja&amp;docid=w7Xja8uzI9PJvM&amp;tbnid=rPcHIsEz3pq1fM:&amp;ved=&amp;url=http://www.projectgraduationchccs.org/&amp;ei=Y8zwUvP2IYaf0QW3rYHoCw&amp;psig=AFQjCNGaa1ocW2E0GO1FGfSRhc34yS-Z2g&amp;ust=139159907591779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pk/url?sa=i&amp;rct=j&amp;q=&amp;esrc=s&amp;source=images&amp;cd=&amp;cad=rja&amp;docid=w7Xja8uzI9PJvM&amp;tbnid=rPcHIsEz3pq1fM:&amp;ved=&amp;url=http://www.projectgraduationchccs.org/&amp;ei=Y8zwUvP2IYaf0QW3rYHoCw&amp;psig=AFQjCNGaa1ocW2E0GO1FGfSRhc34yS-Z2g&amp;ust=139159907591779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9.jpg"/><Relationship Id="rId4" Type="http://schemas.openxmlformats.org/officeDocument/2006/relationships/hyperlink" Target="http://www.google.com.pk/url?sa=i&amp;rct=j&amp;q=&amp;esrc=s&amp;source=images&amp;cd=&amp;docid=w7Xja8uzI9PJvM&amp;tbnid=rPcHIsEz3pq1fM:&amp;ved=0CAUQjRw&amp;url=http://www.google.com.pk/url?sa=i&amp;rct=j&amp;q=&amp;esrc=s&amp;source=images&amp;cd=&amp;cad=rja&amp;docid=w7Xja8uzI9PJvM&amp;tbnid=rPcHIsEz3pq1fM:&amp;ved=&amp;url=http://www.projectgraduationchccs.org/&amp;ei=Y8zwUvP2IYaf0QW3rYHoCw&amp;psig=AFQjCNGaa1ocW2E0GO1FGfSRhc34yS-Z2g&amp;ust=1391599075917794&amp;ei=aczwUsiNKOLW0QXG8oFo&amp;psig=AFQjCNGaa1ocW2E0GO1FGfSRhc34yS-Z2g&amp;ust=139159907591779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575C46-71A9-4928-B73F-BDC68A011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14"/>
            <a:ext cx="9144000" cy="6803571"/>
          </a:xfrm>
          <a:prstGeom prst="rect">
            <a:avLst/>
          </a:prstGeom>
        </p:spPr>
      </p:pic>
      <p:sp>
        <p:nvSpPr>
          <p:cNvPr id="10244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1171575" y="188640"/>
            <a:ext cx="6800850" cy="80602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83000"/>
              </a:lnSpc>
            </a:pPr>
            <a:br>
              <a:rPr lang="en-US" altLang="ur-PK" sz="8800" cap="all" spc="-100" dirty="0"/>
            </a:br>
            <a:br>
              <a:rPr lang="en-US" altLang="ur-PK" sz="8800" b="1" cap="all" spc="-100" dirty="0"/>
            </a:br>
            <a:r>
              <a:rPr lang="en-US" altLang="ur-PK" sz="8800" b="1" cap="all" spc="-100" dirty="0">
                <a:solidFill>
                  <a:srgbClr val="0070C0"/>
                </a:solidFill>
              </a:rPr>
              <a:t>Part 2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AutoShape 6" descr="data:image/jpeg;base64,/9j/4AAQSkZJRgABAQAAAQABAAD/2wCEAAkGBxITDxUTExQSFhUUDRQWFhcVFhcXFRgWFxUWFxgUGBcZHSggGBolHBUVIjEjJSk3Li4wFx8zODMsQygtLisBCgoKDg0OGxAQGiwkICQsNCwsLDQsLCwsLS8sNCwsLCwsLDQsLSwsLCwsLCwsLywsLCwsLCwsLCwsLCwsLiwsLP/AABEIALoBDwMBEQACEQEDEQH/xAAcAAEAAgIDAQAAAAAAAAAAAAAAAgMEBgEFBwj/xABFEAABAwIDBAcDCQUHBQEAAAABAAIDBBEFEiEHMUFxBhMiUWGBkTJSoRQjM0JigpKx0XKTosHwFTRDU2Oy4SRzo7PCdP/EABsBAQACAwEBAAAAAAAAAAAAAAABAgMEBQYH/8QAOREBAAIBAgQCBgkDAwUAAAAAAAECAwQRBRIhMUFREzJhcZHwBhQiQoGhscHRI1KSwtLhFiQzQ2L/2gAMAwEAAhEDEQA/APcUBAQEBAQEBAQEBAQEEXvABJIAAuSdAPNBqGNbTcMp7jr+uePqU46037s47DTzcEGg43toqX3FLTxxD35iZH2/YbZrT95yDQcY6S1tV/eKmaQH6ubJH+7ZZnwQU4T0gq6X+71M8QH1WvJj/duuw+iDdsH20V0QAqIoagAbxeGQ+JLQWHyaEG9YPtjw2WwlMtO7T6VmZl/248wA8XWQbxhuKQVDM8EsUrfeje149WnRBloCAgICAgICAgICAgICAgICAgICAgICCuonYxpc9zWtAuXOIa0DvJOgQaZjG1PDYbhkjqhw4U7czf3riI/R10GiY1terZLinjhp26jM756XwIuAxp8C1w/mGi4vitRUm9TPLNre0jiWA+EYsxvkEGAUFZQQKCBQQKCJQIJXMeHsc5jxucxxa4cnNsQg27BtqOK09h14maB7NQ3rP4wQ8+bkG94Nt1iNhVUsjN3ahcJG8y12UgcroN9wTp5htVYQ1UWYmwY89XIT3BklifJBsiAgICAgICAgICAgICAgICAgx62tihYXyyRxsG90jgxo5lxsg0zFtqtBHcQ9bUu/0m5Y+fWSZQR4tug0fGNqWIS3EQhpmn3B1sv45AG/weaDS8RqZJ3Zp5JZnA3Ble59j9kHRn3QEGM5BWUFZQQKCsoIFBAoIFBEoIlBAoIlBFwQdxgvSuupLfJ6qaMAaMzZo/3b7s+CDfMF251bLCpghmGnajJif4k+00nwACDfsF2xYXPYPfJTuJtaZnZ/GzM0DxJCDeKDEIZmZ4ZI5WH60b2vb6tJCDJQEBAQEBAQEBAQYeJ4rBTszzzRRN75HtYD4C51Pgg0zFdqtKy4p4pqh2tjbqYr+L5BmI8WsIQabi20TEZrhr46dt90LQ59rbjLIDfm1rSg1GqJkfnkc+V/vyvdI8cnPJI5BBW5BU5BW5BW5BWUFZQQKCsoIFBg1NWQbADTvQWUTzJcAajf+uqra9aetLPg0ubUTMYq7zHu/dliheeAHMj+SwzqsceLoV4HrbfdiPfMftuf2c/7Pqf0UfW8ftZI+j+s/wDn4z/Dg4Y/vb6n9FH1vH7Vv+ntZ51+M/7UDhkn2fX/AIU/W8ftUn6P6yP7fj/wrdh8nu+hH6q0anFPiw24Lra/+vf3TH8qX0zxva70J/JZIy0ntMNW+h1NPWx2+E/qoKu1Z6TtLgoLaOqkifnie+N43Ojc5jvxNIKDdcF2uYrT2DpWTtAHZnYHH8bcrieZKDfsE2707tKqmliN7ZoiJWcyDlcOQBQb/gXTbDquwgqoXOO5hOST92+zvgg2BAQEBAQYHSDETT0c9QG5jBSyy5b2zdWwvy3sbXsg8fxLpriFQPp2xMN7Npmhtwd15XFz7+LS1Brb4hnLzdzzve8l8h5vcS4+qCLkFTkFTkFbkFTkFbkFbkFZQVlBAoKyggUGBPREkkHeeKCdHCYySHakW07t/Hkq2pW0bWhmwajLgtzYrbT2ZDp3n6zvUhRGKkfdj4Mltdqbd8tv8p/lWZHe871Knlr5QxTnyz3vb/Kf5QMjved6lTyx5I9Nk/un4ydc73nfiKjkr5R8F41OeO2S3+U/y5FXIPru8zf81WcOOfuwzU4lq69stvjv+u6xuJyDiDzH6WWOdLjnwbePjutp3tE++I/bZZ/at9Hsaf67isf1Xb1LTDajj8ZI2z4a2+fKYn9TNTP3gsPp+Vwm2op7U8/CNR3icc/D9N4/JwcLDtY5Aef6j9E+tTX167IngVMsc2mzRb584/hhz0Ujd7TbvGo+Cz0zUv2lzNRwzVafrek7ecdY/Lt+OzHWVoOCEHf4J00xGkAEFVM1oFgxzusjA7gyS7R5BB65sv2p1VdWtpKiKE5o3uEkeZhGRt9WkkEnwsg9fQEBBwQg1bF9ntBOS4RGB5JOenPVEk7y5gHVvPi5pQaVi+zStiuYHx1LQD2XfMzeAG+N58bsCDTMRhkgdkqI5IHE2AlaWgnua/2H/dJQY7kFTkFbkFTkFbkFbkFZQVlBAoKyggUECggUESgiUECgiUESg4KCJQcFAB1uiYmYneO7KgxKRvHMO52vx3rBfTY7eGzqabjWrw9Obmjynr+fdlDqp/sP/P8AX81h/q4PbDpxGh4n0iPR5P1/afykwvovWVMvVwU8srgbEtHYHi6Q2a0cyFt0vF43h57U6bJpsk48kdf19sex6d0a2EyOs6unDB/lwdp3nI4WB8A081Zger9G+h1DQj/poGMdaxkPalIO8GR13WNt17eCDvkBAQEBAQV1EDHtLHta9rhYtcA5pHcQdCg0vGNl1DLcw9ZTOvf5kjq+XVPuwD9kNPig0bGdm2IQ3MYjqWDjEerk84pDb0eT4INNqAWP6uRr45LXySNdG+3fkcAbeKCpyCtyCtyCsoKyggUFZQQKCBQQKCJQRKCBQRKCJQcFBEoOCgAXIA1JNgBqSe4DiUG8dGtlGJVdnGMU8ZPt1F2utfXLF7ZPMAHvQer9GNjWH0xD589VILH5zsxAjiImnXk4uRMTMTvDjC4v7Nxz5O24pq1uZjfqsfrYDkQW8ntvuWnWPRZeXwl6HNb69oPSz6+PpPtj56++JekrcedEBAQEBAQEBAQEGJiWGQVDOrnijlZ7sjGvHOxGh8UGiY1sjpX3NNLLTu903mi/C85x5PAHcg886S9Bq6iY6WVjJIWaulhdcNF7AuY6zx5BwHeg1VkrXbiD+fmOCDgoKyggUFZQQKCBQQKCJQRKCBQRKCJQcFB2GCYBVVj8tNBJKb2JaOw0/aebNb5lB6j0b2FyOs6unDB/lwdp3nI4WB8A080HqvRzodQ0I/6anjY61jIe3Kb77yOu63heyDvkBB55tPFq3C3D2hXafvID+dvVamo9anv/AId/g/8A4NRHhy/tZ6GttwBAQEBAQEBAQEBAQEGgbba7q8KMd9Z6qKMcmu64+VoreaDwCWMHeNe/j5HeEEM7huNx3O1+O/1ug5FWPrAj4j1H8wgmHAi4II8EESggUECggUESgiUECgi4oKHzhBQ+UlB9kdEZmPw6lexrWtfRwvDWgADNG0kWGg1KDt0BAQEHnnTT57HMNg/yyZj5Oz2/8C1Mv2sta/j8/B3+H/0uH58vn9n9v9T0NbbgCAgICAgICAgICAgIPDtuOLiStip2nSnhLn2P+JNYgEd4Y1p5SoPNHoKXIKnIKiNbjQ940KDkVDhvseeh9Qgm2pad+nP9UEyggUESgpklA4oMd9SeCDHc4negigFB9P7CcY6/Bo2E3dTSvhdffa+dnlleB90oPQ0BAQEHntAet6Uz3/wKEZfNsQP/ALXLVjrqJ9kO/kj0fCKbfet1/P8AiHoS2nAEBAQEBAQEBAQEBBh4viUdNTyTymzIoy93fpwA4kmwA4khB8u4pXPnnknk9uaVz3cbEnRoPc0WaPBoQYL0FLkFTkFTkFbkFbkEQ4jcbIJ/Kj3BBVJMTxQUlBEoOEHCAUHo+wrpQKTEupkNoqsNjJO4SgnqieZc5v3x3IPptAQEBB55gRy9J6xp+vSNI8dKc6fH0WrTpnt7v4d/U/a4TimPC3+56GtpwBAQEBAQEBAQEGPV18UX0kkbL7s72t/MpumKzPaEqaqjkF43seO9jg4fBCYmO7xfa70tFRL8jhdeGCS8rgdJJm3GTxYz4u/Y1IebvQUvQUuQVOQVOQVuQVuQQKCBQRKCJQRKDhBwgFBwg+mdj20NtfAKedwFXEy2p+mYP8QfbA9oefEgB6UgICDzbaBL8ixSkrxq0tdHI0EAlrbgkC+pyycrsbuutPUW9Hkrd6ThGKdZpMul7eMT8+2Pf1ltfRXpZT17XGLM1zCMzHgBwB3OFiQQbH05LPizVyR0crX8Oy6O0RfaYntMO+WVoCDFq6kghjAC9wuL+y1o3vdbh4cT5kRMpVjDmH6QmQ8c5u3yZ7I9L+JUbeZu5/s2MewDH/2yWj8I7J8wm0G5knbueyQdzxkd5vZp/CnUPl5H0kcjfEDO31ZcgcwE38zZkU9Sx47DmutvykG3PuUxMShoG1HpnJT2paZ2WZ7M0km8xxm4AbwD3WOvAC/EEa+pz+jjaO7t8G4X9cvNr+rHf5+f2eNzDM4uddznG7nOJc4nvLjqSuZN7WnrL29dLhxV5aViPwVMJY4OYSxw3OYS1w5Eaq9b2jtLXzabDeNrVj4MbVosNQBu4geC28epntZ57W8FpMTbD0nycE3W7ExMbw8xelqWmto2mFT1KqlyCpyG6pyCtyCtyCBQQKCJQRKCJQcIOEAoOEGbgrJ3VMQps/XmZvVZDZ+e/ZseGvFB9qRg2F99he26/FBJAQaBta6MT1UMctOC98Oe8Y9pzXZdW95GXdxv4WOtqMU3iJjwdrg3EK6a1q36Rbbr7nm2zPpGyjr88wdkkiMTiPqFz2HO4cQMuvHXyOvhtGO28uzxLBk1eLlp3id/f3fQzHggEEEEAgjUEHcQeIXReNmJidpSRDAw/XNId8jzb9hpLWDla7ubyqx5pZd1KC6BdAugpnpY3m7mtJ4G3aHJ28eSTESl839IKp0lfPK67mfLXdkucXPjjdka0vJzewwDfdczLavpevV7rQafPXh/9KeXeN427zPv/SHqGEdDsKqIGzRU3WxuGjoqmfODxDmPkGVw4i5K3IxUmOzy19frKW5bXmJYOK7MaR1/k9TLA87mVAuwm3sguDXed3KttPjnt0bOHjmpp6/2oecdI+j1TRSZKiMtv7Lx2on/ALD+PI2I7lrXxWp3d7TcQxamPsztPk6RxsfA/ms2DJtO0ubxbR+kr6SsdY/NB5W3N4iN93nqafJe3LFZ3cCO61b6iZ7O9puEUr1ydZ/Ja2Idy15vafF2MenxVjaKwmaZp4KsZbV7SyW0GDLG1qwwa2hLRcahbmHU888tu7z3E+DTp6+lxda+Ps+fnyde5bTgIFBAoIlBEoIlBwg4QCglFG5zg1oLnOcA0AXJJNgABvJKD6R2P7NvkLBVVLQap7LNbvEDCNWj/UI3ngNBxuHp6AgICD542l4N8lxKQNbZkvzrLbrP9oeFnhwt3WXMz05bvc8J1UZNNHnHSfw/4bvsZ6UGRjqKR13Rtzwk7zHftM+6SCPAng1bOmvvHLLi8c0sVv6evj39/n+Pz3eoLacB1uFH5iMcWxhp5t7LviCqV7JllZlYLoF0C6DnMoHiO0XohLTzyVEbHPppJHSEtBJhc4lz2vA3MuSQ7cL2NtL6GowTvzVeu4NxekYo0+Wdtu0/s0ygxKWB/WQSyRuNrmNxbe24Oto4eBWKl7U7OnqdLg1Eb2iJ9rvotpWJtFjO2Qd0kUR/Jov5rPGos5F+D6fw3hRWdPaiWMxSRUro3DtMyPa0+Ia14aHcQbXBU+mmemzFHCqUnmraYlq+cZyQCANwJzEX8bC/osVojbo6entato553mEJXgu3bhwCisbQnLki199vhCBkWamKLeLn6niFsH3J9/ggahyzfVqudPG8/hEOW1zh3FUtpKz2lnxfSDLWft1iWdTVLZAW7iRay08mK2Kd3pNFxDBrqTSOkz02dBKLEjxXVrO8RLwGenJktXylUVZiQKCJQRKCJQcIOEHa9HOjlVXTCKmidI7TMRoxgP1nuOjRod+/hdB9F7N9l0GHBs0uWary+3rkjuNRED6ZyLke7chB6EgICAgINL2qdGTWUWeMXmgu9gG9zbduPmQAR4tA4rDmx81XS4Zq/QZdp9W3Sf2l4LhGKSU1RHPEbPjfmbfceBae8EEg+BK0qzNZ3h6fNSuWk0t2l9J9E+k0FfTiWI2cABJGT2o3dx7xvsePqB0KXi0bw8dqdNfBflt+E+a+f5l5cfonuzE+487ye5p334G99+iejAvZICLggg7iDceqkc5kDMgZkC6BmQdFifQ/D6gky00RcTq5oMbye8ujIJ81WaVnvDPj1OXH6tph08my7DDuZKOUz/5kqnoaeTYjiep/ueX7SKCipqkU1Ix2aMfOvc97iXOAIjFzYWBuSBvNtLFYckVjpDq6C+fLXnvPftDUgw33rDu6UUnedpctYbnd/XBN4TFbRzT06dZdti3RqrpmNfUU8kbXAEOIBaL7g5zSQx3gbFXtjtXq18WswZp5Yl1PycFIz3hF+E6fJO+23uSbQA8VE6q62PgGn36zLMFM1rDbTTfxvw+K15yWvaN3apo8GnwW5Y2iI339vh+bXJXXJ5rr0jasQ+c6i/PltaPGVRVmJAoIlBEoIkoNowLZ5idWR1VLK1pt25R1TLd4L7Zh+yCg9R6LbB4mEPr5utOnzUN2x34h0h7ThyDeaD1zC8LhpohFBGyKNu5rGhov3m28+J1KDLQEBAQEBAQfNO0nC20+K1DGizC8SNHC0jQ4gdwDi4eS0Mtdry9boMs5NPWZ79vg2PZj0KrXTtqS59NEGuGa5Ejw4EWa33QcpObwte2mTFjtvv2afENbh5PRx9qfyh7mtt55hy4bGSSAWOP1mHKSe820d5gqOWE7qXU0zdzmyDud2H+oGUnyCrtJupdWBukgdGftizfxi7T6qN/NK8OUoc5kDMgZkFNbVtiifK72Y4nPdya0uPwCjdateaYiHzBLO6WV8r9XSSOe4/aeS5x9StC9ur22kxRWsRHh0QjGnmfzVLT1Z8dfs7+/9W/bIOjomqX1MgvHTvGQHc6a1wfuCx5uaeC2sNPvODxbVTWJxV8Z6/o9pdYgg6gixB3HwK2XnmsYp0Aw6ckmARuP1oSY/wCEdj1aqWx1nvDbxa7Pi9W0uifslp79mpqAPtCNx9Q0LFOmpLfrx3VV8vg7rAOgFHTPElnzSA3a6Yghp72saA2/iQSO9XphpTtDV1XE9TqY2vbp5MvGeheH1P0tPGT7zRlcORG5ZNvJoNOqti1GXEskqA33BI1tvvOjeSp3lGypuxzDh7cuIM8T1Lm/iZGQBzsp5jZ2NDsSwp3aE9VKP+7Fl/gjB+KmJ3Q7yj2R4PGQfkxeR/mSyuHm3NlPmFI2fC+j9JT/AEFNBEe+ONjSeZAuUHZICAgICAgICAgIOprOjVJLUtqZIGPmYAGudc7t3ZvlJHAkaKs0rM7zDNXUZK0mlbbRLtlZhEBAQcEIMJ+FR72XjP8Apmw82G7T6KvLCd2O+nmb7sg8Ow/0PZPqFG0m6r5W0GzrsceDxlJ5E6O8iVXdK7MpGvbQp8uFVR74Mv43NYf9yrbtLPpY3zV97wGFlmj19VzbT1e+w49qRv8AO7in1b5n81N+kqafa1N485/V7Fsbqr0Usel46wn7r2MIJ8w/0W7gnejyfGsfLqZnzhv2ZZnJMyDnMgZkDMgZkDMgplp2ONy0ZveGjvJw1HqoHLesb7Ep5SDOPXR3q5TvItGJvb7cenvMcD5kOtbyup5vNGy6lxeCQ2bI3Nf2T2Xeh1KmLRJszlZAgICAgICAgICAgICAgICAgi9gcLEAg7wRceiDBfhLP8Muj8Gm7PwOuAOVlXkhO7z7a1XvhpBTOMbnVLt7bgiONzXOJab2ucg38T3LXz25KutwfS+n1EeUdZeQVJs0+g5lc+kby9rqZ5Mcz+HxVUfEeI/L/hXyeEsGjj1q+75/J6FshqstZNHwkpQ7zjeAPhK70WfS27w4n0ixbcl/wes5ltvLmZAzIGZBzmQMyBmQMyDqcTxjKcjCM3Fx3N8B3n8lWbJiHXDtG7iXHvdr6d3kqJZLYwRYgEdxGiDPoquSL2bvZxjJuQO9hO4+G7kr1tMImGyU8zXsD2m7XC4KzxO6ixAQEBAQEBAQEBAQEBAQEBBRXVjIYnyyODWRsLnOO4AC5KTOya1m07Q+c+k+Nvrat9Q4EB1mxtO9kTb5W89S4+LiuPqMvPb2PovCOH/VcERPrT1l3XQboCMRZJJK+SOJhyRllrul+se0DdrRppvJOuhWxpsO9eaXH43xPkyxix9du/vdR0s6IPw6obG6RsokizNcGlp7LrEFtzbfwKpqcfJENrgus+s2t022hmbOXluJx2BOaKYWaLm2TNu4+yo0s/alH0jp/wBvWfa9hjqGk2B1G8HRw5tOo81vbvFrMyBmQMyBmRBmQMyDFxOr6uIkbzo3mePkLnyUTKWtNdw3nx/mqLL4oDvzEfsiw9EQy2SOb7Vi33hoR4kd3iEHYxKR2OByZZHx8HNEjfA3yv8A/k83FZMc+CtndLKqICAgICAgICAgICAgICAg802l0VfUl4PVU9BTjrHve+5lLQHF5Yy7iG7msNruFyd1sGatrxtvtDq8Oz4dPaLzXmv4R4RPz8+eg9COiVRXuFszYQfnZyNN+scXBz+GmjePAHTxabntvMbQ9JruMxpsHo625sk9/Zv/AB2fQGG0EcELIYmhscbA1rRwA8eJO8k6kkldKI26Q8Re02mbW7y8k23TN+VwAn2aN7jydJp/sK0tb12iHqPoztX0l7doh1myiDNi8RH1IJnnllDPzkCxaKPty3vpNaI09I85e41NKyQWe1rrbrjUcjw8l0piJeHdfLg1vo5HD7L+231vm+JVZp5J3YUsMrPajJHvR9sels3wVJrMLbq45mu3EG2+3DwPcoEsyBmQMyDqekD9Gc3H0A/VVsmHX0jAd4B5qEpw2c/S7RuAabeZQZ8IsXNJva2veCL2PiiGRhx+bby05X0+FlMDssN/vLP/AM8vpmiV6d0W7O/WZQQEBAQEBAQEBAQEBAQEBBRW0cc0ZjlYyRhtdj2hzTYgi7TodQD5JMbpraazvCyKNrWhrQGtAsABYAdwA3Ijumg8p2ldF3PfV19VIwQx0gjp42F2YuykR9Y4gADrZC6wvfS50N8GTHEzzz4dnW0ertSkafH96Y5p937M/Y90ddFE+rlaWuma1sQIs4QjXN3jObG3c1p4qulxcld57yzcc18anNy0n7Neke32vR1suGICDGqqCOT22Anv3OHJw1HqomInubuvmwVw+jk+7IL+QcNR5gqk4/JbdgTRSM9tjgPeb22+o1A5gKk1mE7q2Sgi4II7wbhVSwcajvHf3TfyOn6JI6yAkbreaqlOGO31XDXQtP8AX5KRlxMJFtQCe0Se0f05oh2cItopHZYHHmkfJwaBG3nfM/45RzaVkxx4q2d0sqogICAgICAgICAgICAgICAgICCmqpI5GhsjGPAcHAPaHAOabh1jxB4omJmOy5ECAgICAgIMOqwyKQ3c0B3vN7LvMjU+arNYlO7rajA3gHI8OFvZkFj+Jot/D5qk4/JPM1qrw+SE9pjw3gd4HgXC4WOazC27mEqBlxoMuihfMbR6Nv2pOA7w33nfAce42rWZRM7NnpoGsYGNFmtFh/XErPEbKLVIICAgICAgICAgICAgICAgICAgICAgICAgICAgICDVeldMxou1jWk7y1oBPMhYrxC1XWdGGCSQB4Dxfc4Zh8VWkbymW+NAAsNAFnUcoCAgICAgICAgIP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-252413" y="-1827213"/>
            <a:ext cx="5467351" cy="374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16388" name="AutoShape 10" descr="grad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1638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4800" b="1" dirty="0">
                <a:solidFill>
                  <a:srgbClr val="0070C0"/>
                </a:solidFill>
              </a:rPr>
              <a:t>Its easy to complain and crib, but have YOU made the effort?</a:t>
            </a:r>
            <a:endParaRPr lang="en-GB" altLang="en-US" sz="4800" b="1" dirty="0">
              <a:solidFill>
                <a:srgbClr val="0070C0"/>
              </a:solidFill>
            </a:endParaRPr>
          </a:p>
        </p:txBody>
      </p:sp>
      <p:sp>
        <p:nvSpPr>
          <p:cNvPr id="16390" name="Content Placeholder 10"/>
          <p:cNvSpPr>
            <a:spLocks noGrp="1"/>
          </p:cNvSpPr>
          <p:nvPr>
            <p:ph idx="1"/>
          </p:nvPr>
        </p:nvSpPr>
        <p:spPr>
          <a:xfrm>
            <a:off x="457200" y="2122938"/>
            <a:ext cx="8229600" cy="4525963"/>
          </a:xfrm>
        </p:spPr>
        <p:txBody>
          <a:bodyPr>
            <a:normAutofit/>
          </a:bodyPr>
          <a:lstStyle/>
          <a:p>
            <a:endParaRPr lang="en-US" alt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altLang="en-US" b="1" dirty="0">
              <a:solidFill>
                <a:schemeClr val="tx2"/>
              </a:solidFill>
            </a:endParaRPr>
          </a:p>
          <a:p>
            <a:endParaRPr lang="en-US" altLang="en-US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altLang="en-US" b="1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6D40A4-CB72-7547-83EF-1ABE9D1F3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2221019"/>
            <a:ext cx="3526304" cy="38722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BB69CA-CF5F-C24A-9D4E-E9BC3E9EE8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17" y="2221019"/>
            <a:ext cx="41275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71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A761D6-1B64-A74D-99E5-A9F9E8B95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104549"/>
            <a:ext cx="8778153" cy="66489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388" name="AutoShape 10" descr="grad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16389" name="Title 8"/>
          <p:cNvSpPr>
            <a:spLocks noGrp="1"/>
          </p:cNvSpPr>
          <p:nvPr>
            <p:ph type="title"/>
          </p:nvPr>
        </p:nvSpPr>
        <p:spPr>
          <a:xfrm>
            <a:off x="5292080" y="1006475"/>
            <a:ext cx="3685080" cy="4006701"/>
          </a:xfrm>
          <a:solidFill>
            <a:schemeClr val="bg1">
              <a:lumMod val="65000"/>
              <a:alpha val="52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altLang="en-US" sz="4800" b="1" dirty="0">
                <a:solidFill>
                  <a:srgbClr val="0070C0"/>
                </a:solidFill>
              </a:rPr>
              <a:t>Grab every chance to refuel your relationship</a:t>
            </a:r>
            <a:r>
              <a:rPr lang="en-GB" altLang="en-US" sz="4400" b="1" dirty="0">
                <a:solidFill>
                  <a:srgbClr val="0070C0"/>
                </a:solidFill>
              </a:rPr>
              <a:t>!</a:t>
            </a:r>
          </a:p>
        </p:txBody>
      </p:sp>
      <p:sp>
        <p:nvSpPr>
          <p:cNvPr id="16390" name="Content Placeholder 10"/>
          <p:cNvSpPr>
            <a:spLocks noGrp="1"/>
          </p:cNvSpPr>
          <p:nvPr>
            <p:ph idx="1"/>
          </p:nvPr>
        </p:nvSpPr>
        <p:spPr>
          <a:xfrm>
            <a:off x="457200" y="212293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Clr>
                <a:srgbClr val="FFFF00"/>
              </a:buClr>
              <a:buNone/>
            </a:pPr>
            <a:endParaRPr lang="en-US" altLang="en-US" b="1" dirty="0">
              <a:solidFill>
                <a:srgbClr val="002060"/>
              </a:solidFill>
            </a:endParaRPr>
          </a:p>
          <a:p>
            <a:endParaRPr lang="en-US" altLang="en-US" b="1" dirty="0">
              <a:solidFill>
                <a:srgbClr val="002060"/>
              </a:solidFill>
            </a:endParaRPr>
          </a:p>
          <a:p>
            <a:endParaRPr lang="en-US" altLang="en-US" b="1" dirty="0">
              <a:solidFill>
                <a:srgbClr val="002060"/>
              </a:solidFill>
            </a:endParaRPr>
          </a:p>
          <a:p>
            <a:endParaRPr lang="en-US" altLang="en-US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alt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81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5F942E-A023-44FB-BC4E-636C06C57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16388" name="AutoShape 10" descr="grad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16390" name="Content Placeholder 10"/>
          <p:cNvSpPr>
            <a:spLocks noGrp="1"/>
          </p:cNvSpPr>
          <p:nvPr>
            <p:ph idx="1"/>
          </p:nvPr>
        </p:nvSpPr>
        <p:spPr>
          <a:xfrm>
            <a:off x="1452516" y="188640"/>
            <a:ext cx="7695641" cy="6552728"/>
          </a:xfrm>
          <a:solidFill>
            <a:schemeClr val="bg1">
              <a:lumMod val="75000"/>
              <a:alpha val="6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endParaRPr lang="en-US" alt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 algn="r">
              <a:lnSpc>
                <a:spcPct val="160000"/>
              </a:lnSpc>
              <a:buNone/>
            </a:pPr>
            <a:r>
              <a:rPr lang="en-US" sz="2900" dirty="0"/>
              <a:t>The Messenger of Allah ((</a:t>
            </a:r>
            <a:r>
              <a:rPr lang="en-US" sz="2900" dirty="0" err="1"/>
              <a:t>pbuh</a:t>
            </a:r>
            <a:r>
              <a:rPr lang="en-US" sz="2900" dirty="0"/>
              <a:t>) said: </a:t>
            </a:r>
          </a:p>
          <a:p>
            <a:pPr marL="0" indent="0" algn="r">
              <a:lnSpc>
                <a:spcPct val="160000"/>
              </a:lnSpc>
              <a:buNone/>
            </a:pPr>
            <a:r>
              <a:rPr lang="en-US" sz="3100" b="1" dirty="0"/>
              <a:t>“The pious offspring who casts a single look of affection at his parents receives a reward from Allah equal to the reward of an accepted Hajj.”</a:t>
            </a:r>
            <a:r>
              <a:rPr lang="en-US" sz="2900" b="1" dirty="0"/>
              <a:t> The people enquired: “O Prophet of Allah (</a:t>
            </a:r>
            <a:r>
              <a:rPr lang="en-US" sz="2900" b="1" dirty="0" err="1"/>
              <a:t>pbuh</a:t>
            </a:r>
            <a:r>
              <a:rPr lang="en-US" sz="2900" b="1" dirty="0"/>
              <a:t>), if someone casts a hundred such glances of love and affection at his parents, what then?” The Messenger of Allah (</a:t>
            </a:r>
            <a:r>
              <a:rPr lang="en-US" sz="2900" b="1" dirty="0" err="1"/>
              <a:t>pbuh</a:t>
            </a:r>
            <a:r>
              <a:rPr lang="en-US" sz="2900" b="1" dirty="0"/>
              <a:t>) said: </a:t>
            </a:r>
            <a:r>
              <a:rPr lang="en-US" sz="3100" b="1" dirty="0"/>
              <a:t>“Yes, indeed, even if one does so a hundred times a day, he will get a hundred-fold reward. </a:t>
            </a:r>
            <a:r>
              <a:rPr lang="en-US" sz="2900" b="1" dirty="0"/>
              <a:t>Allah is far greater than you imagine and is completely free from petty narrow mindedness.” </a:t>
            </a:r>
          </a:p>
          <a:p>
            <a:pPr marL="0" indent="0" algn="r">
              <a:lnSpc>
                <a:spcPct val="160000"/>
              </a:lnSpc>
              <a:buNone/>
            </a:pPr>
            <a:r>
              <a:rPr lang="en-US" sz="2900" dirty="0">
                <a:solidFill>
                  <a:srgbClr val="0070C0"/>
                </a:solidFill>
              </a:rPr>
              <a:t>                                                                         [Sahih Muslim]</a:t>
            </a:r>
          </a:p>
          <a:p>
            <a:pPr marL="0" indent="0">
              <a:lnSpc>
                <a:spcPct val="160000"/>
              </a:lnSpc>
              <a:buNone/>
            </a:pPr>
            <a:endParaRPr lang="en-GB" alt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361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84195A-1BA4-45CB-8DAE-7385331A06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" t="-402" r="6596" b="402"/>
          <a:stretch/>
        </p:blipFill>
        <p:spPr>
          <a:xfrm>
            <a:off x="0" y="0"/>
            <a:ext cx="9174205" cy="6858000"/>
          </a:xfrm>
          <a:prstGeom prst="rect">
            <a:avLst/>
          </a:prstGeom>
        </p:spPr>
      </p:pic>
      <p:sp>
        <p:nvSpPr>
          <p:cNvPr id="16387" name="AutoShape 6" descr="data:image/jpeg;base64,/9j/4AAQSkZJRgABAQAAAQABAAD/2wCEAAkGBxITDxUTExQSFhUUDRQWFhcVFhcXFRgWFxUWFxgUGBcZHSggGBolHBUVIjEjJSk3Li4wFx8zODMsQygtLisBCgoKDg0OGxAQGiwkICQsNCwsLDQsLCwsLS8sNCwsLCwsLDQsLSwsLCwsLCwsLywsLCwsLCwsLCwsLCwsLiwsLP/AABEIALoBDwMBEQACEQEDEQH/xAAcAAEAAgIDAQAAAAAAAAAAAAAAAgMEBgEFBwj/xABFEAABAwIDBAcDCQUHBQEAAAABAAIDBBEFEiEHMUFxBhMiUWGBkTJSoRQjM0JigpKx0XKTosHwFTRDU2Oy4SRzo7PCdP/EABsBAQACAwEBAAAAAAAAAAAAAAABAgMEBQYH/8QAOREBAAIBAgQCBgkDAwUAAAAAAAECAwQRBRIhMUFREzJhcZHwBhQiQoGhscHRI1KSwtLhFiQzQ2L/2gAMAwEAAhEDEQA/APcUBAQEBAQEBAQEBAQEEXvABJIAAuSdAPNBqGNbTcMp7jr+uePqU46037s47DTzcEGg43toqX3FLTxxD35iZH2/YbZrT95yDQcY6S1tV/eKmaQH6ubJH+7ZZnwQU4T0gq6X+71M8QH1WvJj/duuw+iDdsH20V0QAqIoagAbxeGQ+JLQWHyaEG9YPtjw2WwlMtO7T6VmZl/248wA8XWQbxhuKQVDM8EsUrfeje149WnRBloCAgICAgICAgICAgICAgICAgICAgICCuonYxpc9zWtAuXOIa0DvJOgQaZjG1PDYbhkjqhw4U7czf3riI/R10GiY1terZLinjhp26jM756XwIuAxp8C1w/mGi4vitRUm9TPLNre0jiWA+EYsxvkEGAUFZQQKCBQQKCJQIJXMeHsc5jxucxxa4cnNsQg27BtqOK09h14maB7NQ3rP4wQ8+bkG94Nt1iNhVUsjN3ahcJG8y12UgcroN9wTp5htVYQ1UWYmwY89XIT3BklifJBsiAgICAgICAgICAgICAgICAgx62tihYXyyRxsG90jgxo5lxsg0zFtqtBHcQ9bUu/0m5Y+fWSZQR4tug0fGNqWIS3EQhpmn3B1sv45AG/weaDS8RqZJ3Zp5JZnA3Ble59j9kHRn3QEGM5BWUFZQQKCsoIFBAoIFBEoIlBAoIlBFwQdxgvSuupLfJ6qaMAaMzZo/3b7s+CDfMF251bLCpghmGnajJif4k+00nwACDfsF2xYXPYPfJTuJtaZnZ/GzM0DxJCDeKDEIZmZ4ZI5WH60b2vb6tJCDJQEBAQEBAQEBAQYeJ4rBTszzzRRN75HtYD4C51Pgg0zFdqtKy4p4pqh2tjbqYr+L5BmI8WsIQabi20TEZrhr46dt90LQ59rbjLIDfm1rSg1GqJkfnkc+V/vyvdI8cnPJI5BBW5BU5BW5BW5BWUFZQQKCsoIFBg1NWQbADTvQWUTzJcAajf+uqra9aetLPg0ubUTMYq7zHu/dliheeAHMj+SwzqsceLoV4HrbfdiPfMftuf2c/7Pqf0UfW8ftZI+j+s/wDn4z/Dg4Y/vb6n9FH1vH7Vv+ntZ51+M/7UDhkn2fX/AIU/W8ftUn6P6yP7fj/wrdh8nu+hH6q0anFPiw24Lra/+vf3TH8qX0zxva70J/JZIy0ntMNW+h1NPWx2+E/qoKu1Z6TtLgoLaOqkifnie+N43Ojc5jvxNIKDdcF2uYrT2DpWTtAHZnYHH8bcrieZKDfsE2707tKqmliN7ZoiJWcyDlcOQBQb/gXTbDquwgqoXOO5hOST92+zvgg2BAQEBAQYHSDETT0c9QG5jBSyy5b2zdWwvy3sbXsg8fxLpriFQPp2xMN7Npmhtwd15XFz7+LS1Brb4hnLzdzzve8l8h5vcS4+qCLkFTkFTkFbkFTkFbkFbkFZQVlBAoKyggUGBPREkkHeeKCdHCYySHakW07t/Hkq2pW0bWhmwajLgtzYrbT2ZDp3n6zvUhRGKkfdj4Mltdqbd8tv8p/lWZHe871Knlr5QxTnyz3vb/Kf5QMjved6lTyx5I9Nk/un4ydc73nfiKjkr5R8F41OeO2S3+U/y5FXIPru8zf81WcOOfuwzU4lq69stvjv+u6xuJyDiDzH6WWOdLjnwbePjutp3tE++I/bZZ/at9Hsaf67isf1Xb1LTDajj8ZI2z4a2+fKYn9TNTP3gsPp+Vwm2op7U8/CNR3icc/D9N4/JwcLDtY5Aef6j9E+tTX167IngVMsc2mzRb584/hhz0Ujd7TbvGo+Cz0zUv2lzNRwzVafrek7ecdY/Lt+OzHWVoOCEHf4J00xGkAEFVM1oFgxzusjA7gyS7R5BB65sv2p1VdWtpKiKE5o3uEkeZhGRt9WkkEnwsg9fQEBBwQg1bF9ntBOS4RGB5JOenPVEk7y5gHVvPi5pQaVi+zStiuYHx1LQD2XfMzeAG+N58bsCDTMRhkgdkqI5IHE2AlaWgnua/2H/dJQY7kFTkFbkFTkFbkFbkFZQVlBAoKyggUECggUESgiUECgiUESg4KCJQcFAB1uiYmYneO7KgxKRvHMO52vx3rBfTY7eGzqabjWrw9Obmjynr+fdlDqp/sP/P8AX81h/q4PbDpxGh4n0iPR5P1/afykwvovWVMvVwU8srgbEtHYHi6Q2a0cyFt0vF43h57U6bJpsk48kdf19sex6d0a2EyOs6unDB/lwdp3nI4WB8A081Zger9G+h1DQj/poGMdaxkPalIO8GR13WNt17eCDvkBAQEBAQV1EDHtLHta9rhYtcA5pHcQdCg0vGNl1DLcw9ZTOvf5kjq+XVPuwD9kNPig0bGdm2IQ3MYjqWDjEerk84pDb0eT4INNqAWP6uRr45LXySNdG+3fkcAbeKCpyCtyCtyCsoKyggUFZQQKCBQQKCJQRKCBQRKCJQcFBEoOCgAXIA1JNgBqSe4DiUG8dGtlGJVdnGMU8ZPt1F2utfXLF7ZPMAHvQer9GNjWH0xD589VILH5zsxAjiImnXk4uRMTMTvDjC4v7Nxz5O24pq1uZjfqsfrYDkQW8ntvuWnWPRZeXwl6HNb69oPSz6+PpPtj56++JekrcedEBAQEBAQEBAQEGJiWGQVDOrnijlZ7sjGvHOxGh8UGiY1sjpX3NNLLTu903mi/C85x5PAHcg886S9Bq6iY6WVjJIWaulhdcNF7AuY6zx5BwHeg1VkrXbiD+fmOCDgoKyggUFZQQKCBQQKCJQRKCBQRKCJQcFB2GCYBVVj8tNBJKb2JaOw0/aebNb5lB6j0b2FyOs6unDB/lwdp3nI4WB8A080HqvRzodQ0I/6anjY61jIe3Kb77yOu63heyDvkBB55tPFq3C3D2hXafvID+dvVamo9anv/AId/g/8A4NRHhy/tZ6GttwBAQEBAQEBAQEBAQEGgbba7q8KMd9Z6qKMcmu64+VoreaDwCWMHeNe/j5HeEEM7huNx3O1+O/1ug5FWPrAj4j1H8wgmHAi4II8EESggUECggUESgiUECgi4oKHzhBQ+UlB9kdEZmPw6lexrWtfRwvDWgADNG0kWGg1KDt0BAQEHnnTT57HMNg/yyZj5Oz2/8C1Mv2sta/j8/B3+H/0uH58vn9n9v9T0NbbgCAgICAgICAgICAgIPDtuOLiStip2nSnhLn2P+JNYgEd4Y1p5SoPNHoKXIKnIKiNbjQ940KDkVDhvseeh9Qgm2pad+nP9UEyggUESgpklA4oMd9SeCDHc4negigFB9P7CcY6/Bo2E3dTSvhdffa+dnlleB90oPQ0BAQEHntAet6Uz3/wKEZfNsQP/ALXLVjrqJ9kO/kj0fCKbfet1/P8AiHoS2nAEBAQEBAQEBAQEBBh4viUdNTyTymzIoy93fpwA4kmwA4khB8u4pXPnnknk9uaVz3cbEnRoPc0WaPBoQYL0FLkFTkFTkFbkFbkEQ4jcbIJ/Kj3BBVJMTxQUlBEoOEHCAUHo+wrpQKTEupkNoqsNjJO4SgnqieZc5v3x3IPptAQEBB55gRy9J6xp+vSNI8dKc6fH0WrTpnt7v4d/U/a4TimPC3+56GtpwBAQEBAQEBAQEGPV18UX0kkbL7s72t/MpumKzPaEqaqjkF43seO9jg4fBCYmO7xfa70tFRL8jhdeGCS8rgdJJm3GTxYz4u/Y1IebvQUvQUuQVOQVOQVuQVuQQKCBQRKCJQRKDhBwgFBwg+mdj20NtfAKedwFXEy2p+mYP8QfbA9oefEgB6UgICDzbaBL8ixSkrxq0tdHI0EAlrbgkC+pyycrsbuutPUW9Hkrd6ThGKdZpMul7eMT8+2Pf1ltfRXpZT17XGLM1zCMzHgBwB3OFiQQbH05LPizVyR0crX8Oy6O0RfaYntMO+WVoCDFq6kghjAC9wuL+y1o3vdbh4cT5kRMpVjDmH6QmQ8c5u3yZ7I9L+JUbeZu5/s2MewDH/2yWj8I7J8wm0G5knbueyQdzxkd5vZp/CnUPl5H0kcjfEDO31ZcgcwE38zZkU9Sx47DmutvykG3PuUxMShoG1HpnJT2paZ2WZ7M0km8xxm4AbwD3WOvAC/EEa+pz+jjaO7t8G4X9cvNr+rHf5+f2eNzDM4uddznG7nOJc4nvLjqSuZN7WnrL29dLhxV5aViPwVMJY4OYSxw3OYS1w5Eaq9b2jtLXzabDeNrVj4MbVosNQBu4geC28epntZ57W8FpMTbD0nycE3W7ExMbw8xelqWmto2mFT1KqlyCpyG6pyCtyCtyCBQQKCJQRKCJQcIOEAoOEGbgrJ3VMQps/XmZvVZDZ+e/ZseGvFB9qRg2F99he26/FBJAQaBta6MT1UMctOC98Oe8Y9pzXZdW95GXdxv4WOtqMU3iJjwdrg3EK6a1q36Rbbr7nm2zPpGyjr88wdkkiMTiPqFz2HO4cQMuvHXyOvhtGO28uzxLBk1eLlp3id/f3fQzHggEEEEAgjUEHcQeIXReNmJidpSRDAw/XNId8jzb9hpLWDla7ubyqx5pZd1KC6BdAugpnpY3m7mtJ4G3aHJ28eSTESl839IKp0lfPK67mfLXdkucXPjjdka0vJzewwDfdczLavpevV7rQafPXh/9KeXeN427zPv/SHqGEdDsKqIGzRU3WxuGjoqmfODxDmPkGVw4i5K3IxUmOzy19frKW5bXmJYOK7MaR1/k9TLA87mVAuwm3sguDXed3KttPjnt0bOHjmpp6/2oecdI+j1TRSZKiMtv7Lx2on/ALD+PI2I7lrXxWp3d7TcQxamPsztPk6RxsfA/ms2DJtO0ubxbR+kr6SsdY/NB5W3N4iN93nqafJe3LFZ3cCO61b6iZ7O9puEUr1ydZ/Ja2Idy15vafF2MenxVjaKwmaZp4KsZbV7SyW0GDLG1qwwa2hLRcahbmHU888tu7z3E+DTp6+lxda+Ps+fnyde5bTgIFBAoIlBEoIlBwg4QCglFG5zg1oLnOcA0AXJJNgABvJKD6R2P7NvkLBVVLQap7LNbvEDCNWj/UI3ngNBxuHp6AgICD542l4N8lxKQNbZkvzrLbrP9oeFnhwt3WXMz05bvc8J1UZNNHnHSfw/4bvsZ6UGRjqKR13Rtzwk7zHftM+6SCPAng1bOmvvHLLi8c0sVv6evj39/n+Pz3eoLacB1uFH5iMcWxhp5t7LviCqV7JllZlYLoF0C6DnMoHiO0XohLTzyVEbHPppJHSEtBJhc4lz2vA3MuSQ7cL2NtL6GowTvzVeu4NxekYo0+Wdtu0/s0ygxKWB/WQSyRuNrmNxbe24Oto4eBWKl7U7OnqdLg1Eb2iJ9rvotpWJtFjO2Qd0kUR/Jov5rPGos5F+D6fw3hRWdPaiWMxSRUro3DtMyPa0+Ia14aHcQbXBU+mmemzFHCqUnmraYlq+cZyQCANwJzEX8bC/osVojbo6entato553mEJXgu3bhwCisbQnLki199vhCBkWamKLeLn6niFsH3J9/ggahyzfVqudPG8/hEOW1zh3FUtpKz2lnxfSDLWft1iWdTVLZAW7iRay08mK2Kd3pNFxDBrqTSOkz02dBKLEjxXVrO8RLwGenJktXylUVZiQKCJQRKCJQcIOEHa9HOjlVXTCKmidI7TMRoxgP1nuOjRod+/hdB9F7N9l0GHBs0uWary+3rkjuNRED6ZyLke7chB6EgICAgINL2qdGTWUWeMXmgu9gG9zbduPmQAR4tA4rDmx81XS4Zq/QZdp9W3Sf2l4LhGKSU1RHPEbPjfmbfceBae8EEg+BK0qzNZ3h6fNSuWk0t2l9J9E+k0FfTiWI2cABJGT2o3dx7xvsePqB0KXi0bw8dqdNfBflt+E+a+f5l5cfonuzE+487ye5p334G99+iejAvZICLggg7iDceqkc5kDMgZkC6BmQdFifQ/D6gky00RcTq5oMbye8ujIJ81WaVnvDPj1OXH6tph08my7DDuZKOUz/5kqnoaeTYjiep/ueX7SKCipqkU1Ix2aMfOvc97iXOAIjFzYWBuSBvNtLFYckVjpDq6C+fLXnvPftDUgw33rDu6UUnedpctYbnd/XBN4TFbRzT06dZdti3RqrpmNfUU8kbXAEOIBaL7g5zSQx3gbFXtjtXq18WswZp5Yl1PycFIz3hF+E6fJO+23uSbQA8VE6q62PgGn36zLMFM1rDbTTfxvw+K15yWvaN3apo8GnwW5Y2iI339vh+bXJXXJ5rr0jasQ+c6i/PltaPGVRVmJAoIlBEoIkoNowLZ5idWR1VLK1pt25R1TLd4L7Zh+yCg9R6LbB4mEPr5utOnzUN2x34h0h7ThyDeaD1zC8LhpohFBGyKNu5rGhov3m28+J1KDLQEBAQEBAQfNO0nC20+K1DGizC8SNHC0jQ4gdwDi4eS0Mtdry9boMs5NPWZ79vg2PZj0KrXTtqS59NEGuGa5Ejw4EWa33QcpObwte2mTFjtvv2afENbh5PRx9qfyh7mtt55hy4bGSSAWOP1mHKSe820d5gqOWE7qXU0zdzmyDud2H+oGUnyCrtJupdWBukgdGftizfxi7T6qN/NK8OUoc5kDMgZkFNbVtiifK72Y4nPdya0uPwCjdateaYiHzBLO6WV8r9XSSOe4/aeS5x9StC9ur22kxRWsRHh0QjGnmfzVLT1Z8dfs7+/9W/bIOjomqX1MgvHTvGQHc6a1wfuCx5uaeC2sNPvODxbVTWJxV8Z6/o9pdYgg6gixB3HwK2XnmsYp0Aw6ckmARuP1oSY/wCEdj1aqWx1nvDbxa7Pi9W0uifslp79mpqAPtCNx9Q0LFOmpLfrx3VV8vg7rAOgFHTPElnzSA3a6Yghp72saA2/iQSO9XphpTtDV1XE9TqY2vbp5MvGeheH1P0tPGT7zRlcORG5ZNvJoNOqti1GXEskqA33BI1tvvOjeSp3lGypuxzDh7cuIM8T1Lm/iZGQBzsp5jZ2NDsSwp3aE9VKP+7Fl/gjB+KmJ3Q7yj2R4PGQfkxeR/mSyuHm3NlPmFI2fC+j9JT/AEFNBEe+ONjSeZAuUHZICAgICAgICAgIOprOjVJLUtqZIGPmYAGudc7t3ZvlJHAkaKs0rM7zDNXUZK0mlbbRLtlZhEBAQcEIMJ+FR72XjP8Apmw82G7T6KvLCd2O+nmb7sg8Ow/0PZPqFG0m6r5W0GzrsceDxlJ5E6O8iVXdK7MpGvbQp8uFVR74Mv43NYf9yrbtLPpY3zV97wGFlmj19VzbT1e+w49qRv8AO7in1b5n81N+kqafa1N485/V7Fsbqr0Usel46wn7r2MIJ8w/0W7gnejyfGsfLqZnzhv2ZZnJMyDnMgZkDMgZkDMgplp2ONy0ZveGjvJw1HqoHLesb7Ep5SDOPXR3q5TvItGJvb7cenvMcD5kOtbyup5vNGy6lxeCQ2bI3Nf2T2Xeh1KmLRJszlZAgICAgICAgICAgICAgICAgi9gcLEAg7wRceiDBfhLP8Muj8Gm7PwOuAOVlXkhO7z7a1XvhpBTOMbnVLt7bgiONzXOJab2ucg38T3LXz25KutwfS+n1EeUdZeQVJs0+g5lc+kby9rqZ5Mcz+HxVUfEeI/L/hXyeEsGjj1q+75/J6FshqstZNHwkpQ7zjeAPhK70WfS27w4n0ixbcl/wes5ltvLmZAzIGZBzmQMyBmQMyDqcTxjKcjCM3Fx3N8B3n8lWbJiHXDtG7iXHvdr6d3kqJZLYwRYgEdxGiDPoquSL2bvZxjJuQO9hO4+G7kr1tMImGyU8zXsD2m7XC4KzxO6ixAQEBAQEBAQEBAQEBAQEBBRXVjIYnyyODWRsLnOO4AC5KTOya1m07Q+c+k+Nvrat9Q4EB1mxtO9kTb5W89S4+LiuPqMvPb2PovCOH/VcERPrT1l3XQboCMRZJJK+SOJhyRllrul+se0DdrRppvJOuhWxpsO9eaXH43xPkyxix9du/vdR0s6IPw6obG6RsokizNcGlp7LrEFtzbfwKpqcfJENrgus+s2t022hmbOXluJx2BOaKYWaLm2TNu4+yo0s/alH0jp/wBvWfa9hjqGk2B1G8HRw5tOo81vbvFrMyBmQMyBmRBmQMyDFxOr6uIkbzo3mePkLnyUTKWtNdw3nx/mqLL4oDvzEfsiw9EQy2SOb7Vi33hoR4kd3iEHYxKR2OByZZHx8HNEjfA3yv8A/k83FZMc+CtndLKqICAgICAgICAgICAgICAg802l0VfUl4PVU9BTjrHve+5lLQHF5Yy7iG7msNruFyd1sGatrxtvtDq8Oz4dPaLzXmv4R4RPz8+eg9COiVRXuFszYQfnZyNN+scXBz+GmjePAHTxabntvMbQ9JruMxpsHo625sk9/Zv/AB2fQGG0EcELIYmhscbA1rRwA8eJO8k6kkldKI26Q8Re02mbW7y8k23TN+VwAn2aN7jydJp/sK0tb12iHqPoztX0l7doh1myiDNi8RH1IJnnllDPzkCxaKPty3vpNaI09I85e41NKyQWe1rrbrjUcjw8l0piJeHdfLg1vo5HD7L+231vm+JVZp5J3YUsMrPajJHvR9sels3wVJrMLbq45mu3EG2+3DwPcoEsyBmQMyDqekD9Gc3H0A/VVsmHX0jAd4B5qEpw2c/S7RuAabeZQZ8IsXNJva2veCL2PiiGRhx+bby05X0+FlMDssN/vLP/AM8vpmiV6d0W7O/WZQQEBAQEBAQEBAQEBAQEBBRW0cc0ZjlYyRhtdj2hzTYgi7TodQD5JMbpraazvCyKNrWhrQGtAsABYAdwA3Ijumg8p2ldF3PfV19VIwQx0gjp42F2YuykR9Y4gADrZC6wvfS50N8GTHEzzz4dnW0ertSkafH96Y5p937M/Y90ddFE+rlaWuma1sQIs4QjXN3jObG3c1p4qulxcld57yzcc18anNy0n7Neke32vR1suGICDGqqCOT22Anv3OHJw1HqomInubuvmwVw+jk+7IL+QcNR5gqk4/JbdgTRSM9tjgPeb22+o1A5gKk1mE7q2Sgi4II7wbhVSwcajvHf3TfyOn6JI6yAkbreaqlOGO31XDXQtP8AX5KRlxMJFtQCe0Se0f05oh2cItopHZYHHmkfJwaBG3nfM/45RzaVkxx4q2d0sqogICAgICAgICAgICAgICAgICCmqpI5GhsjGPAcHAPaHAOabh1jxB4omJmOy5ECAgICAgIMOqwyKQ3c0B3vN7LvMjU+arNYlO7rajA3gHI8OFvZkFj+Jot/D5qk4/JPM1qrw+SE9pjw3gd4HgXC4WOazC27mEqBlxoMuihfMbR6Nv2pOA7w33nfAce42rWZRM7NnpoGsYGNFmtFh/XErPEbKLVIICAgICAgICAgICAgICAgICAgICAgICAgICAgICDVeldMxou1jWk7y1oBPMhYrxC1XWdGGCSQB4Dxfc4Zh8VWkbymW+NAAsNAFnUcoCAgICAgICAgIP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-252413" y="-1827213"/>
            <a:ext cx="5467351" cy="374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16388" name="AutoShape 10" descr="grad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16389" name="Title 8"/>
          <p:cNvSpPr>
            <a:spLocks noGrp="1"/>
          </p:cNvSpPr>
          <p:nvPr>
            <p:ph type="title"/>
          </p:nvPr>
        </p:nvSpPr>
        <p:spPr>
          <a:xfrm>
            <a:off x="79441" y="1417224"/>
            <a:ext cx="3984497" cy="4023551"/>
          </a:xfrm>
        </p:spPr>
        <p:txBody>
          <a:bodyPr>
            <a:noAutofit/>
          </a:bodyPr>
          <a:lstStyle/>
          <a:p>
            <a:pPr algn="ctr"/>
            <a:r>
              <a:rPr lang="en-US" altLang="en-US" b="1" dirty="0">
                <a:solidFill>
                  <a:srgbClr val="FF9933"/>
                </a:solidFill>
              </a:rPr>
              <a:t>Take the initiative of talking to them about your life before they feel the need to interrogate</a:t>
            </a:r>
            <a:endParaRPr lang="en-GB" altLang="en-US" b="1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14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91B28E-DFA5-4ADB-BD55-6273CF2B0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700808"/>
            <a:ext cx="8712967" cy="3960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378932" y="216024"/>
            <a:ext cx="8496944" cy="148478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83000"/>
              </a:lnSpc>
            </a:pPr>
            <a:r>
              <a:rPr lang="en-US" altLang="ur-PK" sz="4800" spc="-100" dirty="0">
                <a:solidFill>
                  <a:srgbClr val="FF9933"/>
                </a:solidFill>
                <a:latin typeface="+mn-lt"/>
              </a:rPr>
              <a:t>Consult them in</a:t>
            </a:r>
            <a:br>
              <a:rPr lang="en-US" altLang="ur-PK" sz="4800" spc="-100" dirty="0">
                <a:solidFill>
                  <a:srgbClr val="FF9933"/>
                </a:solidFill>
                <a:latin typeface="+mn-lt"/>
              </a:rPr>
            </a:br>
            <a:r>
              <a:rPr lang="en-US" altLang="ur-PK" sz="4800" spc="-100" dirty="0">
                <a:solidFill>
                  <a:srgbClr val="FF9933"/>
                </a:solidFill>
                <a:latin typeface="+mn-lt"/>
              </a:rPr>
              <a:t> </a:t>
            </a:r>
            <a:r>
              <a:rPr lang="en-US" altLang="ur-PK" sz="4800" b="1" spc="-100" dirty="0">
                <a:solidFill>
                  <a:srgbClr val="FF9933"/>
                </a:solidFill>
                <a:latin typeface="+mn-lt"/>
              </a:rPr>
              <a:t>important decision making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84CF7-0FA3-A14E-AB92-019EAC91FF64}"/>
              </a:ext>
            </a:extLst>
          </p:cNvPr>
          <p:cNvSpPr txBox="1"/>
          <p:nvPr/>
        </p:nvSpPr>
        <p:spPr>
          <a:xfrm>
            <a:off x="769556" y="5829318"/>
            <a:ext cx="7715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K" sz="4800" b="1" dirty="0">
                <a:solidFill>
                  <a:srgbClr val="0070C0"/>
                </a:solidFill>
                <a:latin typeface="+mn-lt"/>
              </a:rPr>
              <a:t>Don’t be afraid of their input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647564" y="332656"/>
            <a:ext cx="7848872" cy="17008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altLang="ur-PK" sz="2800" b="1" cap="all" spc="-100" dirty="0">
                <a:latin typeface="Century Gothic" panose="020B0502020202020204" pitchFamily="34" charset="0"/>
              </a:rPr>
              <a:t>SMALLEST WORDS </a:t>
            </a:r>
            <a:r>
              <a:rPr lang="en-US" altLang="ur-PK" spc="-100" dirty="0">
                <a:latin typeface="Century Gothic" panose="020B0502020202020204" pitchFamily="34" charset="0"/>
              </a:rPr>
              <a:t>tend to have the </a:t>
            </a:r>
            <a:r>
              <a:rPr lang="en-US" altLang="ur-PK" sz="6600" b="1" cap="all" spc="-100" dirty="0">
                <a:latin typeface="Century Gothic" panose="020B0502020202020204" pitchFamily="34" charset="0"/>
              </a:rPr>
              <a:t>BIGGEST IMPACT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433F9B-0FBD-4674-BB1D-82FBA615BD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50"/>
          <a:stretch/>
        </p:blipFill>
        <p:spPr>
          <a:xfrm>
            <a:off x="514350" y="2033464"/>
            <a:ext cx="8115300" cy="442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5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90BAE7-1B2A-4C25-A872-E89406672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00"/>
          <a:stretch/>
        </p:blipFill>
        <p:spPr>
          <a:xfrm>
            <a:off x="46730" y="1"/>
            <a:ext cx="9097270" cy="6309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8A603F7-1FE8-4774-AC66-8F5F4120D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85" y="260648"/>
            <a:ext cx="7680960" cy="13716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9933"/>
                </a:solidFill>
              </a:rPr>
              <a:t>Go on…try it!</a:t>
            </a:r>
          </a:p>
        </p:txBody>
      </p:sp>
    </p:spTree>
    <p:extLst>
      <p:ext uri="{BB962C8B-B14F-4D97-AF65-F5344CB8AC3E}">
        <p14:creationId xmlns:p14="http://schemas.microsoft.com/office/powerpoint/2010/main" val="1680755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647564" y="291154"/>
            <a:ext cx="7848872" cy="180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altLang="ur-PK" sz="5400" b="1" spc="-100" dirty="0">
                <a:solidFill>
                  <a:srgbClr val="FF9933"/>
                </a:solidFill>
                <a:latin typeface="+mn-lt"/>
              </a:rPr>
              <a:t>Surprise them for a change!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23DE52-97FD-44B2-AB4D-A3D154BBF4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572"/>
          <a:stretch/>
        </p:blipFill>
        <p:spPr>
          <a:xfrm>
            <a:off x="647564" y="1909275"/>
            <a:ext cx="7936617" cy="4634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1705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573F5A-3310-4EDD-8D02-B62D02967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5E385A-B515-460F-929A-8801E7039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41" y="188640"/>
            <a:ext cx="8925318" cy="68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69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8910D2-D62C-484A-BA18-BD8EBBB329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300"/>
          <a:stretch/>
        </p:blipFill>
        <p:spPr>
          <a:xfrm>
            <a:off x="11040" y="0"/>
            <a:ext cx="7454918" cy="587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789A86-E7B1-4A9D-A451-7FB101ED5972}"/>
              </a:ext>
            </a:extLst>
          </p:cNvPr>
          <p:cNvSpPr txBox="1"/>
          <p:nvPr/>
        </p:nvSpPr>
        <p:spPr>
          <a:xfrm rot="16200000">
            <a:off x="5268690" y="2367171"/>
            <a:ext cx="5885360" cy="21236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9933"/>
                </a:solidFill>
                <a:latin typeface="+mn-lt"/>
              </a:rPr>
              <a:t>Arguing always backfires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8320A-41BE-4F49-B5EA-3AD2CC53D794}"/>
              </a:ext>
            </a:extLst>
          </p:cNvPr>
          <p:cNvSpPr txBox="1"/>
          <p:nvPr/>
        </p:nvSpPr>
        <p:spPr>
          <a:xfrm>
            <a:off x="203288" y="6040426"/>
            <a:ext cx="8737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9933"/>
                </a:solidFill>
                <a:latin typeface="+mn-lt"/>
              </a:rPr>
              <a:t>It’s like giving them more reasons to be stricter</a:t>
            </a:r>
          </a:p>
        </p:txBody>
      </p:sp>
    </p:spTree>
    <p:extLst>
      <p:ext uri="{BB962C8B-B14F-4D97-AF65-F5344CB8AC3E}">
        <p14:creationId xmlns:p14="http://schemas.microsoft.com/office/powerpoint/2010/main" val="166658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EF3DED-C601-4396-9BFB-8CF13CBC3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143"/>
            <a:ext cx="9144000" cy="32796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FC0E1F-AC37-9C41-9AAC-6938E3EBDC38}"/>
              </a:ext>
            </a:extLst>
          </p:cNvPr>
          <p:cNvSpPr txBox="1"/>
          <p:nvPr/>
        </p:nvSpPr>
        <p:spPr>
          <a:xfrm>
            <a:off x="125760" y="3419061"/>
            <a:ext cx="88924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ur-PK" sz="4000" b="1" dirty="0">
                <a:solidFill>
                  <a:schemeClr val="bg1"/>
                </a:solidFill>
                <a:latin typeface="+mn-lt"/>
              </a:rPr>
              <a:t>RECAP:</a:t>
            </a:r>
            <a:br>
              <a:rPr lang="en-US" altLang="ur-PK" sz="2800" dirty="0">
                <a:solidFill>
                  <a:srgbClr val="0070C0"/>
                </a:solidFill>
                <a:latin typeface="+mn-lt"/>
              </a:rPr>
            </a:br>
            <a:br>
              <a:rPr lang="en-US" altLang="ur-PK" sz="2800" dirty="0">
                <a:solidFill>
                  <a:srgbClr val="0070C0"/>
                </a:solidFill>
                <a:latin typeface="+mn-lt"/>
              </a:rPr>
            </a:br>
            <a:r>
              <a:rPr lang="en-US" altLang="ur-PK" sz="4400" b="1" dirty="0">
                <a:solidFill>
                  <a:srgbClr val="0070C0"/>
                </a:solidFill>
                <a:latin typeface="+mn-lt"/>
              </a:rPr>
              <a:t>-Mothers and daughters both are emotionally sensitive in some matters</a:t>
            </a:r>
          </a:p>
          <a:p>
            <a:pPr algn="ctr"/>
            <a:br>
              <a:rPr lang="en-US" altLang="ur-PK" sz="2800" dirty="0">
                <a:latin typeface="+mn-lt"/>
              </a:rPr>
            </a:br>
            <a:endParaRPr lang="en-PK" sz="2800" dirty="0">
              <a:latin typeface="+mn-lt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0D6C46-6BC8-F44B-80E8-84850DD5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13" y="2386773"/>
            <a:ext cx="7680960" cy="1008112"/>
          </a:xfrm>
        </p:spPr>
        <p:txBody>
          <a:bodyPr>
            <a:noAutofit/>
          </a:bodyPr>
          <a:lstStyle/>
          <a:p>
            <a:pPr algn="ctr"/>
            <a:br>
              <a:rPr lang="en-PK" sz="4800" b="1" dirty="0">
                <a:solidFill>
                  <a:srgbClr val="0070C0"/>
                </a:solidFill>
              </a:rPr>
            </a:br>
            <a:br>
              <a:rPr lang="en-PK" sz="4800" b="1" dirty="0">
                <a:solidFill>
                  <a:srgbClr val="0070C0"/>
                </a:solidFill>
              </a:rPr>
            </a:br>
            <a:br>
              <a:rPr lang="en-PK" sz="4800" b="1" dirty="0">
                <a:solidFill>
                  <a:srgbClr val="0070C0"/>
                </a:solidFill>
              </a:rPr>
            </a:br>
            <a:br>
              <a:rPr lang="en-PK" sz="4800" b="1" dirty="0">
                <a:solidFill>
                  <a:srgbClr val="0070C0"/>
                </a:solidFill>
              </a:rPr>
            </a:br>
            <a:br>
              <a:rPr lang="en-PK" sz="4800" b="1" dirty="0">
                <a:solidFill>
                  <a:srgbClr val="0070C0"/>
                </a:solidFill>
              </a:rPr>
            </a:br>
            <a:br>
              <a:rPr lang="en-PK" sz="4800" b="1" dirty="0">
                <a:solidFill>
                  <a:srgbClr val="0070C0"/>
                </a:solidFill>
              </a:rPr>
            </a:br>
            <a:br>
              <a:rPr lang="en-PK" sz="4800" b="1" dirty="0">
                <a:solidFill>
                  <a:srgbClr val="0070C0"/>
                </a:solidFill>
              </a:rPr>
            </a:br>
            <a:br>
              <a:rPr lang="en-PK" sz="4800" b="1" dirty="0">
                <a:solidFill>
                  <a:srgbClr val="0070C0"/>
                </a:solidFill>
              </a:rPr>
            </a:br>
            <a:br>
              <a:rPr lang="en-PK" sz="4800" b="1" dirty="0">
                <a:solidFill>
                  <a:srgbClr val="0070C0"/>
                </a:solidFill>
              </a:rPr>
            </a:br>
            <a:br>
              <a:rPr lang="en-PK" sz="4800" b="1" dirty="0">
                <a:solidFill>
                  <a:srgbClr val="0070C0"/>
                </a:solidFill>
              </a:rPr>
            </a:br>
            <a:br>
              <a:rPr lang="en-PK" sz="4800" b="1" dirty="0">
                <a:solidFill>
                  <a:srgbClr val="0070C0"/>
                </a:solidFill>
              </a:rPr>
            </a:br>
            <a:r>
              <a:rPr lang="en-PK" sz="4800" b="1" dirty="0">
                <a:solidFill>
                  <a:srgbClr val="0070C0"/>
                </a:solidFill>
              </a:rPr>
              <a:t>Try to </a:t>
            </a:r>
            <a:r>
              <a:rPr lang="en-US" sz="4800" b="1" dirty="0">
                <a:solidFill>
                  <a:srgbClr val="0070C0"/>
                </a:solidFill>
              </a:rPr>
              <a:t>defuse the situation</a:t>
            </a:r>
            <a:br>
              <a:rPr lang="en-PK" sz="4800" b="1" dirty="0">
                <a:solidFill>
                  <a:srgbClr val="0070C0"/>
                </a:solidFill>
              </a:rPr>
            </a:br>
            <a:endParaRPr lang="en-PK" sz="4800" b="1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B5A5C-201B-48B3-883A-2F6DAE075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59" y="188640"/>
            <a:ext cx="8436628" cy="5472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0155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6F33CB-8B5C-684D-8D9E-F35A740575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7544" y="4863405"/>
            <a:ext cx="8532440" cy="1994595"/>
          </a:xfrm>
        </p:spPr>
        <p:txBody>
          <a:bodyPr>
            <a:normAutofit/>
          </a:bodyPr>
          <a:lstStyle/>
          <a:p>
            <a:pPr algn="ctr"/>
            <a:r>
              <a:rPr lang="en-PK" sz="3600" b="1" dirty="0">
                <a:solidFill>
                  <a:srgbClr val="FF9933"/>
                </a:solidFill>
                <a:latin typeface="Garamond" panose="02020404030301010803" pitchFamily="18" charset="0"/>
              </a:rPr>
              <a:t>They can always here you, so don’t mutter under your breath!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1908D4-25F4-414C-B0B8-994DA5115A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2" r="2287" b="8707"/>
          <a:stretch/>
        </p:blipFill>
        <p:spPr>
          <a:xfrm>
            <a:off x="129518" y="0"/>
            <a:ext cx="8330913" cy="5040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89377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BD1A51-AB8F-446C-A26F-3998D27EC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D4EB98-7DDC-CC4F-965D-D01AA25571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1520" y="332656"/>
            <a:ext cx="8568952" cy="1152798"/>
          </a:xfrm>
          <a:solidFill>
            <a:schemeClr val="tx1">
              <a:alpha val="46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PK" sz="4000" b="1" dirty="0">
                <a:solidFill>
                  <a:srgbClr val="FF9933"/>
                </a:solidFill>
                <a:latin typeface="Garamond" panose="02020404030301010803" pitchFamily="18" charset="0"/>
              </a:rPr>
              <a:t>You may just forget about it, but your mother will continue to hurt silently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D9CAEE-8819-EA47-B518-57FC93DC374D}"/>
              </a:ext>
            </a:extLst>
          </p:cNvPr>
          <p:cNvSpPr txBox="1"/>
          <p:nvPr/>
        </p:nvSpPr>
        <p:spPr>
          <a:xfrm>
            <a:off x="0" y="5301208"/>
            <a:ext cx="925252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PK" sz="4800" b="1" dirty="0">
                <a:solidFill>
                  <a:srgbClr val="FF9933"/>
                </a:solidFill>
                <a:latin typeface="Garamond" panose="02020404030301010803" pitchFamily="18" charset="0"/>
              </a:rPr>
              <a:t>Do you want to cause this</a:t>
            </a:r>
            <a:r>
              <a:rPr lang="en-US" sz="4800" b="1" dirty="0">
                <a:solidFill>
                  <a:srgbClr val="FF9933"/>
                </a:solidFill>
                <a:latin typeface="Garamond" panose="02020404030301010803" pitchFamily="18" charset="0"/>
              </a:rPr>
              <a:t> </a:t>
            </a:r>
            <a:r>
              <a:rPr lang="en-PK" sz="4800" b="1" dirty="0">
                <a:solidFill>
                  <a:srgbClr val="FF9933"/>
                </a:solidFill>
                <a:latin typeface="Garamond" panose="02020404030301010803" pitchFamily="18" charset="0"/>
              </a:rPr>
              <a:t>pain?</a:t>
            </a:r>
          </a:p>
        </p:txBody>
      </p:sp>
    </p:spTree>
    <p:extLst>
      <p:ext uri="{BB962C8B-B14F-4D97-AF65-F5344CB8AC3E}">
        <p14:creationId xmlns:p14="http://schemas.microsoft.com/office/powerpoint/2010/main" val="943963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8000">
              <a:schemeClr val="bg2">
                <a:tint val="100000"/>
                <a:shade val="73000"/>
                <a:satMod val="155000"/>
              </a:schemeClr>
            </a:gs>
            <a:gs pos="82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Subtitle 1"/>
          <p:cNvSpPr>
            <a:spLocks noGrp="1"/>
          </p:cNvSpPr>
          <p:nvPr>
            <p:ph type="subTitle" idx="1"/>
          </p:nvPr>
        </p:nvSpPr>
        <p:spPr>
          <a:xfrm>
            <a:off x="1171575" y="3933056"/>
            <a:ext cx="7059278" cy="1251926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altLang="ur-PK" sz="4300" b="1" dirty="0">
                <a:solidFill>
                  <a:schemeClr val="tx1"/>
                </a:solidFill>
              </a:rPr>
              <a:t>And with the parents do </a:t>
            </a:r>
          </a:p>
          <a:p>
            <a:pPr>
              <a:defRPr/>
            </a:pPr>
            <a:r>
              <a:rPr lang="en-US" altLang="ur-PK" sz="5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utmost good</a:t>
            </a:r>
            <a:endParaRPr lang="ur-PK" altLang="ur-PK" sz="5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8" descr="data:image/jpeg;base64,/9j/4AAQSkZJRgABAQAAAQABAAD/2wCEAAkGBxITDxUTExQSFhUUDRQWFhcVFhcXFRgWFxUWFxgUGBcZHSggGBolHBUVIjEjJSk3Li4wFx8zODMsQygtLisBCgoKDg0OGxAQGiwkICQsNCwsLDQsLCwsLS8sNCwsLCwsLDQsLSwsLCwsLCwsLywsLCwsLCwsLCwsLCwsLiwsLP/AABEIALoBDwMBEQACEQEDEQH/xAAcAAEAAgIDAQAAAAAAAAAAAAAAAgMEBgEFBwj/xABFEAABAwIDBAcDCQUHBQEAAAABAAIDBBEFEiEHMUFxBhMiUWGBkTJSoRQjM0JigpKx0XKTosHwFTRDU2Oy4SRzo7PCdP/EABsBAQACAwEBAAAAAAAAAAAAAAABAgMEBQYH/8QAOREBAAIBAgQCBgkDAwUAAAAAAAECAwQRBRIhMUFREzJhcZHwBhQiQoGhscHRI1KSwtLhFiQzQ2L/2gAMAwEAAhEDEQA/APcUBAQEBAQEBAQEBAQEEXvABJIAAuSdAPNBqGNbTcMp7jr+uePqU46037s47DTzcEGg43toqX3FLTxxD35iZH2/YbZrT95yDQcY6S1tV/eKmaQH6ubJH+7ZZnwQU4T0gq6X+71M8QH1WvJj/duuw+iDdsH20V0QAqIoagAbxeGQ+JLQWHyaEG9YPtjw2WwlMtO7T6VmZl/248wA8XWQbxhuKQVDM8EsUrfeje149WnRBloCAgICAgICAgICAgICAgICAgICAgICCuonYxpc9zWtAuXOIa0DvJOgQaZjG1PDYbhkjqhw4U7czf3riI/R10GiY1terZLinjhp26jM756XwIuAxp8C1w/mGi4vitRUm9TPLNre0jiWA+EYsxvkEGAUFZQQKCBQQKCJQIJXMeHsc5jxucxxa4cnNsQg27BtqOK09h14maB7NQ3rP4wQ8+bkG94Nt1iNhVUsjN3ahcJG8y12UgcroN9wTp5htVYQ1UWYmwY89XIT3BklifJBsiAgICAgICAgICAgICAgICAgx62tihYXyyRxsG90jgxo5lxsg0zFtqtBHcQ9bUu/0m5Y+fWSZQR4tug0fGNqWIS3EQhpmn3B1sv45AG/weaDS8RqZJ3Zp5JZnA3Ble59j9kHRn3QEGM5BWUFZQQKCsoIFBAoIFBEoIlBAoIlBFwQdxgvSuupLfJ6qaMAaMzZo/3b7s+CDfMF251bLCpghmGnajJif4k+00nwACDfsF2xYXPYPfJTuJtaZnZ/GzM0DxJCDeKDEIZmZ4ZI5WH60b2vb6tJCDJQEBAQEBAQEBAQYeJ4rBTszzzRRN75HtYD4C51Pgg0zFdqtKy4p4pqh2tjbqYr+L5BmI8WsIQabi20TEZrhr46dt90LQ59rbjLIDfm1rSg1GqJkfnkc+V/vyvdI8cnPJI5BBW5BU5BW5BW5BWUFZQQKCsoIFBg1NWQbADTvQWUTzJcAajf+uqra9aetLPg0ubUTMYq7zHu/dliheeAHMj+SwzqsceLoV4HrbfdiPfMftuf2c/7Pqf0UfW8ftZI+j+s/wDn4z/Dg4Y/vb6n9FH1vH7Vv+ntZ51+M/7UDhkn2fX/AIU/W8ftUn6P6yP7fj/wrdh8nu+hH6q0anFPiw24Lra/+vf3TH8qX0zxva70J/JZIy0ntMNW+h1NPWx2+E/qoKu1Z6TtLgoLaOqkifnie+N43Ojc5jvxNIKDdcF2uYrT2DpWTtAHZnYHH8bcrieZKDfsE2707tKqmliN7ZoiJWcyDlcOQBQb/gXTbDquwgqoXOO5hOST92+zvgg2BAQEBAQYHSDETT0c9QG5jBSyy5b2zdWwvy3sbXsg8fxLpriFQPp2xMN7Npmhtwd15XFz7+LS1Brb4hnLzdzzve8l8h5vcS4+qCLkFTkFTkFbkFTkFbkFbkFZQVlBAoKyggUGBPREkkHeeKCdHCYySHakW07t/Hkq2pW0bWhmwajLgtzYrbT2ZDp3n6zvUhRGKkfdj4Mltdqbd8tv8p/lWZHe871Knlr5QxTnyz3vb/Kf5QMjved6lTyx5I9Nk/un4ydc73nfiKjkr5R8F41OeO2S3+U/y5FXIPru8zf81WcOOfuwzU4lq69stvjv+u6xuJyDiDzH6WWOdLjnwbePjutp3tE++I/bZZ/at9Hsaf67isf1Xb1LTDajj8ZI2z4a2+fKYn9TNTP3gsPp+Vwm2op7U8/CNR3icc/D9N4/JwcLDtY5Aef6j9E+tTX167IngVMsc2mzRb584/hhz0Ujd7TbvGo+Cz0zUv2lzNRwzVafrek7ecdY/Lt+OzHWVoOCEHf4J00xGkAEFVM1oFgxzusjA7gyS7R5BB65sv2p1VdWtpKiKE5o3uEkeZhGRt9WkkEnwsg9fQEBBwQg1bF9ntBOS4RGB5JOenPVEk7y5gHVvPi5pQaVi+zStiuYHx1LQD2XfMzeAG+N58bsCDTMRhkgdkqI5IHE2AlaWgnua/2H/dJQY7kFTkFbkFTkFbkFbkFZQVlBAoKyggUECggUESgiUECgiUESg4KCJQcFAB1uiYmYneO7KgxKRvHMO52vx3rBfTY7eGzqabjWrw9Obmjynr+fdlDqp/sP/P8AX81h/q4PbDpxGh4n0iPR5P1/afykwvovWVMvVwU8srgbEtHYHi6Q2a0cyFt0vF43h57U6bJpsk48kdf19sex6d0a2EyOs6unDB/lwdp3nI4WB8A081Zger9G+h1DQj/poGMdaxkPalIO8GR13WNt17eCDvkBAQEBAQV1EDHtLHta9rhYtcA5pHcQdCg0vGNl1DLcw9ZTOvf5kjq+XVPuwD9kNPig0bGdm2IQ3MYjqWDjEerk84pDb0eT4INNqAWP6uRr45LXySNdG+3fkcAbeKCpyCtyCtyCsoKyggUFZQQKCBQQKCJQRKCBQRKCJQcFBEoOCgAXIA1JNgBqSe4DiUG8dGtlGJVdnGMU8ZPt1F2utfXLF7ZPMAHvQer9GNjWH0xD589VILH5zsxAjiImnXk4uRMTMTvDjC4v7Nxz5O24pq1uZjfqsfrYDkQW8ntvuWnWPRZeXwl6HNb69oPSz6+PpPtj56++JekrcedEBAQEBAQEBAQEGJiWGQVDOrnijlZ7sjGvHOxGh8UGiY1sjpX3NNLLTu903mi/C85x5PAHcg886S9Bq6iY6WVjJIWaulhdcNF7AuY6zx5BwHeg1VkrXbiD+fmOCDgoKyggUFZQQKCBQQKCJQRKCBQRKCJQcFB2GCYBVVj8tNBJKb2JaOw0/aebNb5lB6j0b2FyOs6unDB/lwdp3nI4WB8A080HqvRzodQ0I/6anjY61jIe3Kb77yOu63heyDvkBB55tPFq3C3D2hXafvID+dvVamo9anv/AId/g/8A4NRHhy/tZ6GttwBAQEBAQEBAQEBAQEGgbba7q8KMd9Z6qKMcmu64+VoreaDwCWMHeNe/j5HeEEM7huNx3O1+O/1ug5FWPrAj4j1H8wgmHAi4II8EESggUECggUESgiUECgi4oKHzhBQ+UlB9kdEZmPw6lexrWtfRwvDWgADNG0kWGg1KDt0BAQEHnnTT57HMNg/yyZj5Oz2/8C1Mv2sta/j8/B3+H/0uH58vn9n9v9T0NbbgCAgICAgICAgICAgIPDtuOLiStip2nSnhLn2P+JNYgEd4Y1p5SoPNHoKXIKnIKiNbjQ940KDkVDhvseeh9Qgm2pad+nP9UEyggUESgpklA4oMd9SeCDHc4negigFB9P7CcY6/Bo2E3dTSvhdffa+dnlleB90oPQ0BAQEHntAet6Uz3/wKEZfNsQP/ALXLVjrqJ9kO/kj0fCKbfet1/P8AiHoS2nAEBAQEBAQEBAQEBBh4viUdNTyTymzIoy93fpwA4kmwA4khB8u4pXPnnknk9uaVz3cbEnRoPc0WaPBoQYL0FLkFTkFTkFbkFbkEQ4jcbIJ/Kj3BBVJMTxQUlBEoOEHCAUHo+wrpQKTEupkNoqsNjJO4SgnqieZc5v3x3IPptAQEBB55gRy9J6xp+vSNI8dKc6fH0WrTpnt7v4d/U/a4TimPC3+56GtpwBAQEBAQEBAQEGPV18UX0kkbL7s72t/MpumKzPaEqaqjkF43seO9jg4fBCYmO7xfa70tFRL8jhdeGCS8rgdJJm3GTxYz4u/Y1IebvQUvQUuQVOQVOQVuQVuQQKCBQRKCJQRKDhBwgFBwg+mdj20NtfAKedwFXEy2p+mYP8QfbA9oefEgB6UgICDzbaBL8ixSkrxq0tdHI0EAlrbgkC+pyycrsbuutPUW9Hkrd6ThGKdZpMul7eMT8+2Pf1ltfRXpZT17XGLM1zCMzHgBwB3OFiQQbH05LPizVyR0crX8Oy6O0RfaYntMO+WVoCDFq6kghjAC9wuL+y1o3vdbh4cT5kRMpVjDmH6QmQ8c5u3yZ7I9L+JUbeZu5/s2MewDH/2yWj8I7J8wm0G5knbueyQdzxkd5vZp/CnUPl5H0kcjfEDO31ZcgcwE38zZkU9Sx47DmutvykG3PuUxMShoG1HpnJT2paZ2WZ7M0km8xxm4AbwD3WOvAC/EEa+pz+jjaO7t8G4X9cvNr+rHf5+f2eNzDM4uddznG7nOJc4nvLjqSuZN7WnrL29dLhxV5aViPwVMJY4OYSxw3OYS1w5Eaq9b2jtLXzabDeNrVj4MbVosNQBu4geC28epntZ57W8FpMTbD0nycE3W7ExMbw8xelqWmto2mFT1KqlyCpyG6pyCtyCtyCBQQKCJQRKCJQcIOEAoOEGbgrJ3VMQps/XmZvVZDZ+e/ZseGvFB9qRg2F99he26/FBJAQaBta6MT1UMctOC98Oe8Y9pzXZdW95GXdxv4WOtqMU3iJjwdrg3EK6a1q36Rbbr7nm2zPpGyjr88wdkkiMTiPqFz2HO4cQMuvHXyOvhtGO28uzxLBk1eLlp3id/f3fQzHggEEEEAgjUEHcQeIXReNmJidpSRDAw/XNId8jzb9hpLWDla7ubyqx5pZd1KC6BdAugpnpY3m7mtJ4G3aHJ28eSTESl839IKp0lfPK67mfLXdkucXPjjdka0vJzewwDfdczLavpevV7rQafPXh/9KeXeN427zPv/SHqGEdDsKqIGzRU3WxuGjoqmfODxDmPkGVw4i5K3IxUmOzy19frKW5bXmJYOK7MaR1/k9TLA87mVAuwm3sguDXed3KttPjnt0bOHjmpp6/2oecdI+j1TRSZKiMtv7Lx2on/ALD+PI2I7lrXxWp3d7TcQxamPsztPk6RxsfA/ms2DJtO0ubxbR+kr6SsdY/NB5W3N4iN93nqafJe3LFZ3cCO61b6iZ7O9puEUr1ydZ/Ja2Idy15vafF2MenxVjaKwmaZp4KsZbV7SyW0GDLG1qwwa2hLRcahbmHU888tu7z3E+DTp6+lxda+Ps+fnyde5bTgIFBAoIlBEoIlBwg4QCglFG5zg1oLnOcA0AXJJNgABvJKD6R2P7NvkLBVVLQap7LNbvEDCNWj/UI3ngNBxuHp6AgICD542l4N8lxKQNbZkvzrLbrP9oeFnhwt3WXMz05bvc8J1UZNNHnHSfw/4bvsZ6UGRjqKR13Rtzwk7zHftM+6SCPAng1bOmvvHLLi8c0sVv6evj39/n+Pz3eoLacB1uFH5iMcWxhp5t7LviCqV7JllZlYLoF0C6DnMoHiO0XohLTzyVEbHPppJHSEtBJhc4lz2vA3MuSQ7cL2NtL6GowTvzVeu4NxekYo0+Wdtu0/s0ygxKWB/WQSyRuNrmNxbe24Oto4eBWKl7U7OnqdLg1Eb2iJ9rvotpWJtFjO2Qd0kUR/Jov5rPGos5F+D6fw3hRWdPaiWMxSRUro3DtMyPa0+Ia14aHcQbXBU+mmemzFHCqUnmraYlq+cZyQCANwJzEX8bC/osVojbo6entato553mEJXgu3bhwCisbQnLki199vhCBkWamKLeLn6niFsH3J9/ggahyzfVqudPG8/hEOW1zh3FUtpKz2lnxfSDLWft1iWdTVLZAW7iRay08mK2Kd3pNFxDBrqTSOkz02dBKLEjxXVrO8RLwGenJktXylUVZiQKCJQRKCJQcIOEHa9HOjlVXTCKmidI7TMRoxgP1nuOjRod+/hdB9F7N9l0GHBs0uWary+3rkjuNRED6ZyLke7chB6EgICAgINL2qdGTWUWeMXmgu9gG9zbduPmQAR4tA4rDmx81XS4Zq/QZdp9W3Sf2l4LhGKSU1RHPEbPjfmbfceBae8EEg+BK0qzNZ3h6fNSuWk0t2l9J9E+k0FfTiWI2cABJGT2o3dx7xvsePqB0KXi0bw8dqdNfBflt+E+a+f5l5cfonuzE+487ye5p334G99+iejAvZICLggg7iDceqkc5kDMgZkC6BmQdFifQ/D6gky00RcTq5oMbye8ujIJ81WaVnvDPj1OXH6tph08my7DDuZKOUz/5kqnoaeTYjiep/ueX7SKCipqkU1Ix2aMfOvc97iXOAIjFzYWBuSBvNtLFYckVjpDq6C+fLXnvPftDUgw33rDu6UUnedpctYbnd/XBN4TFbRzT06dZdti3RqrpmNfUU8kbXAEOIBaL7g5zSQx3gbFXtjtXq18WswZp5Yl1PycFIz3hF+E6fJO+23uSbQA8VE6q62PgGn36zLMFM1rDbTTfxvw+K15yWvaN3apo8GnwW5Y2iI339vh+bXJXXJ5rr0jasQ+c6i/PltaPGVRVmJAoIlBEoIkoNowLZ5idWR1VLK1pt25R1TLd4L7Zh+yCg9R6LbB4mEPr5utOnzUN2x34h0h7ThyDeaD1zC8LhpohFBGyKNu5rGhov3m28+J1KDLQEBAQEBAQfNO0nC20+K1DGizC8SNHC0jQ4gdwDi4eS0Mtdry9boMs5NPWZ79vg2PZj0KrXTtqS59NEGuGa5Ejw4EWa33QcpObwte2mTFjtvv2afENbh5PRx9qfyh7mtt55hy4bGSSAWOP1mHKSe820d5gqOWE7qXU0zdzmyDud2H+oGUnyCrtJupdWBukgdGftizfxi7T6qN/NK8OUoc5kDMgZkFNbVtiifK72Y4nPdya0uPwCjdateaYiHzBLO6WV8r9XSSOe4/aeS5x9StC9ur22kxRWsRHh0QjGnmfzVLT1Z8dfs7+/9W/bIOjomqX1MgvHTvGQHc6a1wfuCx5uaeC2sNPvODxbVTWJxV8Z6/o9pdYgg6gixB3HwK2XnmsYp0Aw6ckmARuP1oSY/wCEdj1aqWx1nvDbxa7Pi9W0uifslp79mpqAPtCNx9Q0LFOmpLfrx3VV8vg7rAOgFHTPElnzSA3a6Yghp72saA2/iQSO9XphpTtDV1XE9TqY2vbp5MvGeheH1P0tPGT7zRlcORG5ZNvJoNOqti1GXEskqA33BI1tvvOjeSp3lGypuxzDh7cuIM8T1Lm/iZGQBzsp5jZ2NDsSwp3aE9VKP+7Fl/gjB+KmJ3Q7yj2R4PGQfkxeR/mSyuHm3NlPmFI2fC+j9JT/AEFNBEe+ONjSeZAuUHZICAgICAgICAgIOprOjVJLUtqZIGPmYAGudc7t3ZvlJHAkaKs0rM7zDNXUZK0mlbbRLtlZhEBAQcEIMJ+FR72XjP8Apmw82G7T6KvLCd2O+nmb7sg8Ow/0PZPqFG0m6r5W0GzrsceDxlJ5E6O8iVXdK7MpGvbQp8uFVR74Mv43NYf9yrbtLPpY3zV97wGFlmj19VzbT1e+w49qRv8AO7in1b5n81N+kqafa1N485/V7Fsbqr0Usel46wn7r2MIJ8w/0W7gnejyfGsfLqZnzhv2ZZnJMyDnMgZkDMgZkDMgplp2ONy0ZveGjvJw1HqoHLesb7Ep5SDOPXR3q5TvItGJvb7cenvMcD5kOtbyup5vNGy6lxeCQ2bI3Nf2T2Xeh1KmLRJszlZAgICAgICAgICAgICAgICAgi9gcLEAg7wRceiDBfhLP8Muj8Gm7PwOuAOVlXkhO7z7a1XvhpBTOMbnVLt7bgiONzXOJab2ucg38T3LXz25KutwfS+n1EeUdZeQVJs0+g5lc+kby9rqZ5Mcz+HxVUfEeI/L/hXyeEsGjj1q+75/J6FshqstZNHwkpQ7zjeAPhK70WfS27w4n0ixbcl/wes5ltvLmZAzIGZBzmQMyBmQMyDqcTxjKcjCM3Fx3N8B3n8lWbJiHXDtG7iXHvdr6d3kqJZLYwRYgEdxGiDPoquSL2bvZxjJuQO9hO4+G7kr1tMImGyU8zXsD2m7XC4KzxO6ixAQEBAQEBAQEBAQEBAQEBBRXVjIYnyyODWRsLnOO4AC5KTOya1m07Q+c+k+Nvrat9Q4EB1mxtO9kTb5W89S4+LiuPqMvPb2PovCOH/VcERPrT1l3XQboCMRZJJK+SOJhyRllrul+se0DdrRppvJOuhWxpsO9eaXH43xPkyxix9du/vdR0s6IPw6obG6RsokizNcGlp7LrEFtzbfwKpqcfJENrgus+s2t022hmbOXluJx2BOaKYWaLm2TNu4+yo0s/alH0jp/wBvWfa9hjqGk2B1G8HRw5tOo81vbvFrMyBmQMyBmRBmQMyDFxOr6uIkbzo3mePkLnyUTKWtNdw3nx/mqLL4oDvzEfsiw9EQy2SOb7Vi33hoR4kd3iEHYxKR2OByZZHx8HNEjfA3yv8A/k83FZMc+CtndLKqICAgICAgICAgICAgICAg802l0VfUl4PVU9BTjrHve+5lLQHF5Yy7iG7msNruFyd1sGatrxtvtDq8Oz4dPaLzXmv4R4RPz8+eg9COiVRXuFszYQfnZyNN+scXBz+GmjePAHTxabntvMbQ9JruMxpsHo625sk9/Zv/AB2fQGG0EcELIYmhscbA1rRwA8eJO8k6kkldKI26Q8Re02mbW7y8k23TN+VwAn2aN7jydJp/sK0tb12iHqPoztX0l7doh1myiDNi8RH1IJnnllDPzkCxaKPty3vpNaI09I85e41NKyQWe1rrbrjUcjw8l0piJeHdfLg1vo5HD7L+231vm+JVZp5J3YUsMrPajJHvR9sels3wVJrMLbq45mu3EG2+3DwPcoEsyBmQMyDqekD9Gc3H0A/VVsmHX0jAd4B5qEpw2c/S7RuAabeZQZ8IsXNJva2veCL2PiiGRhx+bby05X0+FlMDssN/vLP/AM8vpmiV6d0W7O/WZQQEBAQEBAQEBAQEBAQEBBRW0cc0ZjlYyRhtdj2hzTYgi7TodQD5JMbpraazvCyKNrWhrQGtAsABYAdwA3Ijumg8p2ldF3PfV19VIwQx0gjp42F2YuykR9Y4gADrZC6wvfS50N8GTHEzzz4dnW0ertSkafH96Y5p937M/Y90ddFE+rlaWuma1sQIs4QjXN3jObG3c1p4qulxcld57yzcc18anNy0n7Neke32vR1suGICDGqqCOT22Anv3OHJw1HqomInubuvmwVw+jk+7IL+QcNR5gqk4/JbdgTRSM9tjgPeb22+o1A5gKk1mE7q2Sgi4II7wbhVSwcajvHf3TfyOn6JI6yAkbreaqlOGO31XDXQtP8AX5KRlxMJFtQCe0Se0f05oh2cItopHZYHHmkfJwaBG3nfM/45RzaVkxx4q2d0sqogICAgICAgICAgICAgICAgICCmqpI5GhsjGPAcHAPaHAOabh1jxB4omJmOy5ECAgICAgIMOqwyKQ3c0B3vN7LvMjU+arNYlO7rajA3gHI8OFvZkFj+Jot/D5qk4/JPM1qrw+SE9pjw3gd4HgXC4WOazC27mEqBlxoMuihfMbR6Nv2pOA7w33nfAce42rWZRM7NnpoGsYGNFmtFh/XErPEbKLVIICAgICAgICAgICAgICAgICAgICAgICAgICAgICDVeldMxou1jWk7y1oBPMhYrxC1XWdGGCSQB4Dxfc4Zh8VWkbymW+NAAsNAFnUcoCAgICAgICAgIP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96715" y="2204864"/>
            <a:ext cx="7547285" cy="20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lvl="2" eaLnBrk="0" hangingPunct="0">
              <a:spcBef>
                <a:spcPct val="20000"/>
              </a:spcBef>
              <a:defRPr/>
            </a:pPr>
            <a:r>
              <a:rPr lang="ar-SA" altLang="ur-PK" sz="8000" b="1" kern="0" dirty="0">
                <a:solidFill>
                  <a:schemeClr val="accent2">
                    <a:lumMod val="75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وَبِالْوَالِدَيْنِ إِحْسَانًا</a:t>
            </a:r>
            <a:endParaRPr lang="en-US" altLang="ur-PK" sz="8000" b="1" kern="0" dirty="0">
              <a:solidFill>
                <a:schemeClr val="accent2">
                  <a:lumMod val="75000"/>
                </a:schemeClr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4342" name="AutoShape 10" descr="grad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986A0-1B26-2F48-A39C-611473242C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" r="52462" b="1"/>
          <a:stretch/>
        </p:blipFill>
        <p:spPr>
          <a:xfrm>
            <a:off x="63500" y="0"/>
            <a:ext cx="3681428" cy="6918777"/>
          </a:xfrm>
          <a:prstGeom prst="rect">
            <a:avLst/>
          </a:prstGeom>
        </p:spPr>
      </p:pic>
      <p:sp>
        <p:nvSpPr>
          <p:cNvPr id="12291" name="Subtitle 1"/>
          <p:cNvSpPr>
            <a:spLocks noGrp="1"/>
          </p:cNvSpPr>
          <p:nvPr>
            <p:ph type="subTitle" idx="1"/>
          </p:nvPr>
        </p:nvSpPr>
        <p:spPr>
          <a:xfrm>
            <a:off x="3692412" y="2060676"/>
            <a:ext cx="4474979" cy="316852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ur-PK" sz="3600" dirty="0">
                <a:solidFill>
                  <a:schemeClr val="tx1"/>
                </a:solidFill>
              </a:rPr>
              <a:t>What are some </a:t>
            </a:r>
            <a:r>
              <a:rPr lang="en-US" altLang="ur-PK" sz="3600" b="1" dirty="0">
                <a:solidFill>
                  <a:schemeClr val="tx1"/>
                </a:solidFill>
              </a:rPr>
              <a:t>sensitive areas </a:t>
            </a:r>
            <a:r>
              <a:rPr lang="en-US" altLang="ur-PK" sz="3600" dirty="0">
                <a:solidFill>
                  <a:schemeClr val="tx1"/>
                </a:solidFill>
              </a:rPr>
              <a:t>we can </a:t>
            </a:r>
            <a:r>
              <a:rPr lang="en-US" altLang="ur-PK" sz="3600" b="1" dirty="0">
                <a:solidFill>
                  <a:schemeClr val="tx1"/>
                </a:solidFill>
              </a:rPr>
              <a:t>improve</a:t>
            </a:r>
            <a:r>
              <a:rPr lang="en-US" altLang="ur-PK" sz="3600" dirty="0">
                <a:solidFill>
                  <a:schemeClr val="tx1"/>
                </a:solidFill>
              </a:rPr>
              <a:t> to understand each other better?</a:t>
            </a:r>
          </a:p>
        </p:txBody>
      </p:sp>
      <p:sp>
        <p:nvSpPr>
          <p:cNvPr id="12292" name="AutoShape 6" descr="data:image/jpeg;base64,/9j/4AAQSkZJRgABAQAAAQABAAD/2wCEAAkGBxITDxUTExQSFhUUDRQWFhcVFhcXFRgWFxUWFxgUGBcZHSggGBolHBUVIjEjJSk3Li4wFx8zODMsQygtLisBCgoKDg0OGxAQGiwkICQsNCwsLDQsLCwsLS8sNCwsLCwsLDQsLSwsLCwsLCwsLywsLCwsLCwsLCwsLCwsLiwsLP/AABEIALoBDwMBEQACEQEDEQH/xAAcAAEAAgIDAQAAAAAAAAAAAAAAAgMEBgEFBwj/xABFEAABAwIDBAcDCQUHBQEAAAABAAIDBBEFEiEHMUFxBhMiUWGBkTJSoRQjM0JigpKx0XKTosHwFTRDU2Oy4SRzo7PCdP/EABsBAQACAwEBAAAAAAAAAAAAAAABAgMEBQYH/8QAOREBAAIBAgQCBgkDAwUAAAAAAAECAwQRBRIhMUFREzJhcZHwBhQiQoGhscHRI1KSwtLhFiQzQ2L/2gAMAwEAAhEDEQA/APcUBAQEBAQEBAQEBAQEEXvABJIAAuSdAPNBqGNbTcMp7jr+uePqU46037s47DTzcEGg43toqX3FLTxxD35iZH2/YbZrT95yDQcY6S1tV/eKmaQH6ubJH+7ZZnwQU4T0gq6X+71M8QH1WvJj/duuw+iDdsH20V0QAqIoagAbxeGQ+JLQWHyaEG9YPtjw2WwlMtO7T6VmZl/248wA8XWQbxhuKQVDM8EsUrfeje149WnRBloCAgICAgICAgICAgICAgICAgICAgICCuonYxpc9zWtAuXOIa0DvJOgQaZjG1PDYbhkjqhw4U7czf3riI/R10GiY1terZLinjhp26jM756XwIuAxp8C1w/mGi4vitRUm9TPLNre0jiWA+EYsxvkEGAUFZQQKCBQQKCJQIJXMeHsc5jxucxxa4cnNsQg27BtqOK09h14maB7NQ3rP4wQ8+bkG94Nt1iNhVUsjN3ahcJG8y12UgcroN9wTp5htVYQ1UWYmwY89XIT3BklifJBsiAgICAgICAgICAgICAgICAgx62tihYXyyRxsG90jgxo5lxsg0zFtqtBHcQ9bUu/0m5Y+fWSZQR4tug0fGNqWIS3EQhpmn3B1sv45AG/weaDS8RqZJ3Zp5JZnA3Ble59j9kHRn3QEGM5BWUFZQQKCsoIFBAoIFBEoIlBAoIlBFwQdxgvSuupLfJ6qaMAaMzZo/3b7s+CDfMF251bLCpghmGnajJif4k+00nwACDfsF2xYXPYPfJTuJtaZnZ/GzM0DxJCDeKDEIZmZ4ZI5WH60b2vb6tJCDJQEBAQEBAQEBAQYeJ4rBTszzzRRN75HtYD4C51Pgg0zFdqtKy4p4pqh2tjbqYr+L5BmI8WsIQabi20TEZrhr46dt90LQ59rbjLIDfm1rSg1GqJkfnkc+V/vyvdI8cnPJI5BBW5BU5BW5BW5BWUFZQQKCsoIFBg1NWQbADTvQWUTzJcAajf+uqra9aetLPg0ubUTMYq7zHu/dliheeAHMj+SwzqsceLoV4HrbfdiPfMftuf2c/7Pqf0UfW8ftZI+j+s/wDn4z/Dg4Y/vb6n9FH1vH7Vv+ntZ51+M/7UDhkn2fX/AIU/W8ftUn6P6yP7fj/wrdh8nu+hH6q0anFPiw24Lra/+vf3TH8qX0zxva70J/JZIy0ntMNW+h1NPWx2+E/qoKu1Z6TtLgoLaOqkifnie+N43Ojc5jvxNIKDdcF2uYrT2DpWTtAHZnYHH8bcrieZKDfsE2707tKqmliN7ZoiJWcyDlcOQBQb/gXTbDquwgqoXOO5hOST92+zvgg2BAQEBAQYHSDETT0c9QG5jBSyy5b2zdWwvy3sbXsg8fxLpriFQPp2xMN7Npmhtwd15XFz7+LS1Brb4hnLzdzzve8l8h5vcS4+qCLkFTkFTkFbkFTkFbkFbkFZQVlBAoKyggUGBPREkkHeeKCdHCYySHakW07t/Hkq2pW0bWhmwajLgtzYrbT2ZDp3n6zvUhRGKkfdj4Mltdqbd8tv8p/lWZHe871Knlr5QxTnyz3vb/Kf5QMjved6lTyx5I9Nk/un4ydc73nfiKjkr5R8F41OeO2S3+U/y5FXIPru8zf81WcOOfuwzU4lq69stvjv+u6xuJyDiDzH6WWOdLjnwbePjutp3tE++I/bZZ/at9Hsaf67isf1Xb1LTDajj8ZI2z4a2+fKYn9TNTP3gsPp+Vwm2op7U8/CNR3icc/D9N4/JwcLDtY5Aef6j9E+tTX167IngVMsc2mzRb584/hhz0Ujd7TbvGo+Cz0zUv2lzNRwzVafrek7ecdY/Lt+OzHWVoOCEHf4J00xGkAEFVM1oFgxzusjA7gyS7R5BB65sv2p1VdWtpKiKE5o3uEkeZhGRt9WkkEnwsg9fQEBBwQg1bF9ntBOS4RGB5JOenPVEk7y5gHVvPi5pQaVi+zStiuYHx1LQD2XfMzeAG+N58bsCDTMRhkgdkqI5IHE2AlaWgnua/2H/dJQY7kFTkFbkFTkFbkFbkFZQVlBAoKyggUECggUESgiUECgiUESg4KCJQcFAB1uiYmYneO7KgxKRvHMO52vx3rBfTY7eGzqabjWrw9Obmjynr+fdlDqp/sP/P8AX81h/q4PbDpxGh4n0iPR5P1/afykwvovWVMvVwU8srgbEtHYHi6Q2a0cyFt0vF43h57U6bJpsk48kdf19sex6d0a2EyOs6unDB/lwdp3nI4WB8A081Zger9G+h1DQj/poGMdaxkPalIO8GR13WNt17eCDvkBAQEBAQV1EDHtLHta9rhYtcA5pHcQdCg0vGNl1DLcw9ZTOvf5kjq+XVPuwD9kNPig0bGdm2IQ3MYjqWDjEerk84pDb0eT4INNqAWP6uRr45LXySNdG+3fkcAbeKCpyCtyCtyCsoKyggUFZQQKCBQQKCJQRKCBQRKCJQcFBEoOCgAXIA1JNgBqSe4DiUG8dGtlGJVdnGMU8ZPt1F2utfXLF7ZPMAHvQer9GNjWH0xD589VILH5zsxAjiImnXk4uRMTMTvDjC4v7Nxz5O24pq1uZjfqsfrYDkQW8ntvuWnWPRZeXwl6HNb69oPSz6+PpPtj56++JekrcedEBAQEBAQEBAQEGJiWGQVDOrnijlZ7sjGvHOxGh8UGiY1sjpX3NNLLTu903mi/C85x5PAHcg886S9Bq6iY6WVjJIWaulhdcNF7AuY6zx5BwHeg1VkrXbiD+fmOCDgoKyggUFZQQKCBQQKCJQRKCBQRKCJQcFB2GCYBVVj8tNBJKb2JaOw0/aebNb5lB6j0b2FyOs6unDB/lwdp3nI4WB8A080HqvRzodQ0I/6anjY61jIe3Kb77yOu63heyDvkBB55tPFq3C3D2hXafvID+dvVamo9anv/AId/g/8A4NRHhy/tZ6GttwBAQEBAQEBAQEBAQEGgbba7q8KMd9Z6qKMcmu64+VoreaDwCWMHeNe/j5HeEEM7huNx3O1+O/1ug5FWPrAj4j1H8wgmHAi4II8EESggUECggUESgiUECgi4oKHzhBQ+UlB9kdEZmPw6lexrWtfRwvDWgADNG0kWGg1KDt0BAQEHnnTT57HMNg/yyZj5Oz2/8C1Mv2sta/j8/B3+H/0uH58vn9n9v9T0NbbgCAgICAgICAgICAgIPDtuOLiStip2nSnhLn2P+JNYgEd4Y1p5SoPNHoKXIKnIKiNbjQ940KDkVDhvseeh9Qgm2pad+nP9UEyggUESgpklA4oMd9SeCDHc4negigFB9P7CcY6/Bo2E3dTSvhdffa+dnlleB90oPQ0BAQEHntAet6Uz3/wKEZfNsQP/ALXLVjrqJ9kO/kj0fCKbfet1/P8AiHoS2nAEBAQEBAQEBAQEBBh4viUdNTyTymzIoy93fpwA4kmwA4khB8u4pXPnnknk9uaVz3cbEnRoPc0WaPBoQYL0FLkFTkFTkFbkFbkEQ4jcbIJ/Kj3BBVJMTxQUlBEoOEHCAUHo+wrpQKTEupkNoqsNjJO4SgnqieZc5v3x3IPptAQEBB55gRy9J6xp+vSNI8dKc6fH0WrTpnt7v4d/U/a4TimPC3+56GtpwBAQEBAQEBAQEGPV18UX0kkbL7s72t/MpumKzPaEqaqjkF43seO9jg4fBCYmO7xfa70tFRL8jhdeGCS8rgdJJm3GTxYz4u/Y1IebvQUvQUuQVOQVOQVuQVuQQKCBQRKCJQRKDhBwgFBwg+mdj20NtfAKedwFXEy2p+mYP8QfbA9oefEgB6UgICDzbaBL8ixSkrxq0tdHI0EAlrbgkC+pyycrsbuutPUW9Hkrd6ThGKdZpMul7eMT8+2Pf1ltfRXpZT17XGLM1zCMzHgBwB3OFiQQbH05LPizVyR0crX8Oy6O0RfaYntMO+WVoCDFq6kghjAC9wuL+y1o3vdbh4cT5kRMpVjDmH6QmQ8c5u3yZ7I9L+JUbeZu5/s2MewDH/2yWj8I7J8wm0G5knbueyQdzxkd5vZp/CnUPl5H0kcjfEDO31ZcgcwE38zZkU9Sx47DmutvykG3PuUxMShoG1HpnJT2paZ2WZ7M0km8xxm4AbwD3WOvAC/EEa+pz+jjaO7t8G4X9cvNr+rHf5+f2eNzDM4uddznG7nOJc4nvLjqSuZN7WnrL29dLhxV5aViPwVMJY4OYSxw3OYS1w5Eaq9b2jtLXzabDeNrVj4MbVosNQBu4geC28epntZ57W8FpMTbD0nycE3W7ExMbw8xelqWmto2mFT1KqlyCpyG6pyCtyCtyCBQQKCJQRKCJQcIOEAoOEGbgrJ3VMQps/XmZvVZDZ+e/ZseGvFB9qRg2F99he26/FBJAQaBta6MT1UMctOC98Oe8Y9pzXZdW95GXdxv4WOtqMU3iJjwdrg3EK6a1q36Rbbr7nm2zPpGyjr88wdkkiMTiPqFz2HO4cQMuvHXyOvhtGO28uzxLBk1eLlp3id/f3fQzHggEEEEAgjUEHcQeIXReNmJidpSRDAw/XNId8jzb9hpLWDla7ubyqx5pZd1KC6BdAugpnpY3m7mtJ4G3aHJ28eSTESl839IKp0lfPK67mfLXdkucXPjjdka0vJzewwDfdczLavpevV7rQafPXh/9KeXeN427zPv/SHqGEdDsKqIGzRU3WxuGjoqmfODxDmPkGVw4i5K3IxUmOzy19frKW5bXmJYOK7MaR1/k9TLA87mVAuwm3sguDXed3KttPjnt0bOHjmpp6/2oecdI+j1TRSZKiMtv7Lx2on/ALD+PI2I7lrXxWp3d7TcQxamPsztPk6RxsfA/ms2DJtO0ubxbR+kr6SsdY/NB5W3N4iN93nqafJe3LFZ3cCO61b6iZ7O9puEUr1ydZ/Ja2Idy15vafF2MenxVjaKwmaZp4KsZbV7SyW0GDLG1qwwa2hLRcahbmHU888tu7z3E+DTp6+lxda+Ps+fnyde5bTgIFBAoIlBEoIlBwg4QCglFG5zg1oLnOcA0AXJJNgABvJKD6R2P7NvkLBVVLQap7LNbvEDCNWj/UI3ngNBxuHp6AgICD542l4N8lxKQNbZkvzrLbrP9oeFnhwt3WXMz05bvc8J1UZNNHnHSfw/4bvsZ6UGRjqKR13Rtzwk7zHftM+6SCPAng1bOmvvHLLi8c0sVv6evj39/n+Pz3eoLacB1uFH5iMcWxhp5t7LviCqV7JllZlYLoF0C6DnMoHiO0XohLTzyVEbHPppJHSEtBJhc4lz2vA3MuSQ7cL2NtL6GowTvzVeu4NxekYo0+Wdtu0/s0ygxKWB/WQSyRuNrmNxbe24Oto4eBWKl7U7OnqdLg1Eb2iJ9rvotpWJtFjO2Qd0kUR/Jov5rPGos5F+D6fw3hRWdPaiWMxSRUro3DtMyPa0+Ia14aHcQbXBU+mmemzFHCqUnmraYlq+cZyQCANwJzEX8bC/osVojbo6entato553mEJXgu3bhwCisbQnLki199vhCBkWamKLeLn6niFsH3J9/ggahyzfVqudPG8/hEOW1zh3FUtpKz2lnxfSDLWft1iWdTVLZAW7iRay08mK2Kd3pNFxDBrqTSOkz02dBKLEjxXVrO8RLwGenJktXylUVZiQKCJQRKCJQcIOEHa9HOjlVXTCKmidI7TMRoxgP1nuOjRod+/hdB9F7N9l0GHBs0uWary+3rkjuNRED6ZyLke7chB6EgICAgINL2qdGTWUWeMXmgu9gG9zbduPmQAR4tA4rDmx81XS4Zq/QZdp9W3Sf2l4LhGKSU1RHPEbPjfmbfceBae8EEg+BK0qzNZ3h6fNSuWk0t2l9J9E+k0FfTiWI2cABJGT2o3dx7xvsePqB0KXi0bw8dqdNfBflt+E+a+f5l5cfonuzE+487ye5p334G99+iejAvZICLggg7iDceqkc5kDMgZkC6BmQdFifQ/D6gky00RcTq5oMbye8ujIJ81WaVnvDPj1OXH6tph08my7DDuZKOUz/5kqnoaeTYjiep/ueX7SKCipqkU1Ix2aMfOvc97iXOAIjFzYWBuSBvNtLFYckVjpDq6C+fLXnvPftDUgw33rDu6UUnedpctYbnd/XBN4TFbRzT06dZdti3RqrpmNfUU8kbXAEOIBaL7g5zSQx3gbFXtjtXq18WswZp5Yl1PycFIz3hF+E6fJO+23uSbQA8VE6q62PgGn36zLMFM1rDbTTfxvw+K15yWvaN3apo8GnwW5Y2iI339vh+bXJXXJ5rr0jasQ+c6i/PltaPGVRVmJAoIlBEoIkoNowLZ5idWR1VLK1pt25R1TLd4L7Zh+yCg9R6LbB4mEPr5utOnzUN2x34h0h7ThyDeaD1zC8LhpohFBGyKNu5rGhov3m28+J1KDLQEBAQEBAQfNO0nC20+K1DGizC8SNHC0jQ4gdwDi4eS0Mtdry9boMs5NPWZ79vg2PZj0KrXTtqS59NEGuGa5Ejw4EWa33QcpObwte2mTFjtvv2afENbh5PRx9qfyh7mtt55hy4bGSSAWOP1mHKSe820d5gqOWE7qXU0zdzmyDud2H+oGUnyCrtJupdWBukgdGftizfxi7T6qN/NK8OUoc5kDMgZkFNbVtiifK72Y4nPdya0uPwCjdateaYiHzBLO6WV8r9XSSOe4/aeS5x9StC9ur22kxRWsRHh0QjGnmfzVLT1Z8dfs7+/9W/bIOjomqX1MgvHTvGQHc6a1wfuCx5uaeC2sNPvODxbVTWJxV8Z6/o9pdYgg6gixB3HwK2XnmsYp0Aw6ckmARuP1oSY/wCEdj1aqWx1nvDbxa7Pi9W0uifslp79mpqAPtCNx9Q0LFOmpLfrx3VV8vg7rAOgFHTPElnzSA3a6Yghp72saA2/iQSO9XphpTtDV1XE9TqY2vbp5MvGeheH1P0tPGT7zRlcORG5ZNvJoNOqti1GXEskqA33BI1tvvOjeSp3lGypuxzDh7cuIM8T1Lm/iZGQBzsp5jZ2NDsSwp3aE9VKP+7Fl/gjB+KmJ3Q7yj2R4PGQfkxeR/mSyuHm3NlPmFI2fC+j9JT/AEFNBEe+ONjSeZAuUHZICAgICAgICAgIOprOjVJLUtqZIGPmYAGudc7t3ZvlJHAkaKs0rM7zDNXUZK0mlbbRLtlZhEBAQcEIMJ+FR72XjP8Apmw82G7T6KvLCd2O+nmb7sg8Ow/0PZPqFG0m6r5W0GzrsceDxlJ5E6O8iVXdK7MpGvbQp8uFVR74Mv43NYf9yrbtLPpY3zV97wGFlmj19VzbT1e+w49qRv8AO7in1b5n81N+kqafa1N485/V7Fsbqr0Usel46wn7r2MIJ8w/0W7gnejyfGsfLqZnzhv2ZZnJMyDnMgZkDMgZkDMgplp2ONy0ZveGjvJw1HqoHLesb7Ep5SDOPXR3q5TvItGJvb7cenvMcD5kOtbyup5vNGy6lxeCQ2bI3Nf2T2Xeh1KmLRJszlZAgICAgICAgICAgICAgICAgi9gcLEAg7wRceiDBfhLP8Muj8Gm7PwOuAOVlXkhO7z7a1XvhpBTOMbnVLt7bgiONzXOJab2ucg38T3LXz25KutwfS+n1EeUdZeQVJs0+g5lc+kby9rqZ5Mcz+HxVUfEeI/L/hXyeEsGjj1q+75/J6FshqstZNHwkpQ7zjeAPhK70WfS27w4n0ixbcl/wes5ltvLmZAzIGZBzmQMyBmQMyDqcTxjKcjCM3Fx3N8B3n8lWbJiHXDtG7iXHvdr6d3kqJZLYwRYgEdxGiDPoquSL2bvZxjJuQO9hO4+G7kr1tMImGyU8zXsD2m7XC4KzxO6ixAQEBAQEBAQEBAQEBAQEBBRXVjIYnyyODWRsLnOO4AC5KTOya1m07Q+c+k+Nvrat9Q4EB1mxtO9kTb5W89S4+LiuPqMvPb2PovCOH/VcERPrT1l3XQboCMRZJJK+SOJhyRllrul+se0DdrRppvJOuhWxpsO9eaXH43xPkyxix9du/vdR0s6IPw6obG6RsokizNcGlp7LrEFtzbfwKpqcfJENrgus+s2t022hmbOXluJx2BOaKYWaLm2TNu4+yo0s/alH0jp/wBvWfa9hjqGk2B1G8HRw5tOo81vbvFrMyBmQMyBmRBmQMyDFxOr6uIkbzo3mePkLnyUTKWtNdw3nx/mqLL4oDvzEfsiw9EQy2SOb7Vi33hoR4kd3iEHYxKR2OByZZHx8HNEjfA3yv8A/k83FZMc+CtndLKqICAgICAgICAgICAgICAg802l0VfUl4PVU9BTjrHve+5lLQHF5Yy7iG7msNruFyd1sGatrxtvtDq8Oz4dPaLzXmv4R4RPz8+eg9COiVRXuFszYQfnZyNN+scXBz+GmjePAHTxabntvMbQ9JruMxpsHo625sk9/Zv/AB2fQGG0EcELIYmhscbA1rRwA8eJO8k6kkldKI26Q8Re02mbW7y8k23TN+VwAn2aN7jydJp/sK0tb12iHqPoztX0l7doh1myiDNi8RH1IJnnllDPzkCxaKPty3vpNaI09I85e41NKyQWe1rrbrjUcjw8l0piJeHdfLg1vo5HD7L+231vm+JVZp5J3YUsMrPajJHvR9sels3wVJrMLbq45mu3EG2+3DwPcoEsyBmQMyDqekD9Gc3H0A/VVsmHX0jAd4B5qEpw2c/S7RuAabeZQZ8IsXNJva2veCL2PiiGRhx+bby05X0+FlMDssN/vLP/AM8vpmiV6d0W7O/WZQQEBAQEBAQEBAQEBAQEBBRW0cc0ZjlYyRhtdj2hzTYgi7TodQD5JMbpraazvCyKNrWhrQGtAsABYAdwA3Ijumg8p2ldF3PfV19VIwQx0gjp42F2YuykR9Y4gADrZC6wvfS50N8GTHEzzz4dnW0ertSkafH96Y5p937M/Y90ddFE+rlaWuma1sQIs4QjXN3jObG3c1p4qulxcld57yzcc18anNy0n7Neke32vR1suGICDGqqCOT22Anv3OHJw1HqomInubuvmwVw+jk+7IL+QcNR5gqk4/JbdgTRSM9tjgPeb22+o1A5gKk1mE7q2Sgi4II7wbhVSwcajvHf3TfyOn6JI6yAkbreaqlOGO31XDXQtP8AX5KRlxMJFtQCe0Se0f05oh2cItopHZYHHmkfJwaBG3nfM/45RzaVkxx4q2d0sqogICAgICAgICAgICAgICAgICCmqpI5GhsjGPAcHAPaHAOabh1jxB4omJmOy5ECAgICAgIMOqwyKQ3c0B3vN7LvMjU+arNYlO7rajA3gHI8OFvZkFj+Jot/D5qk4/JPM1qrw+SE9pjw3gd4HgXC4WOazC27mEqBlxoMuihfMbR6Nv2pOA7w33nfAce42rWZRM7NnpoGsYGNFmtFh/XErPEbKLVIICAgICAgICAgICAgICAgICAgICAgICAgICAgICDVeldMxou1jWk7y1oBPMhYrxC1XWdGGCSQB4Dxfc4Zh8VWkbymW+NAAsNAFnUcoCAgICAgICAgIP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0" y="-1790700"/>
            <a:ext cx="54673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12293" name="AutoShape 8" descr="data:image/jpeg;base64,/9j/4AAQSkZJRgABAQAAAQABAAD/2wCEAAkGBxITDxUTExQSFhUUDRQWFhcVFhcXFRgWFxUWFxgUGBcZHSggGBolHBUVIjEjJSk3Li4wFx8zODMsQygtLisBCgoKDg0OGxAQGiwkICQsNCwsLDQsLCwsLS8sNCwsLCwsLDQsLSwsLCwsLCwsLywsLCwsLCwsLCwsLCwsLiwsLP/AABEIALoBDwMBEQACEQEDEQH/xAAcAAEAAgIDAQAAAAAAAAAAAAAAAgMEBgEFBwj/xABFEAABAwIDBAcDCQUHBQEAAAABAAIDBBEFEiEHMUFxBhMiUWGBkTJSoRQjM0JigpKx0XKTosHwFTRDU2Oy4SRzo7PCdP/EABsBAQACAwEBAAAAAAAAAAAAAAABAgMEBQYH/8QAOREBAAIBAgQCBgkDAwUAAAAAAAECAwQRBRIhMUFREzJhcZHwBhQiQoGhscHRI1KSwtLhFiQzQ2L/2gAMAwEAAhEDEQA/APcUBAQEBAQEBAQEBAQEEXvABJIAAuSdAPNBqGNbTcMp7jr+uePqU46037s47DTzcEGg43toqX3FLTxxD35iZH2/YbZrT95yDQcY6S1tV/eKmaQH6ubJH+7ZZnwQU4T0gq6X+71M8QH1WvJj/duuw+iDdsH20V0QAqIoagAbxeGQ+JLQWHyaEG9YPtjw2WwlMtO7T6VmZl/248wA8XWQbxhuKQVDM8EsUrfeje149WnRBloCAgICAgICAgICAgICAgICAgICAgICCuonYxpc9zWtAuXOIa0DvJOgQaZjG1PDYbhkjqhw4U7czf3riI/R10GiY1terZLinjhp26jM756XwIuAxp8C1w/mGi4vitRUm9TPLNre0jiWA+EYsxvkEGAUFZQQKCBQQKCJQIJXMeHsc5jxucxxa4cnNsQg27BtqOK09h14maB7NQ3rP4wQ8+bkG94Nt1iNhVUsjN3ahcJG8y12UgcroN9wTp5htVYQ1UWYmwY89XIT3BklifJBsiAgICAgICAgICAgICAgICAgx62tihYXyyRxsG90jgxo5lxsg0zFtqtBHcQ9bUu/0m5Y+fWSZQR4tug0fGNqWIS3EQhpmn3B1sv45AG/weaDS8RqZJ3Zp5JZnA3Ble59j9kHRn3QEGM5BWUFZQQKCsoIFBAoIFBEoIlBAoIlBFwQdxgvSuupLfJ6qaMAaMzZo/3b7s+CDfMF251bLCpghmGnajJif4k+00nwACDfsF2xYXPYPfJTuJtaZnZ/GzM0DxJCDeKDEIZmZ4ZI5WH60b2vb6tJCDJQEBAQEBAQEBAQYeJ4rBTszzzRRN75HtYD4C51Pgg0zFdqtKy4p4pqh2tjbqYr+L5BmI8WsIQabi20TEZrhr46dt90LQ59rbjLIDfm1rSg1GqJkfnkc+V/vyvdI8cnPJI5BBW5BU5BW5BW5BWUFZQQKCsoIFBg1NWQbADTvQWUTzJcAajf+uqra9aetLPg0ubUTMYq7zHu/dliheeAHMj+SwzqsceLoV4HrbfdiPfMftuf2c/7Pqf0UfW8ftZI+j+s/wDn4z/Dg4Y/vb6n9FH1vH7Vv+ntZ51+M/7UDhkn2fX/AIU/W8ftUn6P6yP7fj/wrdh8nu+hH6q0anFPiw24Lra/+vf3TH8qX0zxva70J/JZIy0ntMNW+h1NPWx2+E/qoKu1Z6TtLgoLaOqkifnie+N43Ojc5jvxNIKDdcF2uYrT2DpWTtAHZnYHH8bcrieZKDfsE2707tKqmliN7ZoiJWcyDlcOQBQb/gXTbDquwgqoXOO5hOST92+zvgg2BAQEBAQYHSDETT0c9QG5jBSyy5b2zdWwvy3sbXsg8fxLpriFQPp2xMN7Npmhtwd15XFz7+LS1Brb4hnLzdzzve8l8h5vcS4+qCLkFTkFTkFbkFTkFbkFbkFZQVlBAoKyggUGBPREkkHeeKCdHCYySHakW07t/Hkq2pW0bWhmwajLgtzYrbT2ZDp3n6zvUhRGKkfdj4Mltdqbd8tv8p/lWZHe871Knlr5QxTnyz3vb/Kf5QMjved6lTyx5I9Nk/un4ydc73nfiKjkr5R8F41OeO2S3+U/y5FXIPru8zf81WcOOfuwzU4lq69stvjv+u6xuJyDiDzH6WWOdLjnwbePjutp3tE++I/bZZ/at9Hsaf67isf1Xb1LTDajj8ZI2z4a2+fKYn9TNTP3gsPp+Vwm2op7U8/CNR3icc/D9N4/JwcLDtY5Aef6j9E+tTX167IngVMsc2mzRb584/hhz0Ujd7TbvGo+Cz0zUv2lzNRwzVafrek7ecdY/Lt+OzHWVoOCEHf4J00xGkAEFVM1oFgxzusjA7gyS7R5BB65sv2p1VdWtpKiKE5o3uEkeZhGRt9WkkEnwsg9fQEBBwQg1bF9ntBOS4RGB5JOenPVEk7y5gHVvPi5pQaVi+zStiuYHx1LQD2XfMzeAG+N58bsCDTMRhkgdkqI5IHE2AlaWgnua/2H/dJQY7kFTkFbkFTkFbkFbkFZQVlBAoKyggUECggUESgiUECgiUESg4KCJQcFAB1uiYmYneO7KgxKRvHMO52vx3rBfTY7eGzqabjWrw9Obmjynr+fdlDqp/sP/P8AX81h/q4PbDpxGh4n0iPR5P1/afykwvovWVMvVwU8srgbEtHYHi6Q2a0cyFt0vF43h57U6bJpsk48kdf19sex6d0a2EyOs6unDB/lwdp3nI4WB8A081Zger9G+h1DQj/poGMdaxkPalIO8GR13WNt17eCDvkBAQEBAQV1EDHtLHta9rhYtcA5pHcQdCg0vGNl1DLcw9ZTOvf5kjq+XVPuwD9kNPig0bGdm2IQ3MYjqWDjEerk84pDb0eT4INNqAWP6uRr45LXySNdG+3fkcAbeKCpyCtyCtyCsoKyggUFZQQKCBQQKCJQRKCBQRKCJQcFBEoOCgAXIA1JNgBqSe4DiUG8dGtlGJVdnGMU8ZPt1F2utfXLF7ZPMAHvQer9GNjWH0xD589VILH5zsxAjiImnXk4uRMTMTvDjC4v7Nxz5O24pq1uZjfqsfrYDkQW8ntvuWnWPRZeXwl6HNb69oPSz6+PpPtj56++JekrcedEBAQEBAQEBAQEGJiWGQVDOrnijlZ7sjGvHOxGh8UGiY1sjpX3NNLLTu903mi/C85x5PAHcg886S9Bq6iY6WVjJIWaulhdcNF7AuY6zx5BwHeg1VkrXbiD+fmOCDgoKyggUFZQQKCBQQKCJQRKCBQRKCJQcFB2GCYBVVj8tNBJKb2JaOw0/aebNb5lB6j0b2FyOs6unDB/lwdp3nI4WB8A080HqvRzodQ0I/6anjY61jIe3Kb77yOu63heyDvkBB55tPFq3C3D2hXafvID+dvVamo9anv/AId/g/8A4NRHhy/tZ6GttwBAQEBAQEBAQEBAQEGgbba7q8KMd9Z6qKMcmu64+VoreaDwCWMHeNe/j5HeEEM7huNx3O1+O/1ug5FWPrAj4j1H8wgmHAi4II8EESggUECggUESgiUECgi4oKHzhBQ+UlB9kdEZmPw6lexrWtfRwvDWgADNG0kWGg1KDt0BAQEHnnTT57HMNg/yyZj5Oz2/8C1Mv2sta/j8/B3+H/0uH58vn9n9v9T0NbbgCAgICAgICAgICAgIPDtuOLiStip2nSnhLn2P+JNYgEd4Y1p5SoPNHoKXIKnIKiNbjQ940KDkVDhvseeh9Qgm2pad+nP9UEyggUESgpklA4oMd9SeCDHc4negigFB9P7CcY6/Bo2E3dTSvhdffa+dnlleB90oPQ0BAQEHntAet6Uz3/wKEZfNsQP/ALXLVjrqJ9kO/kj0fCKbfet1/P8AiHoS2nAEBAQEBAQEBAQEBBh4viUdNTyTymzIoy93fpwA4kmwA4khB8u4pXPnnknk9uaVz3cbEnRoPc0WaPBoQYL0FLkFTkFTkFbkFbkEQ4jcbIJ/Kj3BBVJMTxQUlBEoOEHCAUHo+wrpQKTEupkNoqsNjJO4SgnqieZc5v3x3IPptAQEBB55gRy9J6xp+vSNI8dKc6fH0WrTpnt7v4d/U/a4TimPC3+56GtpwBAQEBAQEBAQEGPV18UX0kkbL7s72t/MpumKzPaEqaqjkF43seO9jg4fBCYmO7xfa70tFRL8jhdeGCS8rgdJJm3GTxYz4u/Y1IebvQUvQUuQVOQVOQVuQVuQQKCBQRKCJQRKDhBwgFBwg+mdj20NtfAKedwFXEy2p+mYP8QfbA9oefEgB6UgICDzbaBL8ixSkrxq0tdHI0EAlrbgkC+pyycrsbuutPUW9Hkrd6ThGKdZpMul7eMT8+2Pf1ltfRXpZT17XGLM1zCMzHgBwB3OFiQQbH05LPizVyR0crX8Oy6O0RfaYntMO+WVoCDFq6kghjAC9wuL+y1o3vdbh4cT5kRMpVjDmH6QmQ8c5u3yZ7I9L+JUbeZu5/s2MewDH/2yWj8I7J8wm0G5knbueyQdzxkd5vZp/CnUPl5H0kcjfEDO31ZcgcwE38zZkU9Sx47DmutvykG3PuUxMShoG1HpnJT2paZ2WZ7M0km8xxm4AbwD3WOvAC/EEa+pz+jjaO7t8G4X9cvNr+rHf5+f2eNzDM4uddznG7nOJc4nvLjqSuZN7WnrL29dLhxV5aViPwVMJY4OYSxw3OYS1w5Eaq9b2jtLXzabDeNrVj4MbVosNQBu4geC28epntZ57W8FpMTbD0nycE3W7ExMbw8xelqWmto2mFT1KqlyCpyG6pyCtyCtyCBQQKCJQRKCJQcIOEAoOEGbgrJ3VMQps/XmZvVZDZ+e/ZseGvFB9qRg2F99he26/FBJAQaBta6MT1UMctOC98Oe8Y9pzXZdW95GXdxv4WOtqMU3iJjwdrg3EK6a1q36Rbbr7nm2zPpGyjr88wdkkiMTiPqFz2HO4cQMuvHXyOvhtGO28uzxLBk1eLlp3id/f3fQzHggEEEEAgjUEHcQeIXReNmJidpSRDAw/XNId8jzb9hpLWDla7ubyqx5pZd1KC6BdAugpnpY3m7mtJ4G3aHJ28eSTESl839IKp0lfPK67mfLXdkucXPjjdka0vJzewwDfdczLavpevV7rQafPXh/9KeXeN427zPv/SHqGEdDsKqIGzRU3WxuGjoqmfODxDmPkGVw4i5K3IxUmOzy19frKW5bXmJYOK7MaR1/k9TLA87mVAuwm3sguDXed3KttPjnt0bOHjmpp6/2oecdI+j1TRSZKiMtv7Lx2on/ALD+PI2I7lrXxWp3d7TcQxamPsztPk6RxsfA/ms2DJtO0ubxbR+kr6SsdY/NB5W3N4iN93nqafJe3LFZ3cCO61b6iZ7O9puEUr1ydZ/Ja2Idy15vafF2MenxVjaKwmaZp4KsZbV7SyW0GDLG1qwwa2hLRcahbmHU888tu7z3E+DTp6+lxda+Ps+fnyde5bTgIFBAoIlBEoIlBwg4QCglFG5zg1oLnOcA0AXJJNgABvJKD6R2P7NvkLBVVLQap7LNbvEDCNWj/UI3ngNBxuHp6AgICD542l4N8lxKQNbZkvzrLbrP9oeFnhwt3WXMz05bvc8J1UZNNHnHSfw/4bvsZ6UGRjqKR13Rtzwk7zHftM+6SCPAng1bOmvvHLLi8c0sVv6evj39/n+Pz3eoLacB1uFH5iMcWxhp5t7LviCqV7JllZlYLoF0C6DnMoHiO0XohLTzyVEbHPppJHSEtBJhc4lz2vA3MuSQ7cL2NtL6GowTvzVeu4NxekYo0+Wdtu0/s0ygxKWB/WQSyRuNrmNxbe24Oto4eBWKl7U7OnqdLg1Eb2iJ9rvotpWJtFjO2Qd0kUR/Jov5rPGos5F+D6fw3hRWdPaiWMxSRUro3DtMyPa0+Ia14aHcQbXBU+mmemzFHCqUnmraYlq+cZyQCANwJzEX8bC/osVojbo6entato553mEJXgu3bhwCisbQnLki199vhCBkWamKLeLn6niFsH3J9/ggahyzfVqudPG8/hEOW1zh3FUtpKz2lnxfSDLWft1iWdTVLZAW7iRay08mK2Kd3pNFxDBrqTSOkz02dBKLEjxXVrO8RLwGenJktXylUVZiQKCJQRKCJQcIOEHa9HOjlVXTCKmidI7TMRoxgP1nuOjRod+/hdB9F7N9l0GHBs0uWary+3rkjuNRED6ZyLke7chB6EgICAgINL2qdGTWUWeMXmgu9gG9zbduPmQAR4tA4rDmx81XS4Zq/QZdp9W3Sf2l4LhGKSU1RHPEbPjfmbfceBae8EEg+BK0qzNZ3h6fNSuWk0t2l9J9E+k0FfTiWI2cABJGT2o3dx7xvsePqB0KXi0bw8dqdNfBflt+E+a+f5l5cfonuzE+487ye5p334G99+iejAvZICLggg7iDceqkc5kDMgZkC6BmQdFifQ/D6gky00RcTq5oMbye8ujIJ81WaVnvDPj1OXH6tph08my7DDuZKOUz/5kqnoaeTYjiep/ueX7SKCipqkU1Ix2aMfOvc97iXOAIjFzYWBuSBvNtLFYckVjpDq6C+fLXnvPftDUgw33rDu6UUnedpctYbnd/XBN4TFbRzT06dZdti3RqrpmNfUU8kbXAEOIBaL7g5zSQx3gbFXtjtXq18WswZp5Yl1PycFIz3hF+E6fJO+23uSbQA8VE6q62PgGn36zLMFM1rDbTTfxvw+K15yWvaN3apo8GnwW5Y2iI339vh+bXJXXJ5rr0jasQ+c6i/PltaPGVRVmJAoIlBEoIkoNowLZ5idWR1VLK1pt25R1TLd4L7Zh+yCg9R6LbB4mEPr5utOnzUN2x34h0h7ThyDeaD1zC8LhpohFBGyKNu5rGhov3m28+J1KDLQEBAQEBAQfNO0nC20+K1DGizC8SNHC0jQ4gdwDi4eS0Mtdry9boMs5NPWZ79vg2PZj0KrXTtqS59NEGuGa5Ejw4EWa33QcpObwte2mTFjtvv2afENbh5PRx9qfyh7mtt55hy4bGSSAWOP1mHKSe820d5gqOWE7qXU0zdzmyDud2H+oGUnyCrtJupdWBukgdGftizfxi7T6qN/NK8OUoc5kDMgZkFNbVtiifK72Y4nPdya0uPwCjdateaYiHzBLO6WV8r9XSSOe4/aeS5x9StC9ur22kxRWsRHh0QjGnmfzVLT1Z8dfs7+/9W/bIOjomqX1MgvHTvGQHc6a1wfuCx5uaeC2sNPvODxbVTWJxV8Z6/o9pdYgg6gixB3HwK2XnmsYp0Aw6ckmARuP1oSY/wCEdj1aqWx1nvDbxa7Pi9W0uifslp79mpqAPtCNx9Q0LFOmpLfrx3VV8vg7rAOgFHTPElnzSA3a6Yghp72saA2/iQSO9XphpTtDV1XE9TqY2vbp5MvGeheH1P0tPGT7zRlcORG5ZNvJoNOqti1GXEskqA33BI1tvvOjeSp3lGypuxzDh7cuIM8T1Lm/iZGQBzsp5jZ2NDsSwp3aE9VKP+7Fl/gjB+KmJ3Q7yj2R4PGQfkxeR/mSyuHm3NlPmFI2fC+j9JT/AEFNBEe+ONjSeZAuUHZICAgICAgICAgIOprOjVJLUtqZIGPmYAGudc7t3ZvlJHAkaKs0rM7zDNXUZK0mlbbRLtlZhEBAQcEIMJ+FR72XjP8Apmw82G7T6KvLCd2O+nmb7sg8Ow/0PZPqFG0m6r5W0GzrsceDxlJ5E6O8iVXdK7MpGvbQp8uFVR74Mv43NYf9yrbtLPpY3zV97wGFlmj19VzbT1e+w49qRv8AO7in1b5n81N+kqafa1N485/V7Fsbqr0Usel46wn7r2MIJ8w/0W7gnejyfGsfLqZnzhv2ZZnJMyDnMgZkDMgZkDMgplp2ONy0ZveGjvJw1HqoHLesb7Ep5SDOPXR3q5TvItGJvb7cenvMcD5kOtbyup5vNGy6lxeCQ2bI3Nf2T2Xeh1KmLRJszlZAgICAgICAgICAgICAgICAgi9gcLEAg7wRceiDBfhLP8Muj8Gm7PwOuAOVlXkhO7z7a1XvhpBTOMbnVLt7bgiONzXOJab2ucg38T3LXz25KutwfS+n1EeUdZeQVJs0+g5lc+kby9rqZ5Mcz+HxVUfEeI/L/hXyeEsGjj1q+75/J6FshqstZNHwkpQ7zjeAPhK70WfS27w4n0ixbcl/wes5ltvLmZAzIGZBzmQMyBmQMyDqcTxjKcjCM3Fx3N8B3n8lWbJiHXDtG7iXHvdr6d3kqJZLYwRYgEdxGiDPoquSL2bvZxjJuQO9hO4+G7kr1tMImGyU8zXsD2m7XC4KzxO6ixAQEBAQEBAQEBAQEBAQEBBRXVjIYnyyODWRsLnOO4AC5KTOya1m07Q+c+k+Nvrat9Q4EB1mxtO9kTb5W89S4+LiuPqMvPb2PovCOH/VcERPrT1l3XQboCMRZJJK+SOJhyRllrul+se0DdrRppvJOuhWxpsO9eaXH43xPkyxix9du/vdR0s6IPw6obG6RsokizNcGlp7LrEFtzbfwKpqcfJENrgus+s2t022hmbOXluJx2BOaKYWaLm2TNu4+yo0s/alH0jp/wBvWfa9hjqGk2B1G8HRw5tOo81vbvFrMyBmQMyBmRBmQMyDFxOr6uIkbzo3mePkLnyUTKWtNdw3nx/mqLL4oDvzEfsiw9EQy2SOb7Vi33hoR4kd3iEHYxKR2OByZZHx8HNEjfA3yv8A/k83FZMc+CtndLKqICAgICAgICAgICAgICAg802l0VfUl4PVU9BTjrHve+5lLQHF5Yy7iG7msNruFyd1sGatrxtvtDq8Oz4dPaLzXmv4R4RPz8+eg9COiVRXuFszYQfnZyNN+scXBz+GmjePAHTxabntvMbQ9JruMxpsHo625sk9/Zv/AB2fQGG0EcELIYmhscbA1rRwA8eJO8k6kkldKI26Q8Re02mbW7y8k23TN+VwAn2aN7jydJp/sK0tb12iHqPoztX0l7doh1myiDNi8RH1IJnnllDPzkCxaKPty3vpNaI09I85e41NKyQWe1rrbrjUcjw8l0piJeHdfLg1vo5HD7L+231vm+JVZp5J3YUsMrPajJHvR9sels3wVJrMLbq45mu3EG2+3DwPcoEsyBmQMyDqekD9Gc3H0A/VVsmHX0jAd4B5qEpw2c/S7RuAabeZQZ8IsXNJva2veCL2PiiGRhx+bby05X0+FlMDssN/vLP/AM8vpmiV6d0W7O/WZQQEBAQEBAQEBAQEBAQEBBRW0cc0ZjlYyRhtdj2hzTYgi7TodQD5JMbpraazvCyKNrWhrQGtAsABYAdwA3Ijumg8p2ldF3PfV19VIwQx0gjp42F2YuykR9Y4gADrZC6wvfS50N8GTHEzzz4dnW0ertSkafH96Y5p937M/Y90ddFE+rlaWuma1sQIs4QjXN3jObG3c1p4qulxcld57yzcc18anNy0n7Neke32vR1suGICDGqqCOT22Anv3OHJw1HqomInubuvmwVw+jk+7IL+QcNR5gqk4/JbdgTRSM9tjgPeb22+o1A5gKk1mE7q2Sgi4II7wbhVSwcajvHf3TfyOn6JI6yAkbreaqlOGO31XDXQtP8AX5KRlxMJFtQCe0Se0f05oh2cItopHZYHHmkfJwaBG3nfM/45RzaVkxx4q2d0sqogICAgICAgICAgICAgICAgICCmqpI5GhsjGPAcHAPaHAOabh1jxB4omJmOy5ECAgICAgIMOqwyKQ3c0B3vN7LvMjU+arNYlO7rajA3gHI8OFvZkFj+Jot/D5qk4/JPM1qrw+SE9pjw3gd4HgXC4WOazC27mEqBlxoMuihfMbR6Nv2pOA7w33nfAce42rWZRM7NnpoGsYGNFmtFh/XErPEbKLVIICAgICAgICAgICAgICAgICAgICAgICAgICAgICDVeldMxou1jWk7y1oBPMhYrxC1XWdGGCSQB4Dxfc4Zh8VWkbymW+NAAsNAFnUcoCAgICAgICAgIP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63513" y="-1638300"/>
            <a:ext cx="54673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12294" name="AutoShape 10" descr="grad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EF402-32D3-4605-8095-A138D56D6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20" y="0"/>
            <a:ext cx="9152219" cy="5589240"/>
          </a:xfrm>
          <a:prstGeom prst="rect">
            <a:avLst/>
          </a:prstGeom>
        </p:spPr>
      </p:pic>
      <p:sp>
        <p:nvSpPr>
          <p:cNvPr id="13316" name="AutoShape 10" descr="grad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499" y="5229200"/>
            <a:ext cx="9152219" cy="2209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en-US" altLang="ur-PK" sz="3200" b="1" kern="0" dirty="0">
              <a:latin typeface="Century Gothic" panose="020B0502020202020204" pitchFamily="34" charset="0"/>
              <a:cs typeface="Arial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altLang="ur-PK" sz="4800" b="1" kern="0" dirty="0">
                <a:latin typeface="+mn-lt"/>
                <a:cs typeface="Arial"/>
              </a:rPr>
              <a:t>What drives them up the wall? </a:t>
            </a:r>
            <a:br>
              <a:rPr lang="en-US" altLang="ur-PK" sz="4800" b="1" kern="0" dirty="0">
                <a:latin typeface="+mn-lt"/>
                <a:cs typeface="Arial"/>
              </a:rPr>
            </a:br>
            <a:endParaRPr lang="en-GB" sz="4800" b="1" dirty="0">
              <a:latin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FCCD5F1-2AAC-4316-B702-28C4ECEF49F2}"/>
              </a:ext>
            </a:extLst>
          </p:cNvPr>
          <p:cNvSpPr/>
          <p:nvPr/>
        </p:nvSpPr>
        <p:spPr>
          <a:xfrm>
            <a:off x="3923928" y="2132856"/>
            <a:ext cx="1224136" cy="648072"/>
          </a:xfrm>
          <a:prstGeom prst="ellipse">
            <a:avLst/>
          </a:prstGeom>
          <a:solidFill>
            <a:srgbClr val="EEB299"/>
          </a:solidFill>
          <a:ln>
            <a:solidFill>
              <a:srgbClr val="D4906F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7A27DD-55B4-954A-AF25-8871E6C68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6" y="-31948"/>
            <a:ext cx="9159776" cy="6889948"/>
          </a:xfrm>
          <a:prstGeom prst="rect">
            <a:avLst/>
          </a:prstGeom>
          <a:effectLst>
            <a:softEdge rad="0"/>
          </a:effectLst>
        </p:spPr>
      </p:pic>
      <p:sp>
        <p:nvSpPr>
          <p:cNvPr id="13315" name="AutoShape 6" descr="data:image/jpeg;base64,/9j/4AAQSkZJRgABAQAAAQABAAD/2wCEAAkGBxITDxUTExQSFhUUDRQWFhcVFhcXFRgWFxUWFxgUGBcZHSggGBolHBUVIjEjJSk3Li4wFx8zODMsQygtLisBCgoKDg0OGxAQGiwkICQsNCwsLDQsLCwsLS8sNCwsLCwsLDQsLSwsLCwsLCwsLywsLCwsLCwsLCwsLCwsLiwsLP/AABEIALoBDwMBEQACEQEDEQH/xAAcAAEAAgIDAQAAAAAAAAAAAAAAAgMEBgEFBwj/xABFEAABAwIDBAcDCQUHBQEAAAABAAIDBBEFEiEHMUFxBhMiUWGBkTJSoRQjM0JigpKx0XKTosHwFTRDU2Oy4SRzo7PCdP/EABsBAQACAwEBAAAAAAAAAAAAAAABAgMEBQYH/8QAOREBAAIBAgQCBgkDAwUAAAAAAAECAwQRBRIhMUFREzJhcZHwBhQiQoGhscHRI1KSwtLhFiQzQ2L/2gAMAwEAAhEDEQA/APcUBAQEBAQEBAQEBAQEEXvABJIAAuSdAPNBqGNbTcMp7jr+uePqU46037s47DTzcEGg43toqX3FLTxxD35iZH2/YbZrT95yDQcY6S1tV/eKmaQH6ubJH+7ZZnwQU4T0gq6X+71M8QH1WvJj/duuw+iDdsH20V0QAqIoagAbxeGQ+JLQWHyaEG9YPtjw2WwlMtO7T6VmZl/248wA8XWQbxhuKQVDM8EsUrfeje149WnRBloCAgICAgICAgICAgICAgICAgICAgICCuonYxpc9zWtAuXOIa0DvJOgQaZjG1PDYbhkjqhw4U7czf3riI/R10GiY1terZLinjhp26jM756XwIuAxp8C1w/mGi4vitRUm9TPLNre0jiWA+EYsxvkEGAUFZQQKCBQQKCJQIJXMeHsc5jxucxxa4cnNsQg27BtqOK09h14maB7NQ3rP4wQ8+bkG94Nt1iNhVUsjN3ahcJG8y12UgcroN9wTp5htVYQ1UWYmwY89XIT3BklifJBsiAgICAgICAgICAgICAgICAgx62tihYXyyRxsG90jgxo5lxsg0zFtqtBHcQ9bUu/0m5Y+fWSZQR4tug0fGNqWIS3EQhpmn3B1sv45AG/weaDS8RqZJ3Zp5JZnA3Ble59j9kHRn3QEGM5BWUFZQQKCsoIFBAoIFBEoIlBAoIlBFwQdxgvSuupLfJ6qaMAaMzZo/3b7s+CDfMF251bLCpghmGnajJif4k+00nwACDfsF2xYXPYPfJTuJtaZnZ/GzM0DxJCDeKDEIZmZ4ZI5WH60b2vb6tJCDJQEBAQEBAQEBAQYeJ4rBTszzzRRN75HtYD4C51Pgg0zFdqtKy4p4pqh2tjbqYr+L5BmI8WsIQabi20TEZrhr46dt90LQ59rbjLIDfm1rSg1GqJkfnkc+V/vyvdI8cnPJI5BBW5BU5BW5BW5BWUFZQQKCsoIFBg1NWQbADTvQWUTzJcAajf+uqra9aetLPg0ubUTMYq7zHu/dliheeAHMj+SwzqsceLoV4HrbfdiPfMftuf2c/7Pqf0UfW8ftZI+j+s/wDn4z/Dg4Y/vb6n9FH1vH7Vv+ntZ51+M/7UDhkn2fX/AIU/W8ftUn6P6yP7fj/wrdh8nu+hH6q0anFPiw24Lra/+vf3TH8qX0zxva70J/JZIy0ntMNW+h1NPWx2+E/qoKu1Z6TtLgoLaOqkifnie+N43Ojc5jvxNIKDdcF2uYrT2DpWTtAHZnYHH8bcrieZKDfsE2707tKqmliN7ZoiJWcyDlcOQBQb/gXTbDquwgqoXOO5hOST92+zvgg2BAQEBAQYHSDETT0c9QG5jBSyy5b2zdWwvy3sbXsg8fxLpriFQPp2xMN7Npmhtwd15XFz7+LS1Brb4hnLzdzzve8l8h5vcS4+qCLkFTkFTkFbkFTkFbkFbkFZQVlBAoKyggUGBPREkkHeeKCdHCYySHakW07t/Hkq2pW0bWhmwajLgtzYrbT2ZDp3n6zvUhRGKkfdj4Mltdqbd8tv8p/lWZHe871Knlr5QxTnyz3vb/Kf5QMjved6lTyx5I9Nk/un4ydc73nfiKjkr5R8F41OeO2S3+U/y5FXIPru8zf81WcOOfuwzU4lq69stvjv+u6xuJyDiDzH6WWOdLjnwbePjutp3tE++I/bZZ/at9Hsaf67isf1Xb1LTDajj8ZI2z4a2+fKYn9TNTP3gsPp+Vwm2op7U8/CNR3icc/D9N4/JwcLDtY5Aef6j9E+tTX167IngVMsc2mzRb584/hhz0Ujd7TbvGo+Cz0zUv2lzNRwzVafrek7ecdY/Lt+OzHWVoOCEHf4J00xGkAEFVM1oFgxzusjA7gyS7R5BB65sv2p1VdWtpKiKE5o3uEkeZhGRt9WkkEnwsg9fQEBBwQg1bF9ntBOS4RGB5JOenPVEk7y5gHVvPi5pQaVi+zStiuYHx1LQD2XfMzeAG+N58bsCDTMRhkgdkqI5IHE2AlaWgnua/2H/dJQY7kFTkFbkFTkFbkFbkFZQVlBAoKyggUECggUESgiUECgiUESg4KCJQcFAB1uiYmYneO7KgxKRvHMO52vx3rBfTY7eGzqabjWrw9Obmjynr+fdlDqp/sP/P8AX81h/q4PbDpxGh4n0iPR5P1/afykwvovWVMvVwU8srgbEtHYHi6Q2a0cyFt0vF43h57U6bJpsk48kdf19sex6d0a2EyOs6unDB/lwdp3nI4WB8A081Zger9G+h1DQj/poGMdaxkPalIO8GR13WNt17eCDvkBAQEBAQV1EDHtLHta9rhYtcA5pHcQdCg0vGNl1DLcw9ZTOvf5kjq+XVPuwD9kNPig0bGdm2IQ3MYjqWDjEerk84pDb0eT4INNqAWP6uRr45LXySNdG+3fkcAbeKCpyCtyCtyCsoKyggUFZQQKCBQQKCJQRKCBQRKCJQcFBEoOCgAXIA1JNgBqSe4DiUG8dGtlGJVdnGMU8ZPt1F2utfXLF7ZPMAHvQer9GNjWH0xD589VILH5zsxAjiImnXk4uRMTMTvDjC4v7Nxz5O24pq1uZjfqsfrYDkQW8ntvuWnWPRZeXwl6HNb69oPSz6+PpPtj56++JekrcedEBAQEBAQEBAQEGJiWGQVDOrnijlZ7sjGvHOxGh8UGiY1sjpX3NNLLTu903mi/C85x5PAHcg886S9Bq6iY6WVjJIWaulhdcNF7AuY6zx5BwHeg1VkrXbiD+fmOCDgoKyggUFZQQKCBQQKCJQRKCBQRKCJQcFB2GCYBVVj8tNBJKb2JaOw0/aebNb5lB6j0b2FyOs6unDB/lwdp3nI4WB8A080HqvRzodQ0I/6anjY61jIe3Kb77yOu63heyDvkBB55tPFq3C3D2hXafvID+dvVamo9anv/AId/g/8A4NRHhy/tZ6GttwBAQEBAQEBAQEBAQEGgbba7q8KMd9Z6qKMcmu64+VoreaDwCWMHeNe/j5HeEEM7huNx3O1+O/1ug5FWPrAj4j1H8wgmHAi4II8EESggUECggUESgiUECgi4oKHzhBQ+UlB9kdEZmPw6lexrWtfRwvDWgADNG0kWGg1KDt0BAQEHnnTT57HMNg/yyZj5Oz2/8C1Mv2sta/j8/B3+H/0uH58vn9n9v9T0NbbgCAgICAgICAgICAgIPDtuOLiStip2nSnhLn2P+JNYgEd4Y1p5SoPNHoKXIKnIKiNbjQ940KDkVDhvseeh9Qgm2pad+nP9UEyggUESgpklA4oMd9SeCDHc4negigFB9P7CcY6/Bo2E3dTSvhdffa+dnlleB90oPQ0BAQEHntAet6Uz3/wKEZfNsQP/ALXLVjrqJ9kO/kj0fCKbfet1/P8AiHoS2nAEBAQEBAQEBAQEBBh4viUdNTyTymzIoy93fpwA4kmwA4khB8u4pXPnnknk9uaVz3cbEnRoPc0WaPBoQYL0FLkFTkFTkFbkFbkEQ4jcbIJ/Kj3BBVJMTxQUlBEoOEHCAUHo+wrpQKTEupkNoqsNjJO4SgnqieZc5v3x3IPptAQEBB55gRy9J6xp+vSNI8dKc6fH0WrTpnt7v4d/U/a4TimPC3+56GtpwBAQEBAQEBAQEGPV18UX0kkbL7s72t/MpumKzPaEqaqjkF43seO9jg4fBCYmO7xfa70tFRL8jhdeGCS8rgdJJm3GTxYz4u/Y1IebvQUvQUuQVOQVOQVuQVuQQKCBQRKCJQRKDhBwgFBwg+mdj20NtfAKedwFXEy2p+mYP8QfbA9oefEgB6UgICDzbaBL8ixSkrxq0tdHI0EAlrbgkC+pyycrsbuutPUW9Hkrd6ThGKdZpMul7eMT8+2Pf1ltfRXpZT17XGLM1zCMzHgBwB3OFiQQbH05LPizVyR0crX8Oy6O0RfaYntMO+WVoCDFq6kghjAC9wuL+y1o3vdbh4cT5kRMpVjDmH6QmQ8c5u3yZ7I9L+JUbeZu5/s2MewDH/2yWj8I7J8wm0G5knbueyQdzxkd5vZp/CnUPl5H0kcjfEDO31ZcgcwE38zZkU9Sx47DmutvykG3PuUxMShoG1HpnJT2paZ2WZ7M0km8xxm4AbwD3WOvAC/EEa+pz+jjaO7t8G4X9cvNr+rHf5+f2eNzDM4uddznG7nOJc4nvLjqSuZN7WnrL29dLhxV5aViPwVMJY4OYSxw3OYS1w5Eaq9b2jtLXzabDeNrVj4MbVosNQBu4geC28epntZ57W8FpMTbD0nycE3W7ExMbw8xelqWmto2mFT1KqlyCpyG6pyCtyCtyCBQQKCJQRKCJQcIOEAoOEGbgrJ3VMQps/XmZvVZDZ+e/ZseGvFB9qRg2F99he26/FBJAQaBta6MT1UMctOC98Oe8Y9pzXZdW95GXdxv4WOtqMU3iJjwdrg3EK6a1q36Rbbr7nm2zPpGyjr88wdkkiMTiPqFz2HO4cQMuvHXyOvhtGO28uzxLBk1eLlp3id/f3fQzHggEEEEAgjUEHcQeIXReNmJidpSRDAw/XNId8jzb9hpLWDla7ubyqx5pZd1KC6BdAugpnpY3m7mtJ4G3aHJ28eSTESl839IKp0lfPK67mfLXdkucXPjjdka0vJzewwDfdczLavpevV7rQafPXh/9KeXeN427zPv/SHqGEdDsKqIGzRU3WxuGjoqmfODxDmPkGVw4i5K3IxUmOzy19frKW5bXmJYOK7MaR1/k9TLA87mVAuwm3sguDXed3KttPjnt0bOHjmpp6/2oecdI+j1TRSZKiMtv7Lx2on/ALD+PI2I7lrXxWp3d7TcQxamPsztPk6RxsfA/ms2DJtO0ubxbR+kr6SsdY/NB5W3N4iN93nqafJe3LFZ3cCO61b6iZ7O9puEUr1ydZ/Ja2Idy15vafF2MenxVjaKwmaZp4KsZbV7SyW0GDLG1qwwa2hLRcahbmHU888tu7z3E+DTp6+lxda+Ps+fnyde5bTgIFBAoIlBEoIlBwg4QCglFG5zg1oLnOcA0AXJJNgABvJKD6R2P7NvkLBVVLQap7LNbvEDCNWj/UI3ngNBxuHp6AgICD542l4N8lxKQNbZkvzrLbrP9oeFnhwt3WXMz05bvc8J1UZNNHnHSfw/4bvsZ6UGRjqKR13Rtzwk7zHftM+6SCPAng1bOmvvHLLi8c0sVv6evj39/n+Pz3eoLacB1uFH5iMcWxhp5t7LviCqV7JllZlYLoF0C6DnMoHiO0XohLTzyVEbHPppJHSEtBJhc4lz2vA3MuSQ7cL2NtL6GowTvzVeu4NxekYo0+Wdtu0/s0ygxKWB/WQSyRuNrmNxbe24Oto4eBWKl7U7OnqdLg1Eb2iJ9rvotpWJtFjO2Qd0kUR/Jov5rPGos5F+D6fw3hRWdPaiWMxSRUro3DtMyPa0+Ia14aHcQbXBU+mmemzFHCqUnmraYlq+cZyQCANwJzEX8bC/osVojbo6entato553mEJXgu3bhwCisbQnLki199vhCBkWamKLeLn6niFsH3J9/ggahyzfVqudPG8/hEOW1zh3FUtpKz2lnxfSDLWft1iWdTVLZAW7iRay08mK2Kd3pNFxDBrqTSOkz02dBKLEjxXVrO8RLwGenJktXylUVZiQKCJQRKCJQcIOEHa9HOjlVXTCKmidI7TMRoxgP1nuOjRod+/hdB9F7N9l0GHBs0uWary+3rkjuNRED6ZyLke7chB6EgICAgINL2qdGTWUWeMXmgu9gG9zbduPmQAR4tA4rDmx81XS4Zq/QZdp9W3Sf2l4LhGKSU1RHPEbPjfmbfceBae8EEg+BK0qzNZ3h6fNSuWk0t2l9J9E+k0FfTiWI2cABJGT2o3dx7xvsePqB0KXi0bw8dqdNfBflt+E+a+f5l5cfonuzE+487ye5p334G99+iejAvZICLggg7iDceqkc5kDMgZkC6BmQdFifQ/D6gky00RcTq5oMbye8ujIJ81WaVnvDPj1OXH6tph08my7DDuZKOUz/5kqnoaeTYjiep/ueX7SKCipqkU1Ix2aMfOvc97iXOAIjFzYWBuSBvNtLFYckVjpDq6C+fLXnvPftDUgw33rDu6UUnedpctYbnd/XBN4TFbRzT06dZdti3RqrpmNfUU8kbXAEOIBaL7g5zSQx3gbFXtjtXq18WswZp5Yl1PycFIz3hF+E6fJO+23uSbQA8VE6q62PgGn36zLMFM1rDbTTfxvw+K15yWvaN3apo8GnwW5Y2iI339vh+bXJXXJ5rr0jasQ+c6i/PltaPGVRVmJAoIlBEoIkoNowLZ5idWR1VLK1pt25R1TLd4L7Zh+yCg9R6LbB4mEPr5utOnzUN2x34h0h7ThyDeaD1zC8LhpohFBGyKNu5rGhov3m28+J1KDLQEBAQEBAQfNO0nC20+K1DGizC8SNHC0jQ4gdwDi4eS0Mtdry9boMs5NPWZ79vg2PZj0KrXTtqS59NEGuGa5Ejw4EWa33QcpObwte2mTFjtvv2afENbh5PRx9qfyh7mtt55hy4bGSSAWOP1mHKSe820d5gqOWE7qXU0zdzmyDud2H+oGUnyCrtJupdWBukgdGftizfxi7T6qN/NK8OUoc5kDMgZkFNbVtiifK72Y4nPdya0uPwCjdateaYiHzBLO6WV8r9XSSOe4/aeS5x9StC9ur22kxRWsRHh0QjGnmfzVLT1Z8dfs7+/9W/bIOjomqX1MgvHTvGQHc6a1wfuCx5uaeC2sNPvODxbVTWJxV8Z6/o9pdYgg6gixB3HwK2XnmsYp0Aw6ckmARuP1oSY/wCEdj1aqWx1nvDbxa7Pi9W0uifslp79mpqAPtCNx9Q0LFOmpLfrx3VV8vg7rAOgFHTPElnzSA3a6Yghp72saA2/iQSO9XphpTtDV1XE9TqY2vbp5MvGeheH1P0tPGT7zRlcORG5ZNvJoNOqti1GXEskqA33BI1tvvOjeSp3lGypuxzDh7cuIM8T1Lm/iZGQBzsp5jZ2NDsSwp3aE9VKP+7Fl/gjB+KmJ3Q7yj2R4PGQfkxeR/mSyuHm3NlPmFI2fC+j9JT/AEFNBEe+ONjSeZAuUHZICAgICAgICAgIOprOjVJLUtqZIGPmYAGudc7t3ZvlJHAkaKs0rM7zDNXUZK0mlbbRLtlZhEBAQcEIMJ+FR72XjP8Apmw82G7T6KvLCd2O+nmb7sg8Ow/0PZPqFG0m6r5W0GzrsceDxlJ5E6O8iVXdK7MpGvbQp8uFVR74Mv43NYf9yrbtLPpY3zV97wGFlmj19VzbT1e+w49qRv8AO7in1b5n81N+kqafa1N485/V7Fsbqr0Usel46wn7r2MIJ8w/0W7gnejyfGsfLqZnzhv2ZZnJMyDnMgZkDMgZkDMgplp2ONy0ZveGjvJw1HqoHLesb7Ep5SDOPXR3q5TvItGJvb7cenvMcD5kOtbyup5vNGy6lxeCQ2bI3Nf2T2Xeh1KmLRJszlZAgICAgICAgICAgICAgICAgi9gcLEAg7wRceiDBfhLP8Muj8Gm7PwOuAOVlXkhO7z7a1XvhpBTOMbnVLt7bgiONzXOJab2ucg38T3LXz25KutwfS+n1EeUdZeQVJs0+g5lc+kby9rqZ5Mcz+HxVUfEeI/L/hXyeEsGjj1q+75/J6FshqstZNHwkpQ7zjeAPhK70WfS27w4n0ixbcl/wes5ltvLmZAzIGZBzmQMyBmQMyDqcTxjKcjCM3Fx3N8B3n8lWbJiHXDtG7iXHvdr6d3kqJZLYwRYgEdxGiDPoquSL2bvZxjJuQO9hO4+G7kr1tMImGyU8zXsD2m7XC4KzxO6ixAQEBAQEBAQEBAQEBAQEBBRXVjIYnyyODWRsLnOO4AC5KTOya1m07Q+c+k+Nvrat9Q4EB1mxtO9kTb5W89S4+LiuPqMvPb2PovCOH/VcERPrT1l3XQboCMRZJJK+SOJhyRllrul+se0DdrRppvJOuhWxpsO9eaXH43xPkyxix9du/vdR0s6IPw6obG6RsokizNcGlp7LrEFtzbfwKpqcfJENrgus+s2t022hmbOXluJx2BOaKYWaLm2TNu4+yo0s/alH0jp/wBvWfa9hjqGk2B1G8HRw5tOo81vbvFrMyBmQMyBmRBmQMyDFxOr6uIkbzo3mePkLnyUTKWtNdw3nx/mqLL4oDvzEfsiw9EQy2SOb7Vi33hoR4kd3iEHYxKR2OByZZHx8HNEjfA3yv8A/k83FZMc+CtndLKqICAgICAgICAgICAgICAg802l0VfUl4PVU9BTjrHve+5lLQHF5Yy7iG7msNruFyd1sGatrxtvtDq8Oz4dPaLzXmv4R4RPz8+eg9COiVRXuFszYQfnZyNN+scXBz+GmjePAHTxabntvMbQ9JruMxpsHo625sk9/Zv/AB2fQGG0EcELIYmhscbA1rRwA8eJO8k6kkldKI26Q8Re02mbW7y8k23TN+VwAn2aN7jydJp/sK0tb12iHqPoztX0l7doh1myiDNi8RH1IJnnllDPzkCxaKPty3vpNaI09I85e41NKyQWe1rrbrjUcjw8l0piJeHdfLg1vo5HD7L+231vm+JVZp5J3YUsMrPajJHvR9sels3wVJrMLbq45mu3EG2+3DwPcoEsyBmQMyDqekD9Gc3H0A/VVsmHX0jAd4B5qEpw2c/S7RuAabeZQZ8IsXNJva2veCL2PiiGRhx+bby05X0+FlMDssN/vLP/AM8vpmiV6d0W7O/WZQQEBAQEBAQEBAQEBAQEBBRW0cc0ZjlYyRhtdj2hzTYgi7TodQD5JMbpraazvCyKNrWhrQGtAsABYAdwA3Ijumg8p2ldF3PfV19VIwQx0gjp42F2YuykR9Y4gADrZC6wvfS50N8GTHEzzz4dnW0ertSkafH96Y5p937M/Y90ddFE+rlaWuma1sQIs4QjXN3jObG3c1p4qulxcld57yzcc18anNy0n7Neke32vR1suGICDGqqCOT22Anv3OHJw1HqomInubuvmwVw+jk+7IL+QcNR5gqk4/JbdgTRSM9tjgPeb22+o1A5gKk1mE7q2Sgi4II7wbhVSwcajvHf3TfyOn6JI6yAkbreaqlOGO31XDXQtP8AX5KRlxMJFtQCe0Se0f05oh2cItopHZYHHmkfJwaBG3nfM/45RzaVkxx4q2d0sqogICAgICAgICAgICAgICAgICCmqpI5GhsjGPAcHAPaHAOabh1jxB4omJmOy5ECAgICAgIMOqwyKQ3c0B3vN7LvMjU+arNYlO7rajA3gHI8OFvZkFj+Jot/D5qk4/JPM1qrw+SE9pjw3gd4HgXC4WOazC27mEqBlxoMuihfMbR6Nv2pOA7w33nfAce42rWZRM7NnpoGsYGNFmtFh/XErPEbKLVIICAgICAgICAgICAgICAgICAgICAgICAgICAgICDVeldMxou1jWk7y1oBPMhYrxC1XWdGGCSQB4Dxfc4Zh8VWkbymW+NAAsNAFnUcoCAgICAgICAgIP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0" y="-1790700"/>
            <a:ext cx="54673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>
              <a:latin typeface="Arial" charset="0"/>
            </a:endParaRPr>
          </a:p>
        </p:txBody>
      </p:sp>
      <p:sp>
        <p:nvSpPr>
          <p:cNvPr id="13316" name="AutoShape 10" descr="grad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560" y="92075"/>
            <a:ext cx="7899104" cy="830997"/>
          </a:xfrm>
          <a:prstGeom prst="rect">
            <a:avLst/>
          </a:prstGeom>
          <a:solidFill>
            <a:schemeClr val="accent1">
              <a:lumMod val="50000"/>
              <a:alpha val="22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altLang="ur-PK" sz="4800" b="1" kern="0" dirty="0">
                <a:solidFill>
                  <a:schemeClr val="bg1"/>
                </a:solidFill>
                <a:latin typeface="+mn-lt"/>
                <a:cs typeface="Arial"/>
              </a:rPr>
              <a:t>What is their soft spot?</a:t>
            </a:r>
            <a:endParaRPr lang="en-GB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624AB3-89E0-4782-AFA2-49DECB387741}"/>
              </a:ext>
            </a:extLst>
          </p:cNvPr>
          <p:cNvSpPr txBox="1"/>
          <p:nvPr/>
        </p:nvSpPr>
        <p:spPr>
          <a:xfrm>
            <a:off x="6516216" y="1676184"/>
            <a:ext cx="2215991" cy="4428703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6600" dirty="0">
                <a:latin typeface="+mn-lt"/>
              </a:rPr>
              <a:t>Is it that cup of </a:t>
            </a:r>
            <a:r>
              <a:rPr lang="en-US" sz="6600" b="1" dirty="0">
                <a:latin typeface="+mn-lt"/>
              </a:rPr>
              <a:t>chai</a:t>
            </a:r>
            <a:r>
              <a:rPr lang="en-US" sz="6600" dirty="0">
                <a:latin typeface="+mn-lt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87343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ubtitle 1"/>
          <p:cNvSpPr>
            <a:spLocks noGrp="1"/>
          </p:cNvSpPr>
          <p:nvPr>
            <p:ph type="subTitle" idx="1"/>
          </p:nvPr>
        </p:nvSpPr>
        <p:spPr>
          <a:xfrm>
            <a:off x="5214938" y="434975"/>
            <a:ext cx="3635448" cy="5976664"/>
          </a:xfrm>
        </p:spPr>
        <p:txBody>
          <a:bodyPr>
            <a:normAutofit fontScale="92500" lnSpcReduction="20000"/>
          </a:bodyPr>
          <a:lstStyle/>
          <a:p>
            <a:pPr marL="0" lvl="2"/>
            <a:r>
              <a:rPr lang="en-GB" altLang="ur-PK" sz="4800" b="1" dirty="0">
                <a:solidFill>
                  <a:srgbClr val="002060"/>
                </a:solidFill>
                <a:cs typeface="Arabic Typesetting" pitchFamily="66" charset="-78"/>
              </a:rPr>
              <a:t>Parents will always sniff out what wrong you’ve </a:t>
            </a:r>
            <a:r>
              <a:rPr lang="en-GB" altLang="ur-PK" sz="4300" b="1" dirty="0">
                <a:solidFill>
                  <a:srgbClr val="002060"/>
                </a:solidFill>
                <a:cs typeface="Arabic Typesetting" pitchFamily="66" charset="-78"/>
              </a:rPr>
              <a:t>done</a:t>
            </a:r>
          </a:p>
          <a:p>
            <a:pPr marL="0" lvl="2"/>
            <a:endParaRPr lang="en-GB" altLang="ur-PK" sz="4800" b="1" dirty="0">
              <a:solidFill>
                <a:srgbClr val="002060"/>
              </a:solidFill>
              <a:cs typeface="Arabic Typesetting" pitchFamily="66" charset="-78"/>
            </a:endParaRPr>
          </a:p>
          <a:p>
            <a:pPr marL="0" lvl="2"/>
            <a:r>
              <a:rPr lang="en-GB" altLang="ur-PK" sz="5200" b="1" dirty="0">
                <a:solidFill>
                  <a:srgbClr val="FF9933"/>
                </a:solidFill>
                <a:cs typeface="Arabic Typesetting" pitchFamily="66" charset="-78"/>
              </a:rPr>
              <a:t>Come clean, or you may lose their trust!</a:t>
            </a:r>
          </a:p>
          <a:p>
            <a:endParaRPr lang="ur-PK" altLang="ur-PK" sz="4800" b="1" dirty="0">
              <a:solidFill>
                <a:srgbClr val="002060"/>
              </a:solidFill>
            </a:endParaRPr>
          </a:p>
        </p:txBody>
      </p:sp>
      <p:sp>
        <p:nvSpPr>
          <p:cNvPr id="15364" name="AutoShape 6" descr="data:image/jpeg;base64,/9j/4AAQSkZJRgABAQAAAQABAAD/2wCEAAkGBxITDxUTExQSFhUUDRQWFhcVFhcXFRgWFxUWFxgUGBcZHSggGBolHBUVIjEjJSk3Li4wFx8zODMsQygtLisBCgoKDg0OGxAQGiwkICQsNCwsLDQsLCwsLS8sNCwsLCwsLDQsLSwsLCwsLCwsLywsLCwsLCwsLCwsLCwsLiwsLP/AABEIALoBDwMBEQACEQEDEQH/xAAcAAEAAgIDAQAAAAAAAAAAAAAAAgMEBgEFBwj/xABFEAABAwIDBAcDCQUHBQEAAAABAAIDBBEFEiEHMUFxBhMiUWGBkTJSoRQjM0JigpKx0XKTosHwFTRDU2Oy4SRzo7PCdP/EABsBAQACAwEBAAAAAAAAAAAAAAABAgMEBQYH/8QAOREBAAIBAgQCBgkDAwUAAAAAAAECAwQRBRIhMUFREzJhcZHwBhQiQoGhscHRI1KSwtLhFiQzQ2L/2gAMAwEAAhEDEQA/APcUBAQEBAQEBAQEBAQEEXvABJIAAuSdAPNBqGNbTcMp7jr+uePqU46037s47DTzcEGg43toqX3FLTxxD35iZH2/YbZrT95yDQcY6S1tV/eKmaQH6ubJH+7ZZnwQU4T0gq6X+71M8QH1WvJj/duuw+iDdsH20V0QAqIoagAbxeGQ+JLQWHyaEG9YPtjw2WwlMtO7T6VmZl/248wA8XWQbxhuKQVDM8EsUrfeje149WnRBloCAgICAgICAgICAgICAgICAgICAgICCuonYxpc9zWtAuXOIa0DvJOgQaZjG1PDYbhkjqhw4U7czf3riI/R10GiY1terZLinjhp26jM756XwIuAxp8C1w/mGi4vitRUm9TPLNre0jiWA+EYsxvkEGAUFZQQKCBQQKCJQIJXMeHsc5jxucxxa4cnNsQg27BtqOK09h14maB7NQ3rP4wQ8+bkG94Nt1iNhVUsjN3ahcJG8y12UgcroN9wTp5htVYQ1UWYmwY89XIT3BklifJBsiAgICAgICAgICAgICAgICAgx62tihYXyyRxsG90jgxo5lxsg0zFtqtBHcQ9bUu/0m5Y+fWSZQR4tug0fGNqWIS3EQhpmn3B1sv45AG/weaDS8RqZJ3Zp5JZnA3Ble59j9kHRn3QEGM5BWUFZQQKCsoIFBAoIFBEoIlBAoIlBFwQdxgvSuupLfJ6qaMAaMzZo/3b7s+CDfMF251bLCpghmGnajJif4k+00nwACDfsF2xYXPYPfJTuJtaZnZ/GzM0DxJCDeKDEIZmZ4ZI5WH60b2vb6tJCDJQEBAQEBAQEBAQYeJ4rBTszzzRRN75HtYD4C51Pgg0zFdqtKy4p4pqh2tjbqYr+L5BmI8WsIQabi20TEZrhr46dt90LQ59rbjLIDfm1rSg1GqJkfnkc+V/vyvdI8cnPJI5BBW5BU5BW5BW5BWUFZQQKCsoIFBg1NWQbADTvQWUTzJcAajf+uqra9aetLPg0ubUTMYq7zHu/dliheeAHMj+SwzqsceLoV4HrbfdiPfMftuf2c/7Pqf0UfW8ftZI+j+s/wDn4z/Dg4Y/vb6n9FH1vH7Vv+ntZ51+M/7UDhkn2fX/AIU/W8ftUn6P6yP7fj/wrdh8nu+hH6q0anFPiw24Lra/+vf3TH8qX0zxva70J/JZIy0ntMNW+h1NPWx2+E/qoKu1Z6TtLgoLaOqkifnie+N43Ojc5jvxNIKDdcF2uYrT2DpWTtAHZnYHH8bcrieZKDfsE2707tKqmliN7ZoiJWcyDlcOQBQb/gXTbDquwgqoXOO5hOST92+zvgg2BAQEBAQYHSDETT0c9QG5jBSyy5b2zdWwvy3sbXsg8fxLpriFQPp2xMN7Npmhtwd15XFz7+LS1Brb4hnLzdzzve8l8h5vcS4+qCLkFTkFTkFbkFTkFbkFbkFZQVlBAoKyggUGBPREkkHeeKCdHCYySHakW07t/Hkq2pW0bWhmwajLgtzYrbT2ZDp3n6zvUhRGKkfdj4Mltdqbd8tv8p/lWZHe871Knlr5QxTnyz3vb/Kf5QMjved6lTyx5I9Nk/un4ydc73nfiKjkr5R8F41OeO2S3+U/y5FXIPru8zf81WcOOfuwzU4lq69stvjv+u6xuJyDiDzH6WWOdLjnwbePjutp3tE++I/bZZ/at9Hsaf67isf1Xb1LTDajj8ZI2z4a2+fKYn9TNTP3gsPp+Vwm2op7U8/CNR3icc/D9N4/JwcLDtY5Aef6j9E+tTX167IngVMsc2mzRb584/hhz0Ujd7TbvGo+Cz0zUv2lzNRwzVafrek7ecdY/Lt+OzHWVoOCEHf4J00xGkAEFVM1oFgxzusjA7gyS7R5BB65sv2p1VdWtpKiKE5o3uEkeZhGRt9WkkEnwsg9fQEBBwQg1bF9ntBOS4RGB5JOenPVEk7y5gHVvPi5pQaVi+zStiuYHx1LQD2XfMzeAG+N58bsCDTMRhkgdkqI5IHE2AlaWgnua/2H/dJQY7kFTkFbkFTkFbkFbkFZQVlBAoKyggUECggUESgiUECgiUESg4KCJQcFAB1uiYmYneO7KgxKRvHMO52vx3rBfTY7eGzqabjWrw9Obmjynr+fdlDqp/sP/P8AX81h/q4PbDpxGh4n0iPR5P1/afykwvovWVMvVwU8srgbEtHYHi6Q2a0cyFt0vF43h57U6bJpsk48kdf19sex6d0a2EyOs6unDB/lwdp3nI4WB8A081Zger9G+h1DQj/poGMdaxkPalIO8GR13WNt17eCDvkBAQEBAQV1EDHtLHta9rhYtcA5pHcQdCg0vGNl1DLcw9ZTOvf5kjq+XVPuwD9kNPig0bGdm2IQ3MYjqWDjEerk84pDb0eT4INNqAWP6uRr45LXySNdG+3fkcAbeKCpyCtyCtyCsoKyggUFZQQKCBQQKCJQRKCBQRKCJQcFBEoOCgAXIA1JNgBqSe4DiUG8dGtlGJVdnGMU8ZPt1F2utfXLF7ZPMAHvQer9GNjWH0xD589VILH5zsxAjiImnXk4uRMTMTvDjC4v7Nxz5O24pq1uZjfqsfrYDkQW8ntvuWnWPRZeXwl6HNb69oPSz6+PpPtj56++JekrcedEBAQEBAQEBAQEGJiWGQVDOrnijlZ7sjGvHOxGh8UGiY1sjpX3NNLLTu903mi/C85x5PAHcg886S9Bq6iY6WVjJIWaulhdcNF7AuY6zx5BwHeg1VkrXbiD+fmOCDgoKyggUFZQQKCBQQKCJQRKCBQRKCJQcFB2GCYBVVj8tNBJKb2JaOw0/aebNb5lB6j0b2FyOs6unDB/lwdp3nI4WB8A080HqvRzodQ0I/6anjY61jIe3Kb77yOu63heyDvkBB55tPFq3C3D2hXafvID+dvVamo9anv/AId/g/8A4NRHhy/tZ6GttwBAQEBAQEBAQEBAQEGgbba7q8KMd9Z6qKMcmu64+VoreaDwCWMHeNe/j5HeEEM7huNx3O1+O/1ug5FWPrAj4j1H8wgmHAi4II8EESggUECggUESgiUECgi4oKHzhBQ+UlB9kdEZmPw6lexrWtfRwvDWgADNG0kWGg1KDt0BAQEHnnTT57HMNg/yyZj5Oz2/8C1Mv2sta/j8/B3+H/0uH58vn9n9v9T0NbbgCAgICAgICAgICAgIPDtuOLiStip2nSnhLn2P+JNYgEd4Y1p5SoPNHoKXIKnIKiNbjQ940KDkVDhvseeh9Qgm2pad+nP9UEyggUESgpklA4oMd9SeCDHc4negigFB9P7CcY6/Bo2E3dTSvhdffa+dnlleB90oPQ0BAQEHntAet6Uz3/wKEZfNsQP/ALXLVjrqJ9kO/kj0fCKbfet1/P8AiHoS2nAEBAQEBAQEBAQEBBh4viUdNTyTymzIoy93fpwA4kmwA4khB8u4pXPnnknk9uaVz3cbEnRoPc0WaPBoQYL0FLkFTkFTkFbkFbkEQ4jcbIJ/Kj3BBVJMTxQUlBEoOEHCAUHo+wrpQKTEupkNoqsNjJO4SgnqieZc5v3x3IPptAQEBB55gRy9J6xp+vSNI8dKc6fH0WrTpnt7v4d/U/a4TimPC3+56GtpwBAQEBAQEBAQEGPV18UX0kkbL7s72t/MpumKzPaEqaqjkF43seO9jg4fBCYmO7xfa70tFRL8jhdeGCS8rgdJJm3GTxYz4u/Y1IebvQUvQUuQVOQVOQVuQVuQQKCBQRKCJQRKDhBwgFBwg+mdj20NtfAKedwFXEy2p+mYP8QfbA9oefEgB6UgICDzbaBL8ixSkrxq0tdHI0EAlrbgkC+pyycrsbuutPUW9Hkrd6ThGKdZpMul7eMT8+2Pf1ltfRXpZT17XGLM1zCMzHgBwB3OFiQQbH05LPizVyR0crX8Oy6O0RfaYntMO+WVoCDFq6kghjAC9wuL+y1o3vdbh4cT5kRMpVjDmH6QmQ8c5u3yZ7I9L+JUbeZu5/s2MewDH/2yWj8I7J8wm0G5knbueyQdzxkd5vZp/CnUPl5H0kcjfEDO31ZcgcwE38zZkU9Sx47DmutvykG3PuUxMShoG1HpnJT2paZ2WZ7M0km8xxm4AbwD3WOvAC/EEa+pz+jjaO7t8G4X9cvNr+rHf5+f2eNzDM4uddznG7nOJc4nvLjqSuZN7WnrL29dLhxV5aViPwVMJY4OYSxw3OYS1w5Eaq9b2jtLXzabDeNrVj4MbVosNQBu4geC28epntZ57W8FpMTbD0nycE3W7ExMbw8xelqWmto2mFT1KqlyCpyG6pyCtyCtyCBQQKCJQRKCJQcIOEAoOEGbgrJ3VMQps/XmZvVZDZ+e/ZseGvFB9qRg2F99he26/FBJAQaBta6MT1UMctOC98Oe8Y9pzXZdW95GXdxv4WOtqMU3iJjwdrg3EK6a1q36Rbbr7nm2zPpGyjr88wdkkiMTiPqFz2HO4cQMuvHXyOvhtGO28uzxLBk1eLlp3id/f3fQzHggEEEEAgjUEHcQeIXReNmJidpSRDAw/XNId8jzb9hpLWDla7ubyqx5pZd1KC6BdAugpnpY3m7mtJ4G3aHJ28eSTESl839IKp0lfPK67mfLXdkucXPjjdka0vJzewwDfdczLavpevV7rQafPXh/9KeXeN427zPv/SHqGEdDsKqIGzRU3WxuGjoqmfODxDmPkGVw4i5K3IxUmOzy19frKW5bXmJYOK7MaR1/k9TLA87mVAuwm3sguDXed3KttPjnt0bOHjmpp6/2oecdI+j1TRSZKiMtv7Lx2on/ALD+PI2I7lrXxWp3d7TcQxamPsztPk6RxsfA/ms2DJtO0ubxbR+kr6SsdY/NB5W3N4iN93nqafJe3LFZ3cCO61b6iZ7O9puEUr1ydZ/Ja2Idy15vafF2MenxVjaKwmaZp4KsZbV7SyW0GDLG1qwwa2hLRcahbmHU888tu7z3E+DTp6+lxda+Ps+fnyde5bTgIFBAoIlBEoIlBwg4QCglFG5zg1oLnOcA0AXJJNgABvJKD6R2P7NvkLBVVLQap7LNbvEDCNWj/UI3ngNBxuHp6AgICD542l4N8lxKQNbZkvzrLbrP9oeFnhwt3WXMz05bvc8J1UZNNHnHSfw/4bvsZ6UGRjqKR13Rtzwk7zHftM+6SCPAng1bOmvvHLLi8c0sVv6evj39/n+Pz3eoLacB1uFH5iMcWxhp5t7LviCqV7JllZlYLoF0C6DnMoHiO0XohLTzyVEbHPppJHSEtBJhc4lz2vA3MuSQ7cL2NtL6GowTvzVeu4NxekYo0+Wdtu0/s0ygxKWB/WQSyRuNrmNxbe24Oto4eBWKl7U7OnqdLg1Eb2iJ9rvotpWJtFjO2Qd0kUR/Jov5rPGos5F+D6fw3hRWdPaiWMxSRUro3DtMyPa0+Ia14aHcQbXBU+mmemzFHCqUnmraYlq+cZyQCANwJzEX8bC/osVojbo6entato553mEJXgu3bhwCisbQnLki199vhCBkWamKLeLn6niFsH3J9/ggahyzfVqudPG8/hEOW1zh3FUtpKz2lnxfSDLWft1iWdTVLZAW7iRay08mK2Kd3pNFxDBrqTSOkz02dBKLEjxXVrO8RLwGenJktXylUVZiQKCJQRKCJQcIOEHa9HOjlVXTCKmidI7TMRoxgP1nuOjRod+/hdB9F7N9l0GHBs0uWary+3rkjuNRED6ZyLke7chB6EgICAgINL2qdGTWUWeMXmgu9gG9zbduPmQAR4tA4rDmx81XS4Zq/QZdp9W3Sf2l4LhGKSU1RHPEbPjfmbfceBae8EEg+BK0qzNZ3h6fNSuWk0t2l9J9E+k0FfTiWI2cABJGT2o3dx7xvsePqB0KXi0bw8dqdNfBflt+E+a+f5l5cfonuzE+487ye5p334G99+iejAvZICLggg7iDceqkc5kDMgZkC6BmQdFifQ/D6gky00RcTq5oMbye8ujIJ81WaVnvDPj1OXH6tph08my7DDuZKOUz/5kqnoaeTYjiep/ueX7SKCipqkU1Ix2aMfOvc97iXOAIjFzYWBuSBvNtLFYckVjpDq6C+fLXnvPftDUgw33rDu6UUnedpctYbnd/XBN4TFbRzT06dZdti3RqrpmNfUU8kbXAEOIBaL7g5zSQx3gbFXtjtXq18WswZp5Yl1PycFIz3hF+E6fJO+23uSbQA8VE6q62PgGn36zLMFM1rDbTTfxvw+K15yWvaN3apo8GnwW5Y2iI339vh+bXJXXJ5rr0jasQ+c6i/PltaPGVRVmJAoIlBEoIkoNowLZ5idWR1VLK1pt25R1TLd4L7Zh+yCg9R6LbB4mEPr5utOnzUN2x34h0h7ThyDeaD1zC8LhpohFBGyKNu5rGhov3m28+J1KDLQEBAQEBAQfNO0nC20+K1DGizC8SNHC0jQ4gdwDi4eS0Mtdry9boMs5NPWZ79vg2PZj0KrXTtqS59NEGuGa5Ejw4EWa33QcpObwte2mTFjtvv2afENbh5PRx9qfyh7mtt55hy4bGSSAWOP1mHKSe820d5gqOWE7qXU0zdzmyDud2H+oGUnyCrtJupdWBukgdGftizfxi7T6qN/NK8OUoc5kDMgZkFNbVtiifK72Y4nPdya0uPwCjdateaYiHzBLO6WV8r9XSSOe4/aeS5x9StC9ur22kxRWsRHh0QjGnmfzVLT1Z8dfs7+/9W/bIOjomqX1MgvHTvGQHc6a1wfuCx5uaeC2sNPvODxbVTWJxV8Z6/o9pdYgg6gixB3HwK2XnmsYp0Aw6ckmARuP1oSY/wCEdj1aqWx1nvDbxa7Pi9W0uifslp79mpqAPtCNx9Q0LFOmpLfrx3VV8vg7rAOgFHTPElnzSA3a6Yghp72saA2/iQSO9XphpTtDV1XE9TqY2vbp5MvGeheH1P0tPGT7zRlcORG5ZNvJoNOqti1GXEskqA33BI1tvvOjeSp3lGypuxzDh7cuIM8T1Lm/iZGQBzsp5jZ2NDsSwp3aE9VKP+7Fl/gjB+KmJ3Q7yj2R4PGQfkxeR/mSyuHm3NlPmFI2fC+j9JT/AEFNBEe+ONjSeZAuUHZICAgICAgICAgIOprOjVJLUtqZIGPmYAGudc7t3ZvlJHAkaKs0rM7zDNXUZK0mlbbRLtlZhEBAQcEIMJ+FR72XjP8Apmw82G7T6KvLCd2O+nmb7sg8Ow/0PZPqFG0m6r5W0GzrsceDxlJ5E6O8iVXdK7MpGvbQp8uFVR74Mv43NYf9yrbtLPpY3zV97wGFlmj19VzbT1e+w49qRv8AO7in1b5n81N+kqafa1N485/V7Fsbqr0Usel46wn7r2MIJ8w/0W7gnejyfGsfLqZnzhv2ZZnJMyDnMgZkDMgZkDMgplp2ONy0ZveGjvJw1HqoHLesb7Ep5SDOPXR3q5TvItGJvb7cenvMcD5kOtbyup5vNGy6lxeCQ2bI3Nf2T2Xeh1KmLRJszlZAgICAgICAgICAgICAgICAgi9gcLEAg7wRceiDBfhLP8Muj8Gm7PwOuAOVlXkhO7z7a1XvhpBTOMbnVLt7bgiONzXOJab2ucg38T3LXz25KutwfS+n1EeUdZeQVJs0+g5lc+kby9rqZ5Mcz+HxVUfEeI/L/hXyeEsGjj1q+75/J6FshqstZNHwkpQ7zjeAPhK70WfS27w4n0ixbcl/wes5ltvLmZAzIGZBzmQMyBmQMyDqcTxjKcjCM3Fx3N8B3n8lWbJiHXDtG7iXHvdr6d3kqJZLYwRYgEdxGiDPoquSL2bvZxjJuQO9hO4+G7kr1tMImGyU8zXsD2m7XC4KzxO6ixAQEBAQEBAQEBAQEBAQEBBRXVjIYnyyODWRsLnOO4AC5KTOya1m07Q+c+k+Nvrat9Q4EB1mxtO9kTb5W89S4+LiuPqMvPb2PovCOH/VcERPrT1l3XQboCMRZJJK+SOJhyRllrul+se0DdrRppvJOuhWxpsO9eaXH43xPkyxix9du/vdR0s6IPw6obG6RsokizNcGlp7LrEFtzbfwKpqcfJENrgus+s2t022hmbOXluJx2BOaKYWaLm2TNu4+yo0s/alH0jp/wBvWfa9hjqGk2B1G8HRw5tOo81vbvFrMyBmQMyBmRBmQMyDFxOr6uIkbzo3mePkLnyUTKWtNdw3nx/mqLL4oDvzEfsiw9EQy2SOb7Vi33hoR4kd3iEHYxKR2OByZZHx8HNEjfA3yv8A/k83FZMc+CtndLKqICAgICAgICAgICAgICAg802l0VfUl4PVU9BTjrHve+5lLQHF5Yy7iG7msNruFyd1sGatrxtvtDq8Oz4dPaLzXmv4R4RPz8+eg9COiVRXuFszYQfnZyNN+scXBz+GmjePAHTxabntvMbQ9JruMxpsHo625sk9/Zv/AB2fQGG0EcELIYmhscbA1rRwA8eJO8k6kkldKI26Q8Re02mbW7y8k23TN+VwAn2aN7jydJp/sK0tb12iHqPoztX0l7doh1myiDNi8RH1IJnnllDPzkCxaKPty3vpNaI09I85e41NKyQWe1rrbrjUcjw8l0piJeHdfLg1vo5HD7L+231vm+JVZp5J3YUsMrPajJHvR9sels3wVJrMLbq45mu3EG2+3DwPcoEsyBmQMyDqekD9Gc3H0A/VVsmHX0jAd4B5qEpw2c/S7RuAabeZQZ8IsXNJva2veCL2PiiGRhx+bby05X0+FlMDssN/vLP/AM8vpmiV6d0W7O/WZQQEBAQEBAQEBAQEBAQEBBRW0cc0ZjlYyRhtdj2hzTYgi7TodQD5JMbpraazvCyKNrWhrQGtAsABYAdwA3Ijumg8p2ldF3PfV19VIwQx0gjp42F2YuykR9Y4gADrZC6wvfS50N8GTHEzzz4dnW0ertSkafH96Y5p937M/Y90ddFE+rlaWuma1sQIs4QjXN3jObG3c1p4qulxcld57yzcc18anNy0n7Neke32vR1suGICDGqqCOT22Anv3OHJw1HqomInubuvmwVw+jk+7IL+QcNR5gqk4/JbdgTRSM9tjgPeb22+o1A5gKk1mE7q2Sgi4II7wbhVSwcajvHf3TfyOn6JI6yAkbreaqlOGO31XDXQtP8AX5KRlxMJFtQCe0Se0f05oh2cItopHZYHHmkfJwaBG3nfM/45RzaVkxx4q2d0sqogICAgICAgICAgICAgICAgICCmqpI5GhsjGPAcHAPaHAOabh1jxB4omJmOy5ECAgICAgIMOqwyKQ3c0B3vN7LvMjU+arNYlO7rajA3gHI8OFvZkFj+Jot/D5qk4/JPM1qrw+SE9pjw3gd4HgXC4WOazC27mEqBlxoMuihfMbR6Nv2pOA7w33nfAce42rWZRM7NnpoGsYGNFmtFh/XErPEbKLVIICAgICAgICAgICAgICAgICAgICAgICAgICAgICDVeldMxou1jWk7y1oBPMhYrxC1XWdGGCSQB4Dxfc4Zh8VWkbymW+NAAsNAFnUcoCAgICAgICAgIP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-252413" y="-1790700"/>
            <a:ext cx="5467351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15366" name="AutoShape 10" descr="grad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763B68-A63C-4F7F-97E9-83C8568E0F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50" r="3046" b="17431"/>
          <a:stretch/>
        </p:blipFill>
        <p:spPr>
          <a:xfrm>
            <a:off x="1" y="0"/>
            <a:ext cx="479698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983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ubtitle 1"/>
          <p:cNvSpPr>
            <a:spLocks noGrp="1"/>
          </p:cNvSpPr>
          <p:nvPr>
            <p:ph type="subTitle" idx="1"/>
          </p:nvPr>
        </p:nvSpPr>
        <p:spPr>
          <a:xfrm>
            <a:off x="539552" y="4376736"/>
            <a:ext cx="8136904" cy="2478419"/>
          </a:xfrm>
        </p:spPr>
        <p:txBody>
          <a:bodyPr>
            <a:normAutofit fontScale="92500" lnSpcReduction="10000"/>
          </a:bodyPr>
          <a:lstStyle/>
          <a:p>
            <a:pPr marL="0" lvl="2"/>
            <a:r>
              <a:rPr lang="en-GB" altLang="ur-PK" sz="6000" b="1" dirty="0">
                <a:solidFill>
                  <a:srgbClr val="FF9933"/>
                </a:solidFill>
                <a:cs typeface="Arabic Typesetting" pitchFamily="66" charset="-78"/>
              </a:rPr>
              <a:t>Trust is incredibly delicate, and takes a lot of time and effort to build</a:t>
            </a:r>
          </a:p>
          <a:p>
            <a:endParaRPr lang="ur-PK" altLang="ur-PK" sz="4800" b="1" dirty="0">
              <a:solidFill>
                <a:srgbClr val="002060"/>
              </a:solidFill>
            </a:endParaRPr>
          </a:p>
        </p:txBody>
      </p:sp>
      <p:sp>
        <p:nvSpPr>
          <p:cNvPr id="15364" name="AutoShape 6" descr="data:image/jpeg;base64,/9j/4AAQSkZJRgABAQAAAQABAAD/2wCEAAkGBxITDxUTExQSFhUUDRQWFhcVFhcXFRgWFxUWFxgUGBcZHSggGBolHBUVIjEjJSk3Li4wFx8zODMsQygtLisBCgoKDg0OGxAQGiwkICQsNCwsLDQsLCwsLS8sNCwsLCwsLDQsLSwsLCwsLCwsLywsLCwsLCwsLCwsLCwsLiwsLP/AABEIALoBDwMBEQACEQEDEQH/xAAcAAEAAgIDAQAAAAAAAAAAAAAAAgMEBgEFBwj/xABFEAABAwIDBAcDCQUHBQEAAAABAAIDBBEFEiEHMUFxBhMiUWGBkTJSoRQjM0JigpKx0XKTosHwFTRDU2Oy4SRzo7PCdP/EABsBAQACAwEBAAAAAAAAAAAAAAABAgMEBQYH/8QAOREBAAIBAgQCBgkDAwUAAAAAAAECAwQRBRIhMUFREzJhcZHwBhQiQoGhscHRI1KSwtLhFiQzQ2L/2gAMAwEAAhEDEQA/APcUBAQEBAQEBAQEBAQEEXvABJIAAuSdAPNBqGNbTcMp7jr+uePqU46037s47DTzcEGg43toqX3FLTxxD35iZH2/YbZrT95yDQcY6S1tV/eKmaQH6ubJH+7ZZnwQU4T0gq6X+71M8QH1WvJj/duuw+iDdsH20V0QAqIoagAbxeGQ+JLQWHyaEG9YPtjw2WwlMtO7T6VmZl/248wA8XWQbxhuKQVDM8EsUrfeje149WnRBloCAgICAgICAgICAgICAgICAgICAgICCuonYxpc9zWtAuXOIa0DvJOgQaZjG1PDYbhkjqhw4U7czf3riI/R10GiY1terZLinjhp26jM756XwIuAxp8C1w/mGi4vitRUm9TPLNre0jiWA+EYsxvkEGAUFZQQKCBQQKCJQIJXMeHsc5jxucxxa4cnNsQg27BtqOK09h14maB7NQ3rP4wQ8+bkG94Nt1iNhVUsjN3ahcJG8y12UgcroN9wTp5htVYQ1UWYmwY89XIT3BklifJBsiAgICAgICAgICAgICAgICAgx62tihYXyyRxsG90jgxo5lxsg0zFtqtBHcQ9bUu/0m5Y+fWSZQR4tug0fGNqWIS3EQhpmn3B1sv45AG/weaDS8RqZJ3Zp5JZnA3Ble59j9kHRn3QEGM5BWUFZQQKCsoIFBAoIFBEoIlBAoIlBFwQdxgvSuupLfJ6qaMAaMzZo/3b7s+CDfMF251bLCpghmGnajJif4k+00nwACDfsF2xYXPYPfJTuJtaZnZ/GzM0DxJCDeKDEIZmZ4ZI5WH60b2vb6tJCDJQEBAQEBAQEBAQYeJ4rBTszzzRRN75HtYD4C51Pgg0zFdqtKy4p4pqh2tjbqYr+L5BmI8WsIQabi20TEZrhr46dt90LQ59rbjLIDfm1rSg1GqJkfnkc+V/vyvdI8cnPJI5BBW5BU5BW5BW5BWUFZQQKCsoIFBg1NWQbADTvQWUTzJcAajf+uqra9aetLPg0ubUTMYq7zHu/dliheeAHMj+SwzqsceLoV4HrbfdiPfMftuf2c/7Pqf0UfW8ftZI+j+s/wDn4z/Dg4Y/vb6n9FH1vH7Vv+ntZ51+M/7UDhkn2fX/AIU/W8ftUn6P6yP7fj/wrdh8nu+hH6q0anFPiw24Lra/+vf3TH8qX0zxva70J/JZIy0ntMNW+h1NPWx2+E/qoKu1Z6TtLgoLaOqkifnie+N43Ojc5jvxNIKDdcF2uYrT2DpWTtAHZnYHH8bcrieZKDfsE2707tKqmliN7ZoiJWcyDlcOQBQb/gXTbDquwgqoXOO5hOST92+zvgg2BAQEBAQYHSDETT0c9QG5jBSyy5b2zdWwvy3sbXsg8fxLpriFQPp2xMN7Npmhtwd15XFz7+LS1Brb4hnLzdzzve8l8h5vcS4+qCLkFTkFTkFbkFTkFbkFbkFZQVlBAoKyggUGBPREkkHeeKCdHCYySHakW07t/Hkq2pW0bWhmwajLgtzYrbT2ZDp3n6zvUhRGKkfdj4Mltdqbd8tv8p/lWZHe871Knlr5QxTnyz3vb/Kf5QMjved6lTyx5I9Nk/un4ydc73nfiKjkr5R8F41OeO2S3+U/y5FXIPru8zf81WcOOfuwzU4lq69stvjv+u6xuJyDiDzH6WWOdLjnwbePjutp3tE++I/bZZ/at9Hsaf67isf1Xb1LTDajj8ZI2z4a2+fKYn9TNTP3gsPp+Vwm2op7U8/CNR3icc/D9N4/JwcLDtY5Aef6j9E+tTX167IngVMsc2mzRb584/hhz0Ujd7TbvGo+Cz0zUv2lzNRwzVafrek7ecdY/Lt+OzHWVoOCEHf4J00xGkAEFVM1oFgxzusjA7gyS7R5BB65sv2p1VdWtpKiKE5o3uEkeZhGRt9WkkEnwsg9fQEBBwQg1bF9ntBOS4RGB5JOenPVEk7y5gHVvPi5pQaVi+zStiuYHx1LQD2XfMzeAG+N58bsCDTMRhkgdkqI5IHE2AlaWgnua/2H/dJQY7kFTkFbkFTkFbkFbkFZQVlBAoKyggUECggUESgiUECgiUESg4KCJQcFAB1uiYmYneO7KgxKRvHMO52vx3rBfTY7eGzqabjWrw9Obmjynr+fdlDqp/sP/P8AX81h/q4PbDpxGh4n0iPR5P1/afykwvovWVMvVwU8srgbEtHYHi6Q2a0cyFt0vF43h57U6bJpsk48kdf19sex6d0a2EyOs6unDB/lwdp3nI4WB8A081Zger9G+h1DQj/poGMdaxkPalIO8GR13WNt17eCDvkBAQEBAQV1EDHtLHta9rhYtcA5pHcQdCg0vGNl1DLcw9ZTOvf5kjq+XVPuwD9kNPig0bGdm2IQ3MYjqWDjEerk84pDb0eT4INNqAWP6uRr45LXySNdG+3fkcAbeKCpyCtyCtyCsoKyggUFZQQKCBQQKCJQRKCBQRKCJQcFBEoOCgAXIA1JNgBqSe4DiUG8dGtlGJVdnGMU8ZPt1F2utfXLF7ZPMAHvQer9GNjWH0xD589VILH5zsxAjiImnXk4uRMTMTvDjC4v7Nxz5O24pq1uZjfqsfrYDkQW8ntvuWnWPRZeXwl6HNb69oPSz6+PpPtj56++JekrcedEBAQEBAQEBAQEGJiWGQVDOrnijlZ7sjGvHOxGh8UGiY1sjpX3NNLLTu903mi/C85x5PAHcg886S9Bq6iY6WVjJIWaulhdcNF7AuY6zx5BwHeg1VkrXbiD+fmOCDgoKyggUFZQQKCBQQKCJQRKCBQRKCJQcFB2GCYBVVj8tNBJKb2JaOw0/aebNb5lB6j0b2FyOs6unDB/lwdp3nI4WB8A080HqvRzodQ0I/6anjY61jIe3Kb77yOu63heyDvkBB55tPFq3C3D2hXafvID+dvVamo9anv/AId/g/8A4NRHhy/tZ6GttwBAQEBAQEBAQEBAQEGgbba7q8KMd9Z6qKMcmu64+VoreaDwCWMHeNe/j5HeEEM7huNx3O1+O/1ug5FWPrAj4j1H8wgmHAi4II8EESggUECggUESgiUECgi4oKHzhBQ+UlB9kdEZmPw6lexrWtfRwvDWgADNG0kWGg1KDt0BAQEHnnTT57HMNg/yyZj5Oz2/8C1Mv2sta/j8/B3+H/0uH58vn9n9v9T0NbbgCAgICAgICAgICAgIPDtuOLiStip2nSnhLn2P+JNYgEd4Y1p5SoPNHoKXIKnIKiNbjQ940KDkVDhvseeh9Qgm2pad+nP9UEyggUESgpklA4oMd9SeCDHc4negigFB9P7CcY6/Bo2E3dTSvhdffa+dnlleB90oPQ0BAQEHntAet6Uz3/wKEZfNsQP/ALXLVjrqJ9kO/kj0fCKbfet1/P8AiHoS2nAEBAQEBAQEBAQEBBh4viUdNTyTymzIoy93fpwA4kmwA4khB8u4pXPnnknk9uaVz3cbEnRoPc0WaPBoQYL0FLkFTkFTkFbkFbkEQ4jcbIJ/Kj3BBVJMTxQUlBEoOEHCAUHo+wrpQKTEupkNoqsNjJO4SgnqieZc5v3x3IPptAQEBB55gRy9J6xp+vSNI8dKc6fH0WrTpnt7v4d/U/a4TimPC3+56GtpwBAQEBAQEBAQEGPV18UX0kkbL7s72t/MpumKzPaEqaqjkF43seO9jg4fBCYmO7xfa70tFRL8jhdeGCS8rgdJJm3GTxYz4u/Y1IebvQUvQUuQVOQVOQVuQVuQQKCBQRKCJQRKDhBwgFBwg+mdj20NtfAKedwFXEy2p+mYP8QfbA9oefEgB6UgICDzbaBL8ixSkrxq0tdHI0EAlrbgkC+pyycrsbuutPUW9Hkrd6ThGKdZpMul7eMT8+2Pf1ltfRXpZT17XGLM1zCMzHgBwB3OFiQQbH05LPizVyR0crX8Oy6O0RfaYntMO+WVoCDFq6kghjAC9wuL+y1o3vdbh4cT5kRMpVjDmH6QmQ8c5u3yZ7I9L+JUbeZu5/s2MewDH/2yWj8I7J8wm0G5knbueyQdzxkd5vZp/CnUPl5H0kcjfEDO31ZcgcwE38zZkU9Sx47DmutvykG3PuUxMShoG1HpnJT2paZ2WZ7M0km8xxm4AbwD3WOvAC/EEa+pz+jjaO7t8G4X9cvNr+rHf5+f2eNzDM4uddznG7nOJc4nvLjqSuZN7WnrL29dLhxV5aViPwVMJY4OYSxw3OYS1w5Eaq9b2jtLXzabDeNrVj4MbVosNQBu4geC28epntZ57W8FpMTbD0nycE3W7ExMbw8xelqWmto2mFT1KqlyCpyG6pyCtyCtyCBQQKCJQRKCJQcIOEAoOEGbgrJ3VMQps/XmZvVZDZ+e/ZseGvFB9qRg2F99he26/FBJAQaBta6MT1UMctOC98Oe8Y9pzXZdW95GXdxv4WOtqMU3iJjwdrg3EK6a1q36Rbbr7nm2zPpGyjr88wdkkiMTiPqFz2HO4cQMuvHXyOvhtGO28uzxLBk1eLlp3id/f3fQzHggEEEEAgjUEHcQeIXReNmJidpSRDAw/XNId8jzb9hpLWDla7ubyqx5pZd1KC6BdAugpnpY3m7mtJ4G3aHJ28eSTESl839IKp0lfPK67mfLXdkucXPjjdka0vJzewwDfdczLavpevV7rQafPXh/9KeXeN427zPv/SHqGEdDsKqIGzRU3WxuGjoqmfODxDmPkGVw4i5K3IxUmOzy19frKW5bXmJYOK7MaR1/k9TLA87mVAuwm3sguDXed3KttPjnt0bOHjmpp6/2oecdI+j1TRSZKiMtv7Lx2on/ALD+PI2I7lrXxWp3d7TcQxamPsztPk6RxsfA/ms2DJtO0ubxbR+kr6SsdY/NB5W3N4iN93nqafJe3LFZ3cCO61b6iZ7O9puEUr1ydZ/Ja2Idy15vafF2MenxVjaKwmaZp4KsZbV7SyW0GDLG1qwwa2hLRcahbmHU888tu7z3E+DTp6+lxda+Ps+fnyde5bTgIFBAoIlBEoIlBwg4QCglFG5zg1oLnOcA0AXJJNgABvJKD6R2P7NvkLBVVLQap7LNbvEDCNWj/UI3ngNBxuHp6AgICD542l4N8lxKQNbZkvzrLbrP9oeFnhwt3WXMz05bvc8J1UZNNHnHSfw/4bvsZ6UGRjqKR13Rtzwk7zHftM+6SCPAng1bOmvvHLLi8c0sVv6evj39/n+Pz3eoLacB1uFH5iMcWxhp5t7LviCqV7JllZlYLoF0C6DnMoHiO0XohLTzyVEbHPppJHSEtBJhc4lz2vA3MuSQ7cL2NtL6GowTvzVeu4NxekYo0+Wdtu0/s0ygxKWB/WQSyRuNrmNxbe24Oto4eBWKl7U7OnqdLg1Eb2iJ9rvotpWJtFjO2Qd0kUR/Jov5rPGos5F+D6fw3hRWdPaiWMxSRUro3DtMyPa0+Ia14aHcQbXBU+mmemzFHCqUnmraYlq+cZyQCANwJzEX8bC/osVojbo6entato553mEJXgu3bhwCisbQnLki199vhCBkWamKLeLn6niFsH3J9/ggahyzfVqudPG8/hEOW1zh3FUtpKz2lnxfSDLWft1iWdTVLZAW7iRay08mK2Kd3pNFxDBrqTSOkz02dBKLEjxXVrO8RLwGenJktXylUVZiQKCJQRKCJQcIOEHa9HOjlVXTCKmidI7TMRoxgP1nuOjRod+/hdB9F7N9l0GHBs0uWary+3rkjuNRED6ZyLke7chB6EgICAgINL2qdGTWUWeMXmgu9gG9zbduPmQAR4tA4rDmx81XS4Zq/QZdp9W3Sf2l4LhGKSU1RHPEbPjfmbfceBae8EEg+BK0qzNZ3h6fNSuWk0t2l9J9E+k0FfTiWI2cABJGT2o3dx7xvsePqB0KXi0bw8dqdNfBflt+E+a+f5l5cfonuzE+487ye5p334G99+iejAvZICLggg7iDceqkc5kDMgZkC6BmQdFifQ/D6gky00RcTq5oMbye8ujIJ81WaVnvDPj1OXH6tph08my7DDuZKOUz/5kqnoaeTYjiep/ueX7SKCipqkU1Ix2aMfOvc97iXOAIjFzYWBuSBvNtLFYckVjpDq6C+fLXnvPftDUgw33rDu6UUnedpctYbnd/XBN4TFbRzT06dZdti3RqrpmNfUU8kbXAEOIBaL7g5zSQx3gbFXtjtXq18WswZp5Yl1PycFIz3hF+E6fJO+23uSbQA8VE6q62PgGn36zLMFM1rDbTTfxvw+K15yWvaN3apo8GnwW5Y2iI339vh+bXJXXJ5rr0jasQ+c6i/PltaPGVRVmJAoIlBEoIkoNowLZ5idWR1VLK1pt25R1TLd4L7Zh+yCg9R6LbB4mEPr5utOnzUN2x34h0h7ThyDeaD1zC8LhpohFBGyKNu5rGhov3m28+J1KDLQEBAQEBAQfNO0nC20+K1DGizC8SNHC0jQ4gdwDi4eS0Mtdry9boMs5NPWZ79vg2PZj0KrXTtqS59NEGuGa5Ejw4EWa33QcpObwte2mTFjtvv2afENbh5PRx9qfyh7mtt55hy4bGSSAWOP1mHKSe820d5gqOWE7qXU0zdzmyDud2H+oGUnyCrtJupdWBukgdGftizfxi7T6qN/NK8OUoc5kDMgZkFNbVtiifK72Y4nPdya0uPwCjdateaYiHzBLO6WV8r9XSSOe4/aeS5x9StC9ur22kxRWsRHh0QjGnmfzVLT1Z8dfs7+/9W/bIOjomqX1MgvHTvGQHc6a1wfuCx5uaeC2sNPvODxbVTWJxV8Z6/o9pdYgg6gixB3HwK2XnmsYp0Aw6ckmARuP1oSY/wCEdj1aqWx1nvDbxa7Pi9W0uifslp79mpqAPtCNx9Q0LFOmpLfrx3VV8vg7rAOgFHTPElnzSA3a6Yghp72saA2/iQSO9XphpTtDV1XE9TqY2vbp5MvGeheH1P0tPGT7zRlcORG5ZNvJoNOqti1GXEskqA33BI1tvvOjeSp3lGypuxzDh7cuIM8T1Lm/iZGQBzsp5jZ2NDsSwp3aE9VKP+7Fl/gjB+KmJ3Q7yj2R4PGQfkxeR/mSyuHm3NlPmFI2fC+j9JT/AEFNBEe+ONjSeZAuUHZICAgICAgICAgIOprOjVJLUtqZIGPmYAGudc7t3ZvlJHAkaKs0rM7zDNXUZK0mlbbRLtlZhEBAQcEIMJ+FR72XjP8Apmw82G7T6KvLCd2O+nmb7sg8Ow/0PZPqFG0m6r5W0GzrsceDxlJ5E6O8iVXdK7MpGvbQp8uFVR74Mv43NYf9yrbtLPpY3zV97wGFlmj19VzbT1e+w49qRv8AO7in1b5n81N+kqafa1N485/V7Fsbqr0Usel46wn7r2MIJ8w/0W7gnejyfGsfLqZnzhv2ZZnJMyDnMgZkDMgZkDMgplp2ONy0ZveGjvJw1HqoHLesb7Ep5SDOPXR3q5TvItGJvb7cenvMcD5kOtbyup5vNGy6lxeCQ2bI3Nf2T2Xeh1KmLRJszlZAgICAgICAgICAgICAgICAgi9gcLEAg7wRceiDBfhLP8Muj8Gm7PwOuAOVlXkhO7z7a1XvhpBTOMbnVLt7bgiONzXOJab2ucg38T3LXz25KutwfS+n1EeUdZeQVJs0+g5lc+kby9rqZ5Mcz+HxVUfEeI/L/hXyeEsGjj1q+75/J6FshqstZNHwkpQ7zjeAPhK70WfS27w4n0ixbcl/wes5ltvLmZAzIGZBzmQMyBmQMyDqcTxjKcjCM3Fx3N8B3n8lWbJiHXDtG7iXHvdr6d3kqJZLYwRYgEdxGiDPoquSL2bvZxjJuQO9hO4+G7kr1tMImGyU8zXsD2m7XC4KzxO6ixAQEBAQEBAQEBAQEBAQEBBRXVjIYnyyODWRsLnOO4AC5KTOya1m07Q+c+k+Nvrat9Q4EB1mxtO9kTb5W89S4+LiuPqMvPb2PovCOH/VcERPrT1l3XQboCMRZJJK+SOJhyRllrul+se0DdrRppvJOuhWxpsO9eaXH43xPkyxix9du/vdR0s6IPw6obG6RsokizNcGlp7LrEFtzbfwKpqcfJENrgus+s2t022hmbOXluJx2BOaKYWaLm2TNu4+yo0s/alH0jp/wBvWfa9hjqGk2B1G8HRw5tOo81vbvFrMyBmQMyBmRBmQMyDFxOr6uIkbzo3mePkLnyUTKWtNdw3nx/mqLL4oDvzEfsiw9EQy2SOb7Vi33hoR4kd3iEHYxKR2OByZZHx8HNEjfA3yv8A/k83FZMc+CtndLKqICAgICAgICAgICAgICAg802l0VfUl4PVU9BTjrHve+5lLQHF5Yy7iG7msNruFyd1sGatrxtvtDq8Oz4dPaLzXmv4R4RPz8+eg9COiVRXuFszYQfnZyNN+scXBz+GmjePAHTxabntvMbQ9JruMxpsHo625sk9/Zv/AB2fQGG0EcELIYmhscbA1rRwA8eJO8k6kkldKI26Q8Re02mbW7y8k23TN+VwAn2aN7jydJp/sK0tb12iHqPoztX0l7doh1myiDNi8RH1IJnnllDPzkCxaKPty3vpNaI09I85e41NKyQWe1rrbrjUcjw8l0piJeHdfLg1vo5HD7L+231vm+JVZp5J3YUsMrPajJHvR9sels3wVJrMLbq45mu3EG2+3DwPcoEsyBmQMyDqekD9Gc3H0A/VVsmHX0jAd4B5qEpw2c/S7RuAabeZQZ8IsXNJva2veCL2PiiGRhx+bby05X0+FlMDssN/vLP/AM8vpmiV6d0W7O/WZQQEBAQEBAQEBAQEBAQEBBRW0cc0ZjlYyRhtdj2hzTYgi7TodQD5JMbpraazvCyKNrWhrQGtAsABYAdwA3Ijumg8p2ldF3PfV19VIwQx0gjp42F2YuykR9Y4gADrZC6wvfS50N8GTHEzzz4dnW0ertSkafH96Y5p937M/Y90ddFE+rlaWuma1sQIs4QjXN3jObG3c1p4qulxcld57yzcc18anNy0n7Neke32vR1suGICDGqqCOT22Anv3OHJw1HqomInubuvmwVw+jk+7IL+QcNR5gqk4/JbdgTRSM9tjgPeb22+o1A5gKk1mE7q2Sgi4II7wbhVSwcajvHf3TfyOn6JI6yAkbreaqlOGO31XDXQtP8AX5KRlxMJFtQCe0Se0f05oh2cItopHZYHHmkfJwaBG3nfM/45RzaVkxx4q2d0sqogICAgICAgICAgICAgICAgICCmqpI5GhsjGPAcHAPaHAOabh1jxB4omJmOy5ECAgICAgIMOqwyKQ3c0B3vN7LvMjU+arNYlO7rajA3gHI8OFvZkFj+Jot/D5qk4/JPM1qrw+SE9pjw3gd4HgXC4WOazC27mEqBlxoMuihfMbR6Nv2pOA7w33nfAce42rWZRM7NnpoGsYGNFmtFh/XErPEbKLVIICAgICAgICAgICAgICAgICAgICAgICAgICAgICDVeldMxou1jWk7y1oBPMhYrxC1XWdGGCSQB4Dxfc4Zh8VWkbymW+NAAsNAFnUcoCAgICAgICAgIP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-252413" y="-1790700"/>
            <a:ext cx="5467351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3" name="AutoShape 8" descr="data:image/jpeg;base64,/9j/4AAQSkZJRgABAQAAAQABAAD/2wCEAAkGBxITDxUTExQSFhUUDRQWFhcVFhcXFRgWFxUWFxgUGBcZHSggGBolHBUVIjEjJSk3Li4wFx8zODMsQygtLisBCgoKDg0OGxAQGiwkICQsNCwsLDQsLCwsLS8sNCwsLCwsLDQsLSwsLCwsLCwsLywsLCwsLCwsLCwsLCwsLiwsLP/AABEIALoBDwMBEQACEQEDEQH/xAAcAAEAAgIDAQAAAAAAAAAAAAAAAgMEBgEFBwj/xABFEAABAwIDBAcDCQUHBQEAAAABAAIDBBEFEiEHMUFxBhMiUWGBkTJSoRQjM0JigpKx0XKTosHwFTRDU2Oy4SRzo7PCdP/EABsBAQACAwEBAAAAAAAAAAAAAAABAgMEBQYH/8QAOREBAAIBAgQCBgkDAwUAAAAAAAECAwQRBRIhMUFREzJhcZHwBhQiQoGhscHRI1KSwtLhFiQzQ2L/2gAMAwEAAhEDEQA/APcUBAQEBAQEBAQEBAQEEXvABJIAAuSdAPNBqGNbTcMp7jr+uePqU46037s47DTzcEGg43toqX3FLTxxD35iZH2/YbZrT95yDQcY6S1tV/eKmaQH6ubJH+7ZZnwQU4T0gq6X+71M8QH1WvJj/duuw+iDdsH20V0QAqIoagAbxeGQ+JLQWHyaEG9YPtjw2WwlMtO7T6VmZl/248wA8XWQbxhuKQVDM8EsUrfeje149WnRBloCAgICAgICAgICAgICAgICAgICAgICCuonYxpc9zWtAuXOIa0DvJOgQaZjG1PDYbhkjqhw4U7czf3riI/R10GiY1terZLinjhp26jM756XwIuAxp8C1w/mGi4vitRUm9TPLNre0jiWA+EYsxvkEGAUFZQQKCBQQKCJQIJXMeHsc5jxucxxa4cnNsQg27BtqOK09h14maB7NQ3rP4wQ8+bkG94Nt1iNhVUsjN3ahcJG8y12UgcroN9wTp5htVYQ1UWYmwY89XIT3BklifJBsiAgICAgICAgICAgICAgICAgx62tihYXyyRxsG90jgxo5lxsg0zFtqtBHcQ9bUu/0m5Y+fWSZQR4tug0fGNqWIS3EQhpmn3B1sv45AG/weaDS8RqZJ3Zp5JZnA3Ble59j9kHRn3QEGM5BWUFZQQKCsoIFBAoIFBEoIlBAoIlBFwQdxgvSuupLfJ6qaMAaMzZo/3b7s+CDfMF251bLCpghmGnajJif4k+00nwACDfsF2xYXPYPfJTuJtaZnZ/GzM0DxJCDeKDEIZmZ4ZI5WH60b2vb6tJCDJQEBAQEBAQEBAQYeJ4rBTszzzRRN75HtYD4C51Pgg0zFdqtKy4p4pqh2tjbqYr+L5BmI8WsIQabi20TEZrhr46dt90LQ59rbjLIDfm1rSg1GqJkfnkc+V/vyvdI8cnPJI5BBW5BU5BW5BW5BWUFZQQKCsoIFBg1NWQbADTvQWUTzJcAajf+uqra9aetLPg0ubUTMYq7zHu/dliheeAHMj+SwzqsceLoV4HrbfdiPfMftuf2c/7Pqf0UfW8ftZI+j+s/wDn4z/Dg4Y/vb6n9FH1vH7Vv+ntZ51+M/7UDhkn2fX/AIU/W8ftUn6P6yP7fj/wrdh8nu+hH6q0anFPiw24Lra/+vf3TH8qX0zxva70J/JZIy0ntMNW+h1NPWx2+E/qoKu1Z6TtLgoLaOqkifnie+N43Ojc5jvxNIKDdcF2uYrT2DpWTtAHZnYHH8bcrieZKDfsE2707tKqmliN7ZoiJWcyDlcOQBQb/gXTbDquwgqoXOO5hOST92+zvgg2BAQEBAQYHSDETT0c9QG5jBSyy5b2zdWwvy3sbXsg8fxLpriFQPp2xMN7Npmhtwd15XFz7+LS1Brb4hnLzdzzve8l8h5vcS4+qCLkFTkFTkFbkFTkFbkFbkFZQVlBAoKyggUGBPREkkHeeKCdHCYySHakW07t/Hkq2pW0bWhmwajLgtzYrbT2ZDp3n6zvUhRGKkfdj4Mltdqbd8tv8p/lWZHe871Knlr5QxTnyz3vb/Kf5QMjved6lTyx5I9Nk/un4ydc73nfiKjkr5R8F41OeO2S3+U/y5FXIPru8zf81WcOOfuwzU4lq69stvjv+u6xuJyDiDzH6WWOdLjnwbePjutp3tE++I/bZZ/at9Hsaf67isf1Xb1LTDajj8ZI2z4a2+fKYn9TNTP3gsPp+Vwm2op7U8/CNR3icc/D9N4/JwcLDtY5Aef6j9E+tTX167IngVMsc2mzRb584/hhz0Ujd7TbvGo+Cz0zUv2lzNRwzVafrek7ecdY/Lt+OzHWVoOCEHf4J00xGkAEFVM1oFgxzusjA7gyS7R5BB65sv2p1VdWtpKiKE5o3uEkeZhGRt9WkkEnwsg9fQEBBwQg1bF9ntBOS4RGB5JOenPVEk7y5gHVvPi5pQaVi+zStiuYHx1LQD2XfMzeAG+N58bsCDTMRhkgdkqI5IHE2AlaWgnua/2H/dJQY7kFTkFbkFTkFbkFbkFZQVlBAoKyggUECggUESgiUECgiUESg4KCJQcFAB1uiYmYneO7KgxKRvHMO52vx3rBfTY7eGzqabjWrw9Obmjynr+fdlDqp/sP/P8AX81h/q4PbDpxGh4n0iPR5P1/afykwvovWVMvVwU8srgbEtHYHi6Q2a0cyFt0vF43h57U6bJpsk48kdf19sex6d0a2EyOs6unDB/lwdp3nI4WB8A081Zger9G+h1DQj/poGMdaxkPalIO8GR13WNt17eCDvkBAQEBAQV1EDHtLHta9rhYtcA5pHcQdCg0vGNl1DLcw9ZTOvf5kjq+XVPuwD9kNPig0bGdm2IQ3MYjqWDjEerk84pDb0eT4INNqAWP6uRr45LXySNdG+3fkcAbeKCpyCtyCtyCsoKyggUFZQQKCBQQKCJQRKCBQRKCJQcFBEoOCgAXIA1JNgBqSe4DiUG8dGtlGJVdnGMU8ZPt1F2utfXLF7ZPMAHvQer9GNjWH0xD589VILH5zsxAjiImnXk4uRMTMTvDjC4v7Nxz5O24pq1uZjfqsfrYDkQW8ntvuWnWPRZeXwl6HNb69oPSz6+PpPtj56++JekrcedEBAQEBAQEBAQEGJiWGQVDOrnijlZ7sjGvHOxGh8UGiY1sjpX3NNLLTu903mi/C85x5PAHcg886S9Bq6iY6WVjJIWaulhdcNF7AuY6zx5BwHeg1VkrXbiD+fmOCDgoKyggUFZQQKCBQQKCJQRKCBQRKCJQcFB2GCYBVVj8tNBJKb2JaOw0/aebNb5lB6j0b2FyOs6unDB/lwdp3nI4WB8A080HqvRzodQ0I/6anjY61jIe3Kb77yOu63heyDvkBB55tPFq3C3D2hXafvID+dvVamo9anv/AId/g/8A4NRHhy/tZ6GttwBAQEBAQEBAQEBAQEGgbba7q8KMd9Z6qKMcmu64+VoreaDwCWMHeNe/j5HeEEM7huNx3O1+O/1ug5FWPrAj4j1H8wgmHAi4II8EESggUECggUESgiUECgi4oKHzhBQ+UlB9kdEZmPw6lexrWtfRwvDWgADNG0kWGg1KDt0BAQEHnnTT57HMNg/yyZj5Oz2/8C1Mv2sta/j8/B3+H/0uH58vn9n9v9T0NbbgCAgICAgICAgICAgIPDtuOLiStip2nSnhLn2P+JNYgEd4Y1p5SoPNHoKXIKnIKiNbjQ940KDkVDhvseeh9Qgm2pad+nP9UEyggUESgpklA4oMd9SeCDHc4negigFB9P7CcY6/Bo2E3dTSvhdffa+dnlleB90oPQ0BAQEHntAet6Uz3/wKEZfNsQP/ALXLVjrqJ9kO/kj0fCKbfet1/P8AiHoS2nAEBAQEBAQEBAQEBBh4viUdNTyTymzIoy93fpwA4kmwA4khB8u4pXPnnknk9uaVz3cbEnRoPc0WaPBoQYL0FLkFTkFTkFbkFbkEQ4jcbIJ/Kj3BBVJMTxQUlBEoOEHCAUHo+wrpQKTEupkNoqsNjJO4SgnqieZc5v3x3IPptAQEBB55gRy9J6xp+vSNI8dKc6fH0WrTpnt7v4d/U/a4TimPC3+56GtpwBAQEBAQEBAQEGPV18UX0kkbL7s72t/MpumKzPaEqaqjkF43seO9jg4fBCYmO7xfa70tFRL8jhdeGCS8rgdJJm3GTxYz4u/Y1IebvQUvQUuQVOQVOQVuQVuQQKCBQRKCJQRKDhBwgFBwg+mdj20NtfAKedwFXEy2p+mYP8QfbA9oefEgB6UgICDzbaBL8ixSkrxq0tdHI0EAlrbgkC+pyycrsbuutPUW9Hkrd6ThGKdZpMul7eMT8+2Pf1ltfRXpZT17XGLM1zCMzHgBwB3OFiQQbH05LPizVyR0crX8Oy6O0RfaYntMO+WVoCDFq6kghjAC9wuL+y1o3vdbh4cT5kRMpVjDmH6QmQ8c5u3yZ7I9L+JUbeZu5/s2MewDH/2yWj8I7J8wm0G5knbueyQdzxkd5vZp/CnUPl5H0kcjfEDO31ZcgcwE38zZkU9Sx47DmutvykG3PuUxMShoG1HpnJT2paZ2WZ7M0km8xxm4AbwD3WOvAC/EEa+pz+jjaO7t8G4X9cvNr+rHf5+f2eNzDM4uddznG7nOJc4nvLjqSuZN7WnrL29dLhxV5aViPwVMJY4OYSxw3OYS1w5Eaq9b2jtLXzabDeNrVj4MbVosNQBu4geC28epntZ57W8FpMTbD0nycE3W7ExMbw8xelqWmto2mFT1KqlyCpyG6pyCtyCtyCBQQKCJQRKCJQcIOEAoOEGbgrJ3VMQps/XmZvVZDZ+e/ZseGvFB9qRg2F99he26/FBJAQaBta6MT1UMctOC98Oe8Y9pzXZdW95GXdxv4WOtqMU3iJjwdrg3EK6a1q36Rbbr7nm2zPpGyjr88wdkkiMTiPqFz2HO4cQMuvHXyOvhtGO28uzxLBk1eLlp3id/f3fQzHggEEEEAgjUEHcQeIXReNmJidpSRDAw/XNId8jzb9hpLWDla7ubyqx5pZd1KC6BdAugpnpY3m7mtJ4G3aHJ28eSTESl839IKp0lfPK67mfLXdkucXPjjdka0vJzewwDfdczLavpevV7rQafPXh/9KeXeN427zPv/SHqGEdDsKqIGzRU3WxuGjoqmfODxDmPkGVw4i5K3IxUmOzy19frKW5bXmJYOK7MaR1/k9TLA87mVAuwm3sguDXed3KttPjnt0bOHjmpp6/2oecdI+j1TRSZKiMtv7Lx2on/ALD+PI2I7lrXxWp3d7TcQxamPsztPk6RxsfA/ms2DJtO0ubxbR+kr6SsdY/NB5W3N4iN93nqafJe3LFZ3cCO61b6iZ7O9puEUr1ydZ/Ja2Idy15vafF2MenxVjaKwmaZp4KsZbV7SyW0GDLG1qwwa2hLRcahbmHU888tu7z3E+DTp6+lxda+Ps+fnyde5bTgIFBAoIlBEoIlBwg4QCglFG5zg1oLnOcA0AXJJNgABvJKD6R2P7NvkLBVVLQap7LNbvEDCNWj/UI3ngNBxuHp6AgICD542l4N8lxKQNbZkvzrLbrP9oeFnhwt3WXMz05bvc8J1UZNNHnHSfw/4bvsZ6UGRjqKR13Rtzwk7zHftM+6SCPAng1bOmvvHLLi8c0sVv6evj39/n+Pz3eoLacB1uFH5iMcWxhp5t7LviCqV7JllZlYLoF0C6DnMoHiO0XohLTzyVEbHPppJHSEtBJhc4lz2vA3MuSQ7cL2NtL6GowTvzVeu4NxekYo0+Wdtu0/s0ygxKWB/WQSyRuNrmNxbe24Oto4eBWKl7U7OnqdLg1Eb2iJ9rvotpWJtFjO2Qd0kUR/Jov5rPGos5F+D6fw3hRWdPaiWMxSRUro3DtMyPa0+Ia14aHcQbXBU+mmemzFHCqUnmraYlq+cZyQCANwJzEX8bC/osVojbo6entato553mEJXgu3bhwCisbQnLki199vhCBkWamKLeLn6niFsH3J9/ggahyzfVqudPG8/hEOW1zh3FUtpKz2lnxfSDLWft1iWdTVLZAW7iRay08mK2Kd3pNFxDBrqTSOkz02dBKLEjxXVrO8RLwGenJktXylUVZiQKCJQRKCJQcIOEHa9HOjlVXTCKmidI7TMRoxgP1nuOjRod+/hdB9F7N9l0GHBs0uWary+3rkjuNRED6ZyLke7chB6EgICAgINL2qdGTWUWeMXmgu9gG9zbduPmQAR4tA4rDmx81XS4Zq/QZdp9W3Sf2l4LhGKSU1RHPEbPjfmbfceBae8EEg+BK0qzNZ3h6fNSuWk0t2l9J9E+k0FfTiWI2cABJGT2o3dx7xvsePqB0KXi0bw8dqdNfBflt+E+a+f5l5cfonuzE+487ye5p334G99+iejAvZICLggg7iDceqkc5kDMgZkC6BmQdFifQ/D6gky00RcTq5oMbye8ujIJ81WaVnvDPj1OXH6tph08my7DDuZKOUz/5kqnoaeTYjiep/ueX7SKCipqkU1Ix2aMfOvc97iXOAIjFzYWBuSBvNtLFYckVjpDq6C+fLXnvPftDUgw33rDu6UUnedpctYbnd/XBN4TFbRzT06dZdti3RqrpmNfUU8kbXAEOIBaL7g5zSQx3gbFXtjtXq18WswZp5Yl1PycFIz3hF+E6fJO+23uSbQA8VE6q62PgGn36zLMFM1rDbTTfxvw+K15yWvaN3apo8GnwW5Y2iI339vh+bXJXXJ5rr0jasQ+c6i/PltaPGVRVmJAoIlBEoIkoNowLZ5idWR1VLK1pt25R1TLd4L7Zh+yCg9R6LbB4mEPr5utOnzUN2x34h0h7ThyDeaD1zC8LhpohFBGyKNu5rGhov3m28+J1KDLQEBAQEBAQfNO0nC20+K1DGizC8SNHC0jQ4gdwDi4eS0Mtdry9boMs5NPWZ79vg2PZj0KrXTtqS59NEGuGa5Ejw4EWa33QcpObwte2mTFjtvv2afENbh5PRx9qfyh7mtt55hy4bGSSAWOP1mHKSe820d5gqOWE7qXU0zdzmyDud2H+oGUnyCrtJupdWBukgdGftizfxi7T6qN/NK8OUoc5kDMgZkFNbVtiifK72Y4nPdya0uPwCjdateaYiHzBLO6WV8r9XSSOe4/aeS5x9StC9ur22kxRWsRHh0QjGnmfzVLT1Z8dfs7+/9W/bIOjomqX1MgvHTvGQHc6a1wfuCx5uaeC2sNPvODxbVTWJxV8Z6/o9pdYgg6gixB3HwK2XnmsYp0Aw6ckmARuP1oSY/wCEdj1aqWx1nvDbxa7Pi9W0uifslp79mpqAPtCNx9Q0LFOmpLfrx3VV8vg7rAOgFHTPElnzSA3a6Yghp72saA2/iQSO9XphpTtDV1XE9TqY2vbp5MvGeheH1P0tPGT7zRlcORG5ZNvJoNOqti1GXEskqA33BI1tvvOjeSp3lGypuxzDh7cuIM8T1Lm/iZGQBzsp5jZ2NDsSwp3aE9VKP+7Fl/gjB+KmJ3Q7yj2R4PGQfkxeR/mSyuHm3NlPmFI2fC+j9JT/AEFNBEe+ONjSeZAuUHZICAgICAgICAgIOprOjVJLUtqZIGPmYAGudc7t3ZvlJHAkaKs0rM7zDNXUZK0mlbbRLtlZhEBAQcEIMJ+FR72XjP8Apmw82G7T6KvLCd2O+nmb7sg8Ow/0PZPqFG0m6r5W0GzrsceDxlJ5E6O8iVXdK7MpGvbQp8uFVR74Mv43NYf9yrbtLPpY3zV97wGFlmj19VzbT1e+w49qRv8AO7in1b5n81N+kqafa1N485/V7Fsbqr0Usel46wn7r2MIJ8w/0W7gnejyfGsfLqZnzhv2ZZnJMyDnMgZkDMgZkDMgplp2ONy0ZveGjvJw1HqoHLesb7Ep5SDOPXR3q5TvItGJvb7cenvMcD5kOtbyup5vNGy6lxeCQ2bI3Nf2T2Xeh1KmLRJszlZAgICAgICAgICAgICAgICAgi9gcLEAg7wRceiDBfhLP8Muj8Gm7PwOuAOVlXkhO7z7a1XvhpBTOMbnVLt7bgiONzXOJab2ucg38T3LXz25KutwfS+n1EeUdZeQVJs0+g5lc+kby9rqZ5Mcz+HxVUfEeI/L/hXyeEsGjj1q+75/J6FshqstZNHwkpQ7zjeAPhK70WfS27w4n0ixbcl/wes5ltvLmZAzIGZBzmQMyBmQMyDqcTxjKcjCM3Fx3N8B3n8lWbJiHXDtG7iXHvdr6d3kqJZLYwRYgEdxGiDPoquSL2bvZxjJuQO9hO4+G7kr1tMImGyU8zXsD2m7XC4KzxO6ixAQEBAQEBAQEBAQEBAQEBBRXVjIYnyyODWRsLnOO4AC5KTOya1m07Q+c+k+Nvrat9Q4EB1mxtO9kTb5W89S4+LiuPqMvPb2PovCOH/VcERPrT1l3XQboCMRZJJK+SOJhyRllrul+se0DdrRppvJOuhWxpsO9eaXH43xPkyxix9du/vdR0s6IPw6obG6RsokizNcGlp7LrEFtzbfwKpqcfJENrgus+s2t022hmbOXluJx2BOaKYWaLm2TNu4+yo0s/alH0jp/wBvWfa9hjqGk2B1G8HRw5tOo81vbvFrMyBmQMyBmRBmQMyDFxOr6uIkbzo3mePkLnyUTKWtNdw3nx/mqLL4oDvzEfsiw9EQy2SOb7Vi33hoR4kd3iEHYxKR2OByZZHx8HNEjfA3yv8A/k83FZMc+CtndLKqICAgICAgICAgICAgICAg802l0VfUl4PVU9BTjrHve+5lLQHF5Yy7iG7msNruFyd1sGatrxtvtDq8Oz4dPaLzXmv4R4RPz8+eg9COiVRXuFszYQfnZyNN+scXBz+GmjePAHTxabntvMbQ9JruMxpsHo625sk9/Zv/AB2fQGG0EcELIYmhscbA1rRwA8eJO8k6kkldKI26Q8Re02mbW7y8k23TN+VwAn2aN7jydJp/sK0tb12iHqPoztX0l7doh1myiDNi8RH1IJnnllDPzkCxaKPty3vpNaI09I85e41NKyQWe1rrbrjUcjw8l0piJeHdfLg1vo5HD7L+231vm+JVZp5J3YUsMrPajJHvR9sels3wVJrMLbq45mu3EG2+3DwPcoEsyBmQMyDqekD9Gc3H0A/VVsmHX0jAd4B5qEpw2c/S7RuAabeZQZ8IsXNJva2veCL2PiiGRhx+bby05X0+FlMDssN/vLP/AM8vpmiV6d0W7O/WZQQEBAQEBAQEBAQEBAQEBBRW0cc0ZjlYyRhtdj2hzTYgi7TodQD5JMbpraazvCyKNrWhrQGtAsABYAdwA3Ijumg8p2ldF3PfV19VIwQx0gjp42F2YuykR9Y4gADrZC6wvfS50N8GTHEzzz4dnW0ertSkafH96Y5p937M/Y90ddFE+rlaWuma1sQIs4QjXN3jObG3c1p4qulxcld57yzcc18anNy0n7Neke32vR1suGICDGqqCOT22Anv3OHJw1HqomInubuvmwVw+jk+7IL+QcNR5gqk4/JbdgTRSM9tjgPeb22+o1A5gKk1mE7q2Sgi4II7wbhVSwcajvHf3TfyOn6JI6yAkbreaqlOGO31XDXQtP8AX5KRlxMJFtQCe0Se0f05oh2cItopHZYHHmkfJwaBG3nfM/45RzaVkxx4q2d0sqogICAgICAgICAgICAgICAgICCmqpI5GhsjGPAcHAPaHAOabh1jxB4omJmOy5ECAgICAgIMOqwyKQ3c0B3vN7LvMjU+arNYlO7rajA3gHI8OFvZkFj+Jot/D5qk4/JPM1qrw+SE9pjw3gd4HgXC4WOazC27mEqBlxoMuihfMbR6Nv2pOA7w33nfAce42rWZRM7NnpoGsYGNFmtFh/XErPEbKLVIICAgICAgICAgICAgICAgICAgICAgICAgICAgICDVeldMxou1jWk7y1oBPMhYrxC1XWdGGCSQB4Dxfc4Zh8VWkbymW+NAAsNAFnUcoCAgICAgICAgIP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-1068144" y="2652712"/>
            <a:ext cx="8820150" cy="95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lvl="2" eaLnBrk="0" hangingPunct="0">
              <a:spcBef>
                <a:spcPct val="20000"/>
              </a:spcBef>
              <a:defRPr/>
            </a:pPr>
            <a:r>
              <a:rPr lang="en-US" altLang="ur-PK" sz="6000" b="1" kern="0" dirty="0">
                <a:solidFill>
                  <a:srgbClr val="FFFF00"/>
                </a:solidFill>
                <a:latin typeface="Arabic Typesetting" pitchFamily="66" charset="-78"/>
                <a:cs typeface="Arabic Typesetting" pitchFamily="66" charset="-78"/>
              </a:rPr>
              <a:t>             </a:t>
            </a:r>
            <a:endParaRPr lang="en-GB" altLang="ur-PK" sz="6000" b="1" kern="0" dirty="0">
              <a:solidFill>
                <a:srgbClr val="0070C0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5366" name="AutoShape 10" descr="grad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7A448-F9AA-834D-9E0E-2F2088F4DC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"/>
            <a:ext cx="9144000" cy="427700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2045D-B5F2-A54C-ADA5-2E44D75DCD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3"/>
          <a:stretch/>
        </p:blipFill>
        <p:spPr>
          <a:xfrm>
            <a:off x="0" y="10004"/>
            <a:ext cx="9144000" cy="6847995"/>
          </a:xfrm>
          <a:prstGeom prst="rect">
            <a:avLst/>
          </a:prstGeom>
        </p:spPr>
      </p:pic>
      <p:sp>
        <p:nvSpPr>
          <p:cNvPr id="16388" name="AutoShape 10" descr="grad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400">
                <a:solidFill>
                  <a:schemeClr val="tx1"/>
                </a:solidFill>
                <a:latin typeface="Boopee" pitchFamily="2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16389" name="Title 8"/>
          <p:cNvSpPr>
            <a:spLocks noGrp="1"/>
          </p:cNvSpPr>
          <p:nvPr>
            <p:ph type="title"/>
          </p:nvPr>
        </p:nvSpPr>
        <p:spPr>
          <a:xfrm>
            <a:off x="794604" y="5282173"/>
            <a:ext cx="7680960" cy="1371600"/>
          </a:xfrm>
          <a:solidFill>
            <a:schemeClr val="accent6">
              <a:lumMod val="75000"/>
              <a:alpha val="67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altLang="en-US" sz="4400" b="1" dirty="0">
                <a:solidFill>
                  <a:srgbClr val="FF9933"/>
                </a:solidFill>
              </a:rPr>
              <a:t>Start with making YOUR attitude positive</a:t>
            </a:r>
          </a:p>
        </p:txBody>
      </p:sp>
    </p:spTree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Arial"/>
      </a:majorFont>
      <a:minorFont>
        <a:latin typeface="Boopee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Arial"/>
      </a:majorFont>
      <a:minorFont>
        <a:latin typeface="Boopee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Arial"/>
      </a:majorFont>
      <a:minorFont>
        <a:latin typeface="Boopee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Arial"/>
      </a:majorFont>
      <a:minorFont>
        <a:latin typeface="Boopee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Arial"/>
      </a:majorFont>
      <a:minorFont>
        <a:latin typeface="Boopee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Arial"/>
      </a:majorFont>
      <a:minorFont>
        <a:latin typeface="Boopee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Arial"/>
      </a:majorFont>
      <a:minorFont>
        <a:latin typeface="Boopee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Arial"/>
      </a:majorFont>
      <a:minorFont>
        <a:latin typeface="Boopee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Arial"/>
      </a:majorFont>
      <a:minorFont>
        <a:latin typeface="Boopee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5848</TotalTime>
  <Words>472</Words>
  <Application>Microsoft Office PowerPoint</Application>
  <PresentationFormat>On-screen Show (4:3)</PresentationFormat>
  <Paragraphs>92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Arabic Typesetting</vt:lpstr>
      <vt:lpstr>Arial</vt:lpstr>
      <vt:lpstr>Boopee</vt:lpstr>
      <vt:lpstr>Century Gothic</vt:lpstr>
      <vt:lpstr>Comic Sans MS</vt:lpstr>
      <vt:lpstr>Garamond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Savon</vt:lpstr>
      <vt:lpstr>  Part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Start with making YOUR attitude positive</vt:lpstr>
      <vt:lpstr>Its easy to complain and crib, but have YOU made the effort?</vt:lpstr>
      <vt:lpstr>Grab every chance to refuel your relationship!</vt:lpstr>
      <vt:lpstr>PowerPoint Presentation</vt:lpstr>
      <vt:lpstr>Take the initiative of talking to them about your life before they feel the need to interrogate</vt:lpstr>
      <vt:lpstr>Consult them in  important decision making</vt:lpstr>
      <vt:lpstr>SMALLEST WORDS tend to have the BIGGEST IMPACT</vt:lpstr>
      <vt:lpstr>Go on…try it!</vt:lpstr>
      <vt:lpstr>Surprise them for a change!</vt:lpstr>
      <vt:lpstr>PowerPoint Presentation</vt:lpstr>
      <vt:lpstr>PowerPoint Presentation</vt:lpstr>
      <vt:lpstr>           Try to defuse the situation </vt:lpstr>
      <vt:lpstr>They can always here you, so don’t mutter under your breath!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ssgc</cp:lastModifiedBy>
  <cp:revision>322</cp:revision>
  <dcterms:created xsi:type="dcterms:W3CDTF">2008-06-10T13:54:23Z</dcterms:created>
  <dcterms:modified xsi:type="dcterms:W3CDTF">2020-09-22T09:44:05Z</dcterms:modified>
</cp:coreProperties>
</file>