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55" r:id="rId2"/>
    <p:sldMasterId id="2147484168" r:id="rId3"/>
    <p:sldMasterId id="2147484180" r:id="rId4"/>
    <p:sldMasterId id="2147484192" r:id="rId5"/>
    <p:sldMasterId id="2147484204" r:id="rId6"/>
    <p:sldMasterId id="2147484216" r:id="rId7"/>
    <p:sldMasterId id="2147484228" r:id="rId8"/>
    <p:sldMasterId id="2147484510" r:id="rId9"/>
    <p:sldMasterId id="2147484594" r:id="rId10"/>
  </p:sldMasterIdLst>
  <p:notesMasterIdLst>
    <p:notesMasterId r:id="rId36"/>
  </p:notesMasterIdLst>
  <p:sldIdLst>
    <p:sldId id="439" r:id="rId11"/>
    <p:sldId id="284" r:id="rId12"/>
    <p:sldId id="442" r:id="rId13"/>
    <p:sldId id="287" r:id="rId14"/>
    <p:sldId id="441" r:id="rId15"/>
    <p:sldId id="536" r:id="rId16"/>
    <p:sldId id="537" r:id="rId17"/>
    <p:sldId id="527" r:id="rId18"/>
    <p:sldId id="538" r:id="rId19"/>
    <p:sldId id="545" r:id="rId20"/>
    <p:sldId id="542" r:id="rId21"/>
    <p:sldId id="543" r:id="rId22"/>
    <p:sldId id="472" r:id="rId23"/>
    <p:sldId id="544" r:id="rId24"/>
    <p:sldId id="528" r:id="rId25"/>
    <p:sldId id="518" r:id="rId26"/>
    <p:sldId id="539" r:id="rId27"/>
    <p:sldId id="519" r:id="rId28"/>
    <p:sldId id="540" r:id="rId29"/>
    <p:sldId id="446" r:id="rId30"/>
    <p:sldId id="531" r:id="rId31"/>
    <p:sldId id="532" r:id="rId32"/>
    <p:sldId id="524" r:id="rId33"/>
    <p:sldId id="525" r:id="rId34"/>
    <p:sldId id="541" r:id="rId35"/>
  </p:sldIdLst>
  <p:sldSz cx="9144000" cy="6858000" type="screen4x3"/>
  <p:notesSz cx="6858000" cy="9144000"/>
  <p:defaultTextStyle>
    <a:defPPr>
      <a:defRPr lang="en-IN"/>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8AF8D"/>
    <a:srgbClr val="FF9999"/>
    <a:srgbClr val="FFFF66"/>
    <a:srgbClr val="FF9933"/>
    <a:srgbClr val="FFFFCC"/>
    <a:srgbClr val="FF3399"/>
    <a:srgbClr val="99CC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54" autoAdjust="0"/>
    <p:restoredTop sz="93837" autoAdjust="0"/>
  </p:normalViewPr>
  <p:slideViewPr>
    <p:cSldViewPr>
      <p:cViewPr varScale="1">
        <p:scale>
          <a:sx n="67" d="100"/>
          <a:sy n="67" d="100"/>
        </p:scale>
        <p:origin x="33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1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214CE0-2209-43A0-826B-EB84F4747372}"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4F7A6A93-0EEE-4089-B479-DA64923D341C}">
      <dgm:prSet phldrT="[Text]"/>
      <dgm:spPr/>
      <dgm:t>
        <a:bodyPr/>
        <a:lstStyle/>
        <a:p>
          <a:r>
            <a:rPr lang="en-US" b="1" dirty="0">
              <a:solidFill>
                <a:schemeClr val="bg1"/>
              </a:solidFill>
            </a:rPr>
            <a:t>Give gifts equally</a:t>
          </a:r>
        </a:p>
      </dgm:t>
    </dgm:pt>
    <dgm:pt modelId="{42D369F4-ED09-4635-B663-175084052CB3}" type="parTrans" cxnId="{74F7F5D5-30F4-409A-829E-B1E54985E268}">
      <dgm:prSet/>
      <dgm:spPr/>
      <dgm:t>
        <a:bodyPr/>
        <a:lstStyle/>
        <a:p>
          <a:endParaRPr lang="en-US"/>
        </a:p>
      </dgm:t>
    </dgm:pt>
    <dgm:pt modelId="{F0C91B93-63FB-4D33-BD2A-2CEDB0010DAA}" type="sibTrans" cxnId="{74F7F5D5-30F4-409A-829E-B1E54985E268}">
      <dgm:prSet/>
      <dgm:spPr/>
      <dgm:t>
        <a:bodyPr/>
        <a:lstStyle/>
        <a:p>
          <a:endParaRPr lang="en-US"/>
        </a:p>
      </dgm:t>
    </dgm:pt>
    <dgm:pt modelId="{BB91A490-397D-4062-B5BD-40148A8EDB6E}">
      <dgm:prSet phldrT="[Text]"/>
      <dgm:spPr/>
      <dgm:t>
        <a:bodyPr/>
        <a:lstStyle/>
        <a:p>
          <a:r>
            <a:rPr lang="en-US" b="1" dirty="0">
              <a:solidFill>
                <a:schemeClr val="bg1"/>
              </a:solidFill>
            </a:rPr>
            <a:t>Show no preference</a:t>
          </a:r>
        </a:p>
      </dgm:t>
    </dgm:pt>
    <dgm:pt modelId="{668627E8-755C-4C75-B55C-59E3EEAD04BD}" type="parTrans" cxnId="{EE068511-F431-4A73-8717-EF8A8C84350A}">
      <dgm:prSet/>
      <dgm:spPr/>
      <dgm:t>
        <a:bodyPr/>
        <a:lstStyle/>
        <a:p>
          <a:endParaRPr lang="en-US"/>
        </a:p>
      </dgm:t>
    </dgm:pt>
    <dgm:pt modelId="{52EC3FD2-89F6-49F0-877A-B5260A506EA5}" type="sibTrans" cxnId="{EE068511-F431-4A73-8717-EF8A8C84350A}">
      <dgm:prSet/>
      <dgm:spPr/>
      <dgm:t>
        <a:bodyPr/>
        <a:lstStyle/>
        <a:p>
          <a:endParaRPr lang="en-US"/>
        </a:p>
      </dgm:t>
    </dgm:pt>
    <dgm:pt modelId="{574E76C2-E509-4093-814E-B43A0B78596D}">
      <dgm:prSet phldrT="[Text]"/>
      <dgm:spPr/>
      <dgm:t>
        <a:bodyPr/>
        <a:lstStyle/>
        <a:p>
          <a:r>
            <a:rPr lang="en-US" b="1" dirty="0">
              <a:solidFill>
                <a:schemeClr val="bg1"/>
              </a:solidFill>
            </a:rPr>
            <a:t>Treat them equally in all matters</a:t>
          </a:r>
        </a:p>
      </dgm:t>
    </dgm:pt>
    <dgm:pt modelId="{63F87701-00E3-4147-888D-6D2D75A1129E}" type="parTrans" cxnId="{E8C025E9-080C-4432-9386-9BF07B730A43}">
      <dgm:prSet/>
      <dgm:spPr/>
      <dgm:t>
        <a:bodyPr/>
        <a:lstStyle/>
        <a:p>
          <a:endParaRPr lang="en-US"/>
        </a:p>
      </dgm:t>
    </dgm:pt>
    <dgm:pt modelId="{7B2C3BBC-9F46-442B-A309-C20A9827F175}" type="sibTrans" cxnId="{E8C025E9-080C-4432-9386-9BF07B730A43}">
      <dgm:prSet/>
      <dgm:spPr/>
      <dgm:t>
        <a:bodyPr/>
        <a:lstStyle/>
        <a:p>
          <a:endParaRPr lang="en-US"/>
        </a:p>
      </dgm:t>
    </dgm:pt>
    <dgm:pt modelId="{0A69F036-1739-4B7E-AD40-572CC8438018}" type="pres">
      <dgm:prSet presAssocID="{FF214CE0-2209-43A0-826B-EB84F4747372}" presName="linear" presStyleCnt="0">
        <dgm:presLayoutVars>
          <dgm:dir/>
          <dgm:animLvl val="lvl"/>
          <dgm:resizeHandles val="exact"/>
        </dgm:presLayoutVars>
      </dgm:prSet>
      <dgm:spPr/>
    </dgm:pt>
    <dgm:pt modelId="{63695A0F-154D-4ECB-83D2-9278A0A44336}" type="pres">
      <dgm:prSet presAssocID="{4F7A6A93-0EEE-4089-B479-DA64923D341C}" presName="parentLin" presStyleCnt="0"/>
      <dgm:spPr/>
    </dgm:pt>
    <dgm:pt modelId="{36E340F4-3ED4-4D1C-A8D5-510168EAA16D}" type="pres">
      <dgm:prSet presAssocID="{4F7A6A93-0EEE-4089-B479-DA64923D341C}" presName="parentLeftMargin" presStyleLbl="node1" presStyleIdx="0" presStyleCnt="3"/>
      <dgm:spPr/>
    </dgm:pt>
    <dgm:pt modelId="{3184C308-3298-49BC-9D7C-BBD83C10FF44}" type="pres">
      <dgm:prSet presAssocID="{4F7A6A93-0EEE-4089-B479-DA64923D341C}" presName="parentText" presStyleLbl="node1" presStyleIdx="0" presStyleCnt="3">
        <dgm:presLayoutVars>
          <dgm:chMax val="0"/>
          <dgm:bulletEnabled val="1"/>
        </dgm:presLayoutVars>
      </dgm:prSet>
      <dgm:spPr/>
    </dgm:pt>
    <dgm:pt modelId="{0AA13419-1065-452E-BE35-5750397CDAE2}" type="pres">
      <dgm:prSet presAssocID="{4F7A6A93-0EEE-4089-B479-DA64923D341C}" presName="negativeSpace" presStyleCnt="0"/>
      <dgm:spPr/>
    </dgm:pt>
    <dgm:pt modelId="{1A3873C5-FFD8-4309-A8D6-65DB69D8D23C}" type="pres">
      <dgm:prSet presAssocID="{4F7A6A93-0EEE-4089-B479-DA64923D341C}" presName="childText" presStyleLbl="conFgAcc1" presStyleIdx="0" presStyleCnt="3">
        <dgm:presLayoutVars>
          <dgm:bulletEnabled val="1"/>
        </dgm:presLayoutVars>
      </dgm:prSet>
      <dgm:spPr/>
    </dgm:pt>
    <dgm:pt modelId="{A66F1D10-CF4B-47BF-B60B-8A6644986F5B}" type="pres">
      <dgm:prSet presAssocID="{F0C91B93-63FB-4D33-BD2A-2CEDB0010DAA}" presName="spaceBetweenRectangles" presStyleCnt="0"/>
      <dgm:spPr/>
    </dgm:pt>
    <dgm:pt modelId="{E704696B-29DE-4846-A76B-3D66758C70BD}" type="pres">
      <dgm:prSet presAssocID="{BB91A490-397D-4062-B5BD-40148A8EDB6E}" presName="parentLin" presStyleCnt="0"/>
      <dgm:spPr/>
    </dgm:pt>
    <dgm:pt modelId="{2F62FB94-F362-4F1C-81A4-5A000FD23243}" type="pres">
      <dgm:prSet presAssocID="{BB91A490-397D-4062-B5BD-40148A8EDB6E}" presName="parentLeftMargin" presStyleLbl="node1" presStyleIdx="0" presStyleCnt="3"/>
      <dgm:spPr/>
    </dgm:pt>
    <dgm:pt modelId="{BE267FB6-87F1-4B34-890C-0948D1E477A7}" type="pres">
      <dgm:prSet presAssocID="{BB91A490-397D-4062-B5BD-40148A8EDB6E}" presName="parentText" presStyleLbl="node1" presStyleIdx="1" presStyleCnt="3" custScaleX="109085">
        <dgm:presLayoutVars>
          <dgm:chMax val="0"/>
          <dgm:bulletEnabled val="1"/>
        </dgm:presLayoutVars>
      </dgm:prSet>
      <dgm:spPr/>
    </dgm:pt>
    <dgm:pt modelId="{6DC6FBDB-386B-48E9-9BCA-3F9922CCCF3A}" type="pres">
      <dgm:prSet presAssocID="{BB91A490-397D-4062-B5BD-40148A8EDB6E}" presName="negativeSpace" presStyleCnt="0"/>
      <dgm:spPr/>
    </dgm:pt>
    <dgm:pt modelId="{07284153-DD3F-49D6-8929-D278AC432B1A}" type="pres">
      <dgm:prSet presAssocID="{BB91A490-397D-4062-B5BD-40148A8EDB6E}" presName="childText" presStyleLbl="conFgAcc1" presStyleIdx="1" presStyleCnt="3">
        <dgm:presLayoutVars>
          <dgm:bulletEnabled val="1"/>
        </dgm:presLayoutVars>
      </dgm:prSet>
      <dgm:spPr/>
    </dgm:pt>
    <dgm:pt modelId="{9A4D6450-5857-4384-AB1C-1D01642E03DE}" type="pres">
      <dgm:prSet presAssocID="{52EC3FD2-89F6-49F0-877A-B5260A506EA5}" presName="spaceBetweenRectangles" presStyleCnt="0"/>
      <dgm:spPr/>
    </dgm:pt>
    <dgm:pt modelId="{FC2828E6-10C4-464C-BE36-6EFBD0C32BF4}" type="pres">
      <dgm:prSet presAssocID="{574E76C2-E509-4093-814E-B43A0B78596D}" presName="parentLin" presStyleCnt="0"/>
      <dgm:spPr/>
    </dgm:pt>
    <dgm:pt modelId="{EBE7E959-A34E-45F3-AAFD-4DA80E5B9251}" type="pres">
      <dgm:prSet presAssocID="{574E76C2-E509-4093-814E-B43A0B78596D}" presName="parentLeftMargin" presStyleLbl="node1" presStyleIdx="1" presStyleCnt="3"/>
      <dgm:spPr/>
    </dgm:pt>
    <dgm:pt modelId="{4CA00696-3AE0-485A-AACA-94C212D5A5A9}" type="pres">
      <dgm:prSet presAssocID="{574E76C2-E509-4093-814E-B43A0B78596D}" presName="parentText" presStyleLbl="node1" presStyleIdx="2" presStyleCnt="3" custScaleX="125739" custScaleY="150335">
        <dgm:presLayoutVars>
          <dgm:chMax val="0"/>
          <dgm:bulletEnabled val="1"/>
        </dgm:presLayoutVars>
      </dgm:prSet>
      <dgm:spPr/>
    </dgm:pt>
    <dgm:pt modelId="{29AEE539-1E29-48C0-95A7-9B9FCFE7B167}" type="pres">
      <dgm:prSet presAssocID="{574E76C2-E509-4093-814E-B43A0B78596D}" presName="negativeSpace" presStyleCnt="0"/>
      <dgm:spPr/>
    </dgm:pt>
    <dgm:pt modelId="{CE457A66-06C5-4F2F-BC8B-E529820BEF8E}" type="pres">
      <dgm:prSet presAssocID="{574E76C2-E509-4093-814E-B43A0B78596D}" presName="childText" presStyleLbl="conFgAcc1" presStyleIdx="2" presStyleCnt="3">
        <dgm:presLayoutVars>
          <dgm:bulletEnabled val="1"/>
        </dgm:presLayoutVars>
      </dgm:prSet>
      <dgm:spPr>
        <a:solidFill>
          <a:schemeClr val="tx1">
            <a:alpha val="90000"/>
          </a:schemeClr>
        </a:solidFill>
      </dgm:spPr>
    </dgm:pt>
  </dgm:ptLst>
  <dgm:cxnLst>
    <dgm:cxn modelId="{CE46CB00-2F85-409D-BF9E-126E17C65F8D}" type="presOf" srcId="{4F7A6A93-0EEE-4089-B479-DA64923D341C}" destId="{3184C308-3298-49BC-9D7C-BBD83C10FF44}" srcOrd="1" destOrd="0" presId="urn:microsoft.com/office/officeart/2005/8/layout/list1"/>
    <dgm:cxn modelId="{49D43D08-BD7A-4FD4-8549-BD1B1E6D818C}" type="presOf" srcId="{574E76C2-E509-4093-814E-B43A0B78596D}" destId="{4CA00696-3AE0-485A-AACA-94C212D5A5A9}" srcOrd="1" destOrd="0" presId="urn:microsoft.com/office/officeart/2005/8/layout/list1"/>
    <dgm:cxn modelId="{B72B500D-FBE5-48DF-967D-7EDDC3AC43C2}" type="presOf" srcId="{BB91A490-397D-4062-B5BD-40148A8EDB6E}" destId="{2F62FB94-F362-4F1C-81A4-5A000FD23243}" srcOrd="0" destOrd="0" presId="urn:microsoft.com/office/officeart/2005/8/layout/list1"/>
    <dgm:cxn modelId="{EE068511-F431-4A73-8717-EF8A8C84350A}" srcId="{FF214CE0-2209-43A0-826B-EB84F4747372}" destId="{BB91A490-397D-4062-B5BD-40148A8EDB6E}" srcOrd="1" destOrd="0" parTransId="{668627E8-755C-4C75-B55C-59E3EEAD04BD}" sibTransId="{52EC3FD2-89F6-49F0-877A-B5260A506EA5}"/>
    <dgm:cxn modelId="{8FE7487D-3677-4F9F-A530-2318F13A2342}" type="presOf" srcId="{FF214CE0-2209-43A0-826B-EB84F4747372}" destId="{0A69F036-1739-4B7E-AD40-572CC8438018}" srcOrd="0" destOrd="0" presId="urn:microsoft.com/office/officeart/2005/8/layout/list1"/>
    <dgm:cxn modelId="{290C8796-2FB5-4165-A258-EB277A0674D7}" type="presOf" srcId="{BB91A490-397D-4062-B5BD-40148A8EDB6E}" destId="{BE267FB6-87F1-4B34-890C-0948D1E477A7}" srcOrd="1" destOrd="0" presId="urn:microsoft.com/office/officeart/2005/8/layout/list1"/>
    <dgm:cxn modelId="{1BB8A09C-8CF6-4EB6-BCBC-5A90001D6CF9}" type="presOf" srcId="{574E76C2-E509-4093-814E-B43A0B78596D}" destId="{EBE7E959-A34E-45F3-AAFD-4DA80E5B9251}" srcOrd="0" destOrd="0" presId="urn:microsoft.com/office/officeart/2005/8/layout/list1"/>
    <dgm:cxn modelId="{3AD6649E-99ED-4A4D-983F-B94CE9C21A11}" type="presOf" srcId="{4F7A6A93-0EEE-4089-B479-DA64923D341C}" destId="{36E340F4-3ED4-4D1C-A8D5-510168EAA16D}" srcOrd="0" destOrd="0" presId="urn:microsoft.com/office/officeart/2005/8/layout/list1"/>
    <dgm:cxn modelId="{74F7F5D5-30F4-409A-829E-B1E54985E268}" srcId="{FF214CE0-2209-43A0-826B-EB84F4747372}" destId="{4F7A6A93-0EEE-4089-B479-DA64923D341C}" srcOrd="0" destOrd="0" parTransId="{42D369F4-ED09-4635-B663-175084052CB3}" sibTransId="{F0C91B93-63FB-4D33-BD2A-2CEDB0010DAA}"/>
    <dgm:cxn modelId="{E8C025E9-080C-4432-9386-9BF07B730A43}" srcId="{FF214CE0-2209-43A0-826B-EB84F4747372}" destId="{574E76C2-E509-4093-814E-B43A0B78596D}" srcOrd="2" destOrd="0" parTransId="{63F87701-00E3-4147-888D-6D2D75A1129E}" sibTransId="{7B2C3BBC-9F46-442B-A309-C20A9827F175}"/>
    <dgm:cxn modelId="{F3E5953E-EDBF-458C-B42B-FF9FA479044A}" type="presParOf" srcId="{0A69F036-1739-4B7E-AD40-572CC8438018}" destId="{63695A0F-154D-4ECB-83D2-9278A0A44336}" srcOrd="0" destOrd="0" presId="urn:microsoft.com/office/officeart/2005/8/layout/list1"/>
    <dgm:cxn modelId="{61C98221-A684-4DAE-9ECA-D1CC4F5DE161}" type="presParOf" srcId="{63695A0F-154D-4ECB-83D2-9278A0A44336}" destId="{36E340F4-3ED4-4D1C-A8D5-510168EAA16D}" srcOrd="0" destOrd="0" presId="urn:microsoft.com/office/officeart/2005/8/layout/list1"/>
    <dgm:cxn modelId="{905A6BA3-C172-402A-B3D9-438EA8291D02}" type="presParOf" srcId="{63695A0F-154D-4ECB-83D2-9278A0A44336}" destId="{3184C308-3298-49BC-9D7C-BBD83C10FF44}" srcOrd="1" destOrd="0" presId="urn:microsoft.com/office/officeart/2005/8/layout/list1"/>
    <dgm:cxn modelId="{7056261D-9896-4100-A64D-230E23A54EFC}" type="presParOf" srcId="{0A69F036-1739-4B7E-AD40-572CC8438018}" destId="{0AA13419-1065-452E-BE35-5750397CDAE2}" srcOrd="1" destOrd="0" presId="urn:microsoft.com/office/officeart/2005/8/layout/list1"/>
    <dgm:cxn modelId="{98460D30-FF69-4F1F-A5B8-E9D50EFE0CFC}" type="presParOf" srcId="{0A69F036-1739-4B7E-AD40-572CC8438018}" destId="{1A3873C5-FFD8-4309-A8D6-65DB69D8D23C}" srcOrd="2" destOrd="0" presId="urn:microsoft.com/office/officeart/2005/8/layout/list1"/>
    <dgm:cxn modelId="{30C8128F-327E-4C19-99A1-DCF70BF0A03E}" type="presParOf" srcId="{0A69F036-1739-4B7E-AD40-572CC8438018}" destId="{A66F1D10-CF4B-47BF-B60B-8A6644986F5B}" srcOrd="3" destOrd="0" presId="urn:microsoft.com/office/officeart/2005/8/layout/list1"/>
    <dgm:cxn modelId="{09DD1CEC-EAF1-4906-9D98-40D1D122B5C1}" type="presParOf" srcId="{0A69F036-1739-4B7E-AD40-572CC8438018}" destId="{E704696B-29DE-4846-A76B-3D66758C70BD}" srcOrd="4" destOrd="0" presId="urn:microsoft.com/office/officeart/2005/8/layout/list1"/>
    <dgm:cxn modelId="{F4714904-C1B7-463A-8D83-46313477EDDE}" type="presParOf" srcId="{E704696B-29DE-4846-A76B-3D66758C70BD}" destId="{2F62FB94-F362-4F1C-81A4-5A000FD23243}" srcOrd="0" destOrd="0" presId="urn:microsoft.com/office/officeart/2005/8/layout/list1"/>
    <dgm:cxn modelId="{3F497FA4-4B12-4104-B4F8-3DCB9930E1C7}" type="presParOf" srcId="{E704696B-29DE-4846-A76B-3D66758C70BD}" destId="{BE267FB6-87F1-4B34-890C-0948D1E477A7}" srcOrd="1" destOrd="0" presId="urn:microsoft.com/office/officeart/2005/8/layout/list1"/>
    <dgm:cxn modelId="{AFB7322C-69AE-4A7E-8108-9538F5BCD4B0}" type="presParOf" srcId="{0A69F036-1739-4B7E-AD40-572CC8438018}" destId="{6DC6FBDB-386B-48E9-9BCA-3F9922CCCF3A}" srcOrd="5" destOrd="0" presId="urn:microsoft.com/office/officeart/2005/8/layout/list1"/>
    <dgm:cxn modelId="{3291F331-9106-4B6A-AC00-55839B256E89}" type="presParOf" srcId="{0A69F036-1739-4B7E-AD40-572CC8438018}" destId="{07284153-DD3F-49D6-8929-D278AC432B1A}" srcOrd="6" destOrd="0" presId="urn:microsoft.com/office/officeart/2005/8/layout/list1"/>
    <dgm:cxn modelId="{B63596C0-0790-40F2-ABFA-13A431F0137A}" type="presParOf" srcId="{0A69F036-1739-4B7E-AD40-572CC8438018}" destId="{9A4D6450-5857-4384-AB1C-1D01642E03DE}" srcOrd="7" destOrd="0" presId="urn:microsoft.com/office/officeart/2005/8/layout/list1"/>
    <dgm:cxn modelId="{3F8CBF6F-1B2E-4B37-BF08-44D149F56AD3}" type="presParOf" srcId="{0A69F036-1739-4B7E-AD40-572CC8438018}" destId="{FC2828E6-10C4-464C-BE36-6EFBD0C32BF4}" srcOrd="8" destOrd="0" presId="urn:microsoft.com/office/officeart/2005/8/layout/list1"/>
    <dgm:cxn modelId="{53A86A2A-6601-42DD-ABCC-800B9FB8682B}" type="presParOf" srcId="{FC2828E6-10C4-464C-BE36-6EFBD0C32BF4}" destId="{EBE7E959-A34E-45F3-AAFD-4DA80E5B9251}" srcOrd="0" destOrd="0" presId="urn:microsoft.com/office/officeart/2005/8/layout/list1"/>
    <dgm:cxn modelId="{26C01161-317A-4F9F-A49F-5D89F3B039C1}" type="presParOf" srcId="{FC2828E6-10C4-464C-BE36-6EFBD0C32BF4}" destId="{4CA00696-3AE0-485A-AACA-94C212D5A5A9}" srcOrd="1" destOrd="0" presId="urn:microsoft.com/office/officeart/2005/8/layout/list1"/>
    <dgm:cxn modelId="{001FDB66-C9F0-416F-8AF6-53C4B8D6B9BD}" type="presParOf" srcId="{0A69F036-1739-4B7E-AD40-572CC8438018}" destId="{29AEE539-1E29-48C0-95A7-9B9FCFE7B167}" srcOrd="9" destOrd="0" presId="urn:microsoft.com/office/officeart/2005/8/layout/list1"/>
    <dgm:cxn modelId="{A01F9A05-BE70-4224-B96D-C86A66EEC5D5}" type="presParOf" srcId="{0A69F036-1739-4B7E-AD40-572CC8438018}" destId="{CE457A66-06C5-4F2F-BC8B-E529820BEF8E}"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873C5-FFD8-4309-A8D6-65DB69D8D23C}">
      <dsp:nvSpPr>
        <dsp:cNvPr id="0" name=""/>
        <dsp:cNvSpPr/>
      </dsp:nvSpPr>
      <dsp:spPr>
        <a:xfrm>
          <a:off x="0" y="878349"/>
          <a:ext cx="8136904" cy="655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84C308-3298-49BC-9D7C-BBD83C10FF44}">
      <dsp:nvSpPr>
        <dsp:cNvPr id="0" name=""/>
        <dsp:cNvSpPr/>
      </dsp:nvSpPr>
      <dsp:spPr>
        <a:xfrm>
          <a:off x="406845" y="494589"/>
          <a:ext cx="5695832" cy="7675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289" tIns="0" rIns="215289" bIns="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chemeClr val="bg1"/>
              </a:solidFill>
            </a:rPr>
            <a:t>Give gifts equally</a:t>
          </a:r>
        </a:p>
      </dsp:txBody>
      <dsp:txXfrm>
        <a:off x="444312" y="532056"/>
        <a:ext cx="5620898" cy="692586"/>
      </dsp:txXfrm>
    </dsp:sp>
    <dsp:sp modelId="{07284153-DD3F-49D6-8929-D278AC432B1A}">
      <dsp:nvSpPr>
        <dsp:cNvPr id="0" name=""/>
        <dsp:cNvSpPr/>
      </dsp:nvSpPr>
      <dsp:spPr>
        <a:xfrm>
          <a:off x="0" y="2057709"/>
          <a:ext cx="8136904" cy="655200"/>
        </a:xfrm>
        <a:prstGeom prst="rect">
          <a:avLst/>
        </a:prstGeom>
        <a:solidFill>
          <a:schemeClr val="lt1">
            <a:alpha val="90000"/>
            <a:hueOff val="0"/>
            <a:satOff val="0"/>
            <a:lumOff val="0"/>
            <a:alphaOff val="0"/>
          </a:schemeClr>
        </a:solidFill>
        <a:ln w="12700" cap="flat" cmpd="sng" algn="ctr">
          <a:solidFill>
            <a:schemeClr val="accent5">
              <a:hueOff val="663526"/>
              <a:satOff val="12493"/>
              <a:lumOff val="-588"/>
              <a:alphaOff val="0"/>
            </a:schemeClr>
          </a:solidFill>
          <a:prstDash val="solid"/>
        </a:ln>
        <a:effectLst/>
      </dsp:spPr>
      <dsp:style>
        <a:lnRef idx="2">
          <a:scrgbClr r="0" g="0" b="0"/>
        </a:lnRef>
        <a:fillRef idx="1">
          <a:scrgbClr r="0" g="0" b="0"/>
        </a:fillRef>
        <a:effectRef idx="0">
          <a:scrgbClr r="0" g="0" b="0"/>
        </a:effectRef>
        <a:fontRef idx="minor"/>
      </dsp:style>
    </dsp:sp>
    <dsp:sp modelId="{BE267FB6-87F1-4B34-890C-0948D1E477A7}">
      <dsp:nvSpPr>
        <dsp:cNvPr id="0" name=""/>
        <dsp:cNvSpPr/>
      </dsp:nvSpPr>
      <dsp:spPr>
        <a:xfrm>
          <a:off x="406845" y="1673949"/>
          <a:ext cx="6213299" cy="767520"/>
        </a:xfrm>
        <a:prstGeom prst="roundRect">
          <a:avLst/>
        </a:prstGeom>
        <a:solidFill>
          <a:schemeClr val="accent5">
            <a:hueOff val="663526"/>
            <a:satOff val="12493"/>
            <a:lumOff val="-58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289" tIns="0" rIns="215289" bIns="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chemeClr val="bg1"/>
              </a:solidFill>
            </a:rPr>
            <a:t>Show no preference</a:t>
          </a:r>
        </a:p>
      </dsp:txBody>
      <dsp:txXfrm>
        <a:off x="444312" y="1711416"/>
        <a:ext cx="6138365" cy="692586"/>
      </dsp:txXfrm>
    </dsp:sp>
    <dsp:sp modelId="{CE457A66-06C5-4F2F-BC8B-E529820BEF8E}">
      <dsp:nvSpPr>
        <dsp:cNvPr id="0" name=""/>
        <dsp:cNvSpPr/>
      </dsp:nvSpPr>
      <dsp:spPr>
        <a:xfrm>
          <a:off x="0" y="3623401"/>
          <a:ext cx="8136904" cy="655200"/>
        </a:xfrm>
        <a:prstGeom prst="rect">
          <a:avLst/>
        </a:prstGeom>
        <a:solidFill>
          <a:schemeClr val="tx1">
            <a:alpha val="90000"/>
          </a:schemeClr>
        </a:solidFill>
        <a:ln w="12700" cap="flat" cmpd="sng" algn="ctr">
          <a:solidFill>
            <a:schemeClr val="accent5">
              <a:hueOff val="1327051"/>
              <a:satOff val="24986"/>
              <a:lumOff val="-1176"/>
              <a:alphaOff val="0"/>
            </a:schemeClr>
          </a:solidFill>
          <a:prstDash val="solid"/>
        </a:ln>
        <a:effectLst/>
      </dsp:spPr>
      <dsp:style>
        <a:lnRef idx="2">
          <a:scrgbClr r="0" g="0" b="0"/>
        </a:lnRef>
        <a:fillRef idx="1">
          <a:scrgbClr r="0" g="0" b="0"/>
        </a:fillRef>
        <a:effectRef idx="0">
          <a:scrgbClr r="0" g="0" b="0"/>
        </a:effectRef>
        <a:fontRef idx="minor"/>
      </dsp:style>
    </dsp:sp>
    <dsp:sp modelId="{4CA00696-3AE0-485A-AACA-94C212D5A5A9}">
      <dsp:nvSpPr>
        <dsp:cNvPr id="0" name=""/>
        <dsp:cNvSpPr/>
      </dsp:nvSpPr>
      <dsp:spPr>
        <a:xfrm>
          <a:off x="406845" y="2853309"/>
          <a:ext cx="7161883" cy="1153851"/>
        </a:xfrm>
        <a:prstGeom prst="roundRect">
          <a:avLst/>
        </a:prstGeom>
        <a:solidFill>
          <a:schemeClr val="accent5">
            <a:hueOff val="1327051"/>
            <a:satOff val="24986"/>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289" tIns="0" rIns="215289" bIns="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chemeClr val="bg1"/>
              </a:solidFill>
            </a:rPr>
            <a:t>Treat them equally in all matters</a:t>
          </a:r>
        </a:p>
      </dsp:txBody>
      <dsp:txXfrm>
        <a:off x="463171" y="2909635"/>
        <a:ext cx="7049231" cy="104119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en-IN"/>
          </a:p>
        </p:txBody>
      </p:sp>
      <p:sp>
        <p:nvSpPr>
          <p:cNvPr id="655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en-IN"/>
          </a:p>
        </p:txBody>
      </p:sp>
      <p:sp>
        <p:nvSpPr>
          <p:cNvPr id="151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IN" noProof="0"/>
              <a:t>Click to edit Master text styles</a:t>
            </a:r>
          </a:p>
          <a:p>
            <a:pPr lvl="1"/>
            <a:r>
              <a:rPr lang="en-IN" noProof="0"/>
              <a:t>Second level</a:t>
            </a:r>
          </a:p>
          <a:p>
            <a:pPr lvl="2"/>
            <a:r>
              <a:rPr lang="en-IN" noProof="0"/>
              <a:t>Third level</a:t>
            </a:r>
          </a:p>
          <a:p>
            <a:pPr lvl="3"/>
            <a:r>
              <a:rPr lang="en-IN" noProof="0"/>
              <a:t>Fourth level</a:t>
            </a:r>
          </a:p>
          <a:p>
            <a:pPr lvl="4"/>
            <a:r>
              <a:rPr lang="en-IN" noProof="0"/>
              <a:t>Fifth level</a:t>
            </a:r>
          </a:p>
        </p:txBody>
      </p:sp>
      <p:sp>
        <p:nvSpPr>
          <p:cNvPr id="655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en-IN"/>
          </a:p>
        </p:txBody>
      </p:sp>
      <p:sp>
        <p:nvSpPr>
          <p:cNvPr id="655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5A1017E1-6A2C-429E-8831-E42FD5C7945E}" type="slidenum">
              <a:rPr lang="en-IN"/>
              <a:pPr>
                <a:defRPr/>
              </a:pPr>
              <a:t>‹#›</a:t>
            </a:fld>
            <a:endParaRPr lang="en-IN"/>
          </a:p>
        </p:txBody>
      </p:sp>
    </p:spTree>
    <p:extLst>
      <p:ext uri="{BB962C8B-B14F-4D97-AF65-F5344CB8AC3E}">
        <p14:creationId xmlns:p14="http://schemas.microsoft.com/office/powerpoint/2010/main" val="21284509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ur-PK" dirty="0"/>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F2383A3-133C-4C08-887B-B2673E9B6F33}" type="slidenum">
              <a:rPr lang="en-IN" altLang="ur-PK" smtClean="0">
                <a:solidFill>
                  <a:srgbClr val="000000"/>
                </a:solidFill>
              </a:rPr>
              <a:pPr eaLnBrk="1" hangingPunct="1">
                <a:spcBef>
                  <a:spcPct val="0"/>
                </a:spcBef>
              </a:pPr>
              <a:t>1</a:t>
            </a:fld>
            <a:endParaRPr lang="en-IN" altLang="ur-PK">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ur-PK" dirty="0"/>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03491587-FB8E-415D-A42F-D205D502301A}" type="slidenum">
              <a:rPr lang="en-IN" altLang="ur-PK" smtClean="0"/>
              <a:pPr eaLnBrk="1" hangingPunct="1">
                <a:spcBef>
                  <a:spcPct val="0"/>
                </a:spcBef>
              </a:pPr>
              <a:t>11</a:t>
            </a:fld>
            <a:endParaRPr lang="en-IN" altLang="ur-PK"/>
          </a:p>
        </p:txBody>
      </p:sp>
    </p:spTree>
    <p:extLst>
      <p:ext uri="{BB962C8B-B14F-4D97-AF65-F5344CB8AC3E}">
        <p14:creationId xmlns:p14="http://schemas.microsoft.com/office/powerpoint/2010/main" val="3674495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ur-PK" dirty="0"/>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03491587-FB8E-415D-A42F-D205D502301A}" type="slidenum">
              <a:rPr lang="en-IN" altLang="ur-PK" smtClean="0"/>
              <a:pPr eaLnBrk="1" hangingPunct="1">
                <a:spcBef>
                  <a:spcPct val="0"/>
                </a:spcBef>
              </a:pPr>
              <a:t>12</a:t>
            </a:fld>
            <a:endParaRPr lang="en-IN" altLang="ur-PK"/>
          </a:p>
        </p:txBody>
      </p:sp>
    </p:spTree>
    <p:extLst>
      <p:ext uri="{BB962C8B-B14F-4D97-AF65-F5344CB8AC3E}">
        <p14:creationId xmlns:p14="http://schemas.microsoft.com/office/powerpoint/2010/main" val="2450851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solidFill>
                <a:schemeClr val="tx2"/>
              </a:solidFill>
            </a:endParaRPr>
          </a:p>
          <a:p>
            <a:endParaRPr lang="en-US" altLang="en-US" b="1" dirty="0">
              <a:solidFill>
                <a:schemeClr val="tx2"/>
              </a:solidFill>
            </a:endParaRPr>
          </a:p>
          <a:p>
            <a:endParaRPr lang="en-US" altLang="en-US" b="1" dirty="0">
              <a:solidFill>
                <a:schemeClr val="tx2"/>
              </a:solidFill>
            </a:endParaRPr>
          </a:p>
          <a:p>
            <a:pPr marL="0" indent="0">
              <a:buNone/>
            </a:pPr>
            <a:endParaRPr lang="en-GB" altLang="en-US" b="1" dirty="0">
              <a:solidFill>
                <a:schemeClr val="tx2"/>
              </a:solidFill>
            </a:endParaRPr>
          </a:p>
          <a:p>
            <a:endParaRPr lang="en-US" altLang="ur-PK" dirty="0"/>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F26171B-E60D-4E19-9767-20708575CBB7}" type="slidenum">
              <a:rPr lang="en-IN" altLang="ur-PK" smtClean="0"/>
              <a:pPr eaLnBrk="1" hangingPunct="1">
                <a:spcBef>
                  <a:spcPct val="0"/>
                </a:spcBef>
              </a:pPr>
              <a:t>13</a:t>
            </a:fld>
            <a:endParaRPr lang="en-IN" altLang="ur-PK"/>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solidFill>
                <a:schemeClr val="tx2"/>
              </a:solidFill>
            </a:endParaRPr>
          </a:p>
          <a:p>
            <a:endParaRPr lang="en-US" altLang="en-US" b="1" dirty="0">
              <a:solidFill>
                <a:schemeClr val="tx2"/>
              </a:solidFill>
            </a:endParaRPr>
          </a:p>
          <a:p>
            <a:endParaRPr lang="en-US" altLang="en-US" b="1" dirty="0">
              <a:solidFill>
                <a:schemeClr val="tx2"/>
              </a:solidFill>
            </a:endParaRPr>
          </a:p>
          <a:p>
            <a:pPr marL="0" indent="0">
              <a:buNone/>
            </a:pPr>
            <a:endParaRPr lang="en-GB" altLang="en-US" b="1" dirty="0">
              <a:solidFill>
                <a:schemeClr val="tx2"/>
              </a:solidFill>
            </a:endParaRPr>
          </a:p>
          <a:p>
            <a:endParaRPr lang="en-US" altLang="ur-PK" dirty="0"/>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F26171B-E60D-4E19-9767-20708575CBB7}" type="slidenum">
              <a:rPr lang="en-IN" altLang="ur-PK" smtClean="0"/>
              <a:pPr eaLnBrk="1" hangingPunct="1">
                <a:spcBef>
                  <a:spcPct val="0"/>
                </a:spcBef>
              </a:pPr>
              <a:t>14</a:t>
            </a:fld>
            <a:endParaRPr lang="en-IN" altLang="ur-PK"/>
          </a:p>
        </p:txBody>
      </p:sp>
    </p:spTree>
    <p:extLst>
      <p:ext uri="{BB962C8B-B14F-4D97-AF65-F5344CB8AC3E}">
        <p14:creationId xmlns:p14="http://schemas.microsoft.com/office/powerpoint/2010/main" val="998318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solidFill>
                <a:schemeClr val="tx2"/>
              </a:solidFill>
            </a:endParaRPr>
          </a:p>
          <a:p>
            <a:endParaRPr lang="en-US" altLang="en-US" b="1" dirty="0">
              <a:solidFill>
                <a:schemeClr val="tx2"/>
              </a:solidFill>
            </a:endParaRPr>
          </a:p>
          <a:p>
            <a:endParaRPr lang="en-US" altLang="en-US" b="1" dirty="0">
              <a:solidFill>
                <a:schemeClr val="tx2"/>
              </a:solidFill>
            </a:endParaRPr>
          </a:p>
          <a:p>
            <a:endParaRPr lang="en-US" altLang="en-US" b="1" dirty="0">
              <a:solidFill>
                <a:schemeClr val="tx2"/>
              </a:solidFill>
            </a:endParaRPr>
          </a:p>
          <a:p>
            <a:pPr marL="0" indent="0">
              <a:buNone/>
            </a:pPr>
            <a:endParaRPr lang="en-GB" altLang="en-US" b="1" dirty="0">
              <a:solidFill>
                <a:schemeClr val="tx2"/>
              </a:solidFill>
            </a:endParaRPr>
          </a:p>
          <a:p>
            <a:endParaRPr lang="en-US" altLang="ur-PK" dirty="0"/>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F26171B-E60D-4E19-9767-20708575CBB7}" type="slidenum">
              <a:rPr lang="en-IN" altLang="ur-PK" smtClean="0"/>
              <a:pPr eaLnBrk="1" hangingPunct="1">
                <a:spcBef>
                  <a:spcPct val="0"/>
                </a:spcBef>
              </a:pPr>
              <a:t>15</a:t>
            </a:fld>
            <a:endParaRPr lang="en-IN" altLang="ur-PK"/>
          </a:p>
        </p:txBody>
      </p:sp>
    </p:spTree>
    <p:extLst>
      <p:ext uri="{BB962C8B-B14F-4D97-AF65-F5344CB8AC3E}">
        <p14:creationId xmlns:p14="http://schemas.microsoft.com/office/powerpoint/2010/main" val="4010436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solidFill>
                <a:schemeClr val="tx2"/>
              </a:solidFill>
            </a:endParaRPr>
          </a:p>
          <a:p>
            <a:endParaRPr lang="en-US" altLang="en-US" sz="1200" b="1" dirty="0">
              <a:solidFill>
                <a:srgbClr val="FFFF00"/>
              </a:solidFill>
            </a:endParaRPr>
          </a:p>
          <a:p>
            <a:endParaRPr lang="en-US" altLang="en-US" b="1" dirty="0">
              <a:solidFill>
                <a:schemeClr val="tx2"/>
              </a:solidFill>
            </a:endParaRPr>
          </a:p>
          <a:p>
            <a:endParaRPr lang="en-US" altLang="en-US" b="1" dirty="0">
              <a:solidFill>
                <a:schemeClr val="tx2"/>
              </a:solidFill>
            </a:endParaRPr>
          </a:p>
          <a:p>
            <a:pPr marL="0" indent="0">
              <a:buNone/>
            </a:pPr>
            <a:endParaRPr lang="en-GB" altLang="en-US" b="1" dirty="0">
              <a:solidFill>
                <a:schemeClr val="tx2"/>
              </a:solidFill>
            </a:endParaRPr>
          </a:p>
          <a:p>
            <a:endParaRPr lang="en-US" altLang="ur-PK" dirty="0"/>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F26171B-E60D-4E19-9767-20708575CBB7}" type="slidenum">
              <a:rPr lang="en-IN" altLang="ur-PK" smtClean="0"/>
              <a:pPr eaLnBrk="1" hangingPunct="1">
                <a:spcBef>
                  <a:spcPct val="0"/>
                </a:spcBef>
              </a:pPr>
              <a:t>16</a:t>
            </a:fld>
            <a:endParaRPr lang="en-IN" altLang="ur-PK"/>
          </a:p>
        </p:txBody>
      </p:sp>
    </p:spTree>
    <p:extLst>
      <p:ext uri="{BB962C8B-B14F-4D97-AF65-F5344CB8AC3E}">
        <p14:creationId xmlns:p14="http://schemas.microsoft.com/office/powerpoint/2010/main" val="1725187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solidFill>
                <a:schemeClr val="tx2"/>
              </a:solidFill>
            </a:endParaRPr>
          </a:p>
          <a:p>
            <a:endParaRPr lang="en-US" altLang="en-US" sz="1200" b="1" dirty="0">
              <a:solidFill>
                <a:srgbClr val="FFFF00"/>
              </a:solidFill>
            </a:endParaRPr>
          </a:p>
          <a:p>
            <a:endParaRPr lang="en-US" altLang="en-US" b="1" dirty="0">
              <a:solidFill>
                <a:schemeClr val="tx2"/>
              </a:solidFill>
            </a:endParaRPr>
          </a:p>
          <a:p>
            <a:endParaRPr lang="en-US" altLang="en-US" b="1" dirty="0">
              <a:solidFill>
                <a:schemeClr val="tx2"/>
              </a:solidFill>
            </a:endParaRPr>
          </a:p>
          <a:p>
            <a:pPr marL="0" indent="0">
              <a:buNone/>
            </a:pPr>
            <a:endParaRPr lang="en-GB" altLang="en-US" b="1" dirty="0">
              <a:solidFill>
                <a:schemeClr val="tx2"/>
              </a:solidFill>
            </a:endParaRPr>
          </a:p>
          <a:p>
            <a:endParaRPr lang="en-US" altLang="ur-PK" dirty="0"/>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F26171B-E60D-4E19-9767-20708575CBB7}" type="slidenum">
              <a:rPr lang="en-IN" altLang="ur-PK" smtClean="0"/>
              <a:pPr eaLnBrk="1" hangingPunct="1">
                <a:spcBef>
                  <a:spcPct val="0"/>
                </a:spcBef>
              </a:pPr>
              <a:t>17</a:t>
            </a:fld>
            <a:endParaRPr lang="en-IN" altLang="ur-PK"/>
          </a:p>
        </p:txBody>
      </p:sp>
    </p:spTree>
    <p:extLst>
      <p:ext uri="{BB962C8B-B14F-4D97-AF65-F5344CB8AC3E}">
        <p14:creationId xmlns:p14="http://schemas.microsoft.com/office/powerpoint/2010/main" val="2635776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solidFill>
                <a:schemeClr val="tx2"/>
              </a:solidFill>
            </a:endParaRPr>
          </a:p>
          <a:p>
            <a:endParaRPr lang="en-US" altLang="en-US" b="1" dirty="0">
              <a:solidFill>
                <a:schemeClr val="tx2"/>
              </a:solidFill>
            </a:endParaRPr>
          </a:p>
          <a:p>
            <a:endParaRPr lang="en-US" altLang="en-US" b="1" dirty="0">
              <a:solidFill>
                <a:schemeClr val="tx2"/>
              </a:solidFill>
            </a:endParaRPr>
          </a:p>
          <a:p>
            <a:pPr marL="0" indent="0">
              <a:buNone/>
            </a:pPr>
            <a:endParaRPr lang="en-GB" altLang="en-US" b="1" dirty="0">
              <a:solidFill>
                <a:schemeClr val="tx2"/>
              </a:solidFill>
            </a:endParaRPr>
          </a:p>
          <a:p>
            <a:endParaRPr lang="en-US" altLang="ur-PK" dirty="0"/>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F26171B-E60D-4E19-9767-20708575CBB7}" type="slidenum">
              <a:rPr lang="en-IN" altLang="ur-PK" smtClean="0"/>
              <a:pPr eaLnBrk="1" hangingPunct="1">
                <a:spcBef>
                  <a:spcPct val="0"/>
                </a:spcBef>
              </a:pPr>
              <a:t>18</a:t>
            </a:fld>
            <a:endParaRPr lang="en-IN" altLang="ur-PK"/>
          </a:p>
        </p:txBody>
      </p:sp>
    </p:spTree>
    <p:extLst>
      <p:ext uri="{BB962C8B-B14F-4D97-AF65-F5344CB8AC3E}">
        <p14:creationId xmlns:p14="http://schemas.microsoft.com/office/powerpoint/2010/main" val="23150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solidFill>
                <a:schemeClr val="tx2"/>
              </a:solidFill>
            </a:endParaRPr>
          </a:p>
          <a:p>
            <a:endParaRPr lang="en-US" altLang="en-US" b="1" dirty="0">
              <a:solidFill>
                <a:schemeClr val="tx2"/>
              </a:solidFill>
            </a:endParaRPr>
          </a:p>
          <a:p>
            <a:endParaRPr lang="en-US" altLang="en-US" b="1" dirty="0">
              <a:solidFill>
                <a:schemeClr val="tx2"/>
              </a:solidFill>
            </a:endParaRPr>
          </a:p>
          <a:p>
            <a:pPr marL="0" indent="0">
              <a:buNone/>
            </a:pPr>
            <a:endParaRPr lang="en-GB" altLang="en-US" b="1" dirty="0">
              <a:solidFill>
                <a:schemeClr val="tx2"/>
              </a:solidFill>
            </a:endParaRPr>
          </a:p>
          <a:p>
            <a:endParaRPr lang="en-US" altLang="ur-PK" dirty="0"/>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F26171B-E60D-4E19-9767-20708575CBB7}" type="slidenum">
              <a:rPr lang="en-IN" altLang="ur-PK" smtClean="0"/>
              <a:pPr eaLnBrk="1" hangingPunct="1">
                <a:spcBef>
                  <a:spcPct val="0"/>
                </a:spcBef>
              </a:pPr>
              <a:t>19</a:t>
            </a:fld>
            <a:endParaRPr lang="en-IN" altLang="ur-PK"/>
          </a:p>
        </p:txBody>
      </p:sp>
    </p:spTree>
    <p:extLst>
      <p:ext uri="{BB962C8B-B14F-4D97-AF65-F5344CB8AC3E}">
        <p14:creationId xmlns:p14="http://schemas.microsoft.com/office/powerpoint/2010/main" val="3027910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ur-PK" dirty="0"/>
          </a:p>
        </p:txBody>
      </p:sp>
      <p:sp>
        <p:nvSpPr>
          <p:cNvPr id="164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6FFE3F3-B0D6-4A84-99B4-A4AA04E8D375}" type="slidenum">
              <a:rPr lang="en-IN" altLang="ur-PK" smtClean="0">
                <a:solidFill>
                  <a:srgbClr val="000000"/>
                </a:solidFill>
              </a:rPr>
              <a:pPr eaLnBrk="1" hangingPunct="1">
                <a:spcBef>
                  <a:spcPct val="0"/>
                </a:spcBef>
              </a:pPr>
              <a:t>20</a:t>
            </a:fld>
            <a:endParaRPr lang="en-IN" altLang="ur-PK">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ur-PK" dirty="0"/>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EBA7420-CA87-4458-8491-B56C01C27BE0}" type="slidenum">
              <a:rPr lang="en-IN" altLang="ur-PK" smtClean="0"/>
              <a:pPr eaLnBrk="1" hangingPunct="1">
                <a:spcBef>
                  <a:spcPct val="0"/>
                </a:spcBef>
              </a:pPr>
              <a:t>2</a:t>
            </a:fld>
            <a:endParaRPr lang="en-IN" altLang="ur-PK"/>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ur-PK" dirty="0"/>
          </a:p>
        </p:txBody>
      </p:sp>
      <p:sp>
        <p:nvSpPr>
          <p:cNvPr id="164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6FFE3F3-B0D6-4A84-99B4-A4AA04E8D375}" type="slidenum">
              <a:rPr lang="en-IN" altLang="ur-PK" smtClean="0">
                <a:solidFill>
                  <a:srgbClr val="000000"/>
                </a:solidFill>
              </a:rPr>
              <a:pPr eaLnBrk="1" hangingPunct="1">
                <a:spcBef>
                  <a:spcPct val="0"/>
                </a:spcBef>
              </a:pPr>
              <a:t>21</a:t>
            </a:fld>
            <a:endParaRPr lang="en-IN" altLang="ur-PK">
              <a:solidFill>
                <a:srgbClr val="000000"/>
              </a:solidFill>
            </a:endParaRPr>
          </a:p>
        </p:txBody>
      </p:sp>
    </p:spTree>
    <p:extLst>
      <p:ext uri="{BB962C8B-B14F-4D97-AF65-F5344CB8AC3E}">
        <p14:creationId xmlns:p14="http://schemas.microsoft.com/office/powerpoint/2010/main" val="158151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ur-PK" dirty="0"/>
          </a:p>
        </p:txBody>
      </p:sp>
      <p:sp>
        <p:nvSpPr>
          <p:cNvPr id="164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6FFE3F3-B0D6-4A84-99B4-A4AA04E8D375}" type="slidenum">
              <a:rPr lang="en-IN" altLang="ur-PK" smtClean="0">
                <a:solidFill>
                  <a:srgbClr val="000000"/>
                </a:solidFill>
              </a:rPr>
              <a:pPr eaLnBrk="1" hangingPunct="1">
                <a:spcBef>
                  <a:spcPct val="0"/>
                </a:spcBef>
              </a:pPr>
              <a:t>22</a:t>
            </a:fld>
            <a:endParaRPr lang="en-IN" altLang="ur-PK">
              <a:solidFill>
                <a:srgbClr val="000000"/>
              </a:solidFill>
            </a:endParaRPr>
          </a:p>
        </p:txBody>
      </p:sp>
    </p:spTree>
    <p:extLst>
      <p:ext uri="{BB962C8B-B14F-4D97-AF65-F5344CB8AC3E}">
        <p14:creationId xmlns:p14="http://schemas.microsoft.com/office/powerpoint/2010/main" val="2097915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ur-PK" dirty="0"/>
              <a:t>No magic wand</a:t>
            </a:r>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81E7D47-54A6-4664-9CF3-8093353B3EA7}" type="slidenum">
              <a:rPr lang="en-IN" altLang="ur-PK" smtClean="0">
                <a:solidFill>
                  <a:srgbClr val="000000"/>
                </a:solidFill>
              </a:rPr>
              <a:pPr eaLnBrk="1" hangingPunct="1">
                <a:spcBef>
                  <a:spcPct val="0"/>
                </a:spcBef>
              </a:pPr>
              <a:t>23</a:t>
            </a:fld>
            <a:endParaRPr lang="en-IN" altLang="ur-PK">
              <a:solidFill>
                <a:srgbClr val="000000"/>
              </a:solidFill>
            </a:endParaRPr>
          </a:p>
        </p:txBody>
      </p:sp>
    </p:spTree>
    <p:extLst>
      <p:ext uri="{BB962C8B-B14F-4D97-AF65-F5344CB8AC3E}">
        <p14:creationId xmlns:p14="http://schemas.microsoft.com/office/powerpoint/2010/main" val="2692805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ur-PK" dirty="0"/>
              <a:t>No magic wand</a:t>
            </a:r>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81E7D47-54A6-4664-9CF3-8093353B3EA7}" type="slidenum">
              <a:rPr lang="en-IN" altLang="ur-PK" smtClean="0">
                <a:solidFill>
                  <a:srgbClr val="000000"/>
                </a:solidFill>
              </a:rPr>
              <a:pPr eaLnBrk="1" hangingPunct="1">
                <a:spcBef>
                  <a:spcPct val="0"/>
                </a:spcBef>
              </a:pPr>
              <a:t>24</a:t>
            </a:fld>
            <a:endParaRPr lang="en-IN" altLang="ur-PK">
              <a:solidFill>
                <a:srgbClr val="000000"/>
              </a:solidFill>
            </a:endParaRPr>
          </a:p>
        </p:txBody>
      </p:sp>
    </p:spTree>
    <p:extLst>
      <p:ext uri="{BB962C8B-B14F-4D97-AF65-F5344CB8AC3E}">
        <p14:creationId xmlns:p14="http://schemas.microsoft.com/office/powerpoint/2010/main" val="2837414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ur-PK" dirty="0"/>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1663E13-CD7C-428A-8D77-6A44A675588B}" type="slidenum">
              <a:rPr lang="en-IN" altLang="ur-PK" smtClean="0"/>
              <a:pPr eaLnBrk="1" hangingPunct="1">
                <a:spcBef>
                  <a:spcPct val="0"/>
                </a:spcBef>
              </a:pPr>
              <a:t>25</a:t>
            </a:fld>
            <a:endParaRPr lang="en-IN" altLang="ur-PK"/>
          </a:p>
        </p:txBody>
      </p:sp>
    </p:spTree>
    <p:extLst>
      <p:ext uri="{BB962C8B-B14F-4D97-AF65-F5344CB8AC3E}">
        <p14:creationId xmlns:p14="http://schemas.microsoft.com/office/powerpoint/2010/main" val="225286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ur-PK" dirty="0"/>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0CC8737-C539-4ACA-A87B-CF3BB90D21CC}" type="slidenum">
              <a:rPr lang="en-IN" altLang="ur-PK" smtClean="0"/>
              <a:pPr eaLnBrk="1" hangingPunct="1">
                <a:spcBef>
                  <a:spcPct val="0"/>
                </a:spcBef>
              </a:pPr>
              <a:t>3</a:t>
            </a:fld>
            <a:endParaRPr lang="en-IN" altLang="ur-PK"/>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ur-PK" dirty="0"/>
          </a:p>
          <a:p>
            <a:endParaRPr lang="en-US" altLang="ur-PK" dirty="0"/>
          </a:p>
          <a:p>
            <a:endParaRPr lang="en-US" altLang="ur-PK" dirty="0"/>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06BDD9D-9C9F-445D-AA55-1E8E0338E249}" type="slidenum">
              <a:rPr lang="en-IN" altLang="ur-PK" smtClean="0"/>
              <a:pPr eaLnBrk="1" hangingPunct="1">
                <a:spcBef>
                  <a:spcPct val="0"/>
                </a:spcBef>
              </a:pPr>
              <a:t>4</a:t>
            </a:fld>
            <a:endParaRPr lang="en-IN" altLang="ur-PK"/>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ur-PK" dirty="0"/>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1663E13-CD7C-428A-8D77-6A44A675588B}" type="slidenum">
              <a:rPr lang="en-IN" altLang="ur-PK" smtClean="0"/>
              <a:pPr eaLnBrk="1" hangingPunct="1">
                <a:spcBef>
                  <a:spcPct val="0"/>
                </a:spcBef>
              </a:pPr>
              <a:t>5</a:t>
            </a:fld>
            <a:endParaRPr lang="en-IN" altLang="ur-P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ur-PK" dirty="0"/>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1663E13-CD7C-428A-8D77-6A44A675588B}" type="slidenum">
              <a:rPr lang="en-IN" altLang="ur-PK" smtClean="0"/>
              <a:pPr eaLnBrk="1" hangingPunct="1">
                <a:spcBef>
                  <a:spcPct val="0"/>
                </a:spcBef>
              </a:pPr>
              <a:t>6</a:t>
            </a:fld>
            <a:endParaRPr lang="en-IN" altLang="ur-PK"/>
          </a:p>
        </p:txBody>
      </p:sp>
    </p:spTree>
    <p:extLst>
      <p:ext uri="{BB962C8B-B14F-4D97-AF65-F5344CB8AC3E}">
        <p14:creationId xmlns:p14="http://schemas.microsoft.com/office/powerpoint/2010/main" val="2363600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ur-PK" dirty="0"/>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1663E13-CD7C-428A-8D77-6A44A675588B}" type="slidenum">
              <a:rPr lang="en-IN" altLang="ur-PK" smtClean="0"/>
              <a:pPr eaLnBrk="1" hangingPunct="1">
                <a:spcBef>
                  <a:spcPct val="0"/>
                </a:spcBef>
              </a:pPr>
              <a:t>7</a:t>
            </a:fld>
            <a:endParaRPr lang="en-IN" altLang="ur-PK"/>
          </a:p>
        </p:txBody>
      </p:sp>
    </p:spTree>
    <p:extLst>
      <p:ext uri="{BB962C8B-B14F-4D97-AF65-F5344CB8AC3E}">
        <p14:creationId xmlns:p14="http://schemas.microsoft.com/office/powerpoint/2010/main" val="3260801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ur-PK" dirty="0"/>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03491587-FB8E-415D-A42F-D205D502301A}" type="slidenum">
              <a:rPr lang="en-IN" altLang="ur-PK" smtClean="0"/>
              <a:pPr eaLnBrk="1" hangingPunct="1">
                <a:spcBef>
                  <a:spcPct val="0"/>
                </a:spcBef>
              </a:pPr>
              <a:t>8</a:t>
            </a:fld>
            <a:endParaRPr lang="en-IN" altLang="ur-PK"/>
          </a:p>
        </p:txBody>
      </p:sp>
    </p:spTree>
    <p:extLst>
      <p:ext uri="{BB962C8B-B14F-4D97-AF65-F5344CB8AC3E}">
        <p14:creationId xmlns:p14="http://schemas.microsoft.com/office/powerpoint/2010/main" val="2473513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ur-PK" dirty="0"/>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03491587-FB8E-415D-A42F-D205D502301A}" type="slidenum">
              <a:rPr lang="en-IN" altLang="ur-PK" smtClean="0"/>
              <a:pPr eaLnBrk="1" hangingPunct="1">
                <a:spcBef>
                  <a:spcPct val="0"/>
                </a:spcBef>
              </a:pPr>
              <a:t>9</a:t>
            </a:fld>
            <a:endParaRPr lang="en-IN" altLang="ur-PK"/>
          </a:p>
        </p:txBody>
      </p:sp>
    </p:spTree>
    <p:extLst>
      <p:ext uri="{BB962C8B-B14F-4D97-AF65-F5344CB8AC3E}">
        <p14:creationId xmlns:p14="http://schemas.microsoft.com/office/powerpoint/2010/main" val="333661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0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F2CA4940-62ED-483B-8A52-0B2A1D37C7A4}" type="slidenum">
              <a:rPr lang="en-IN"/>
              <a:pPr>
                <a:defRPr/>
              </a:pPr>
              <a:t>‹#›</a:t>
            </a:fld>
            <a:endParaRPr lang="en-IN"/>
          </a:p>
        </p:txBody>
      </p:sp>
    </p:spTree>
    <p:extLst>
      <p:ext uri="{BB962C8B-B14F-4D97-AF65-F5344CB8AC3E}">
        <p14:creationId xmlns:p14="http://schemas.microsoft.com/office/powerpoint/2010/main" val="2720324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AF949E63-E352-429F-8266-394BC3D56C8F}" type="slidenum">
              <a:rPr lang="en-IN"/>
              <a:pPr>
                <a:defRPr/>
              </a:pPr>
              <a:t>‹#›</a:t>
            </a:fld>
            <a:endParaRPr lang="en-IN"/>
          </a:p>
        </p:txBody>
      </p:sp>
    </p:spTree>
    <p:extLst>
      <p:ext uri="{BB962C8B-B14F-4D97-AF65-F5344CB8AC3E}">
        <p14:creationId xmlns:p14="http://schemas.microsoft.com/office/powerpoint/2010/main" val="16901952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I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062D31-BFDE-448A-89DB-DDFB49C047AC}" type="slidenum">
              <a:rPr lang="en-IN">
                <a:solidFill>
                  <a:srgbClr val="000000"/>
                </a:solidFill>
              </a:rPr>
              <a:pPr>
                <a:defRPr/>
              </a:pPr>
              <a:t>‹#›</a:t>
            </a:fld>
            <a:endParaRPr lang="en-IN">
              <a:solidFill>
                <a:srgbClr val="000000"/>
              </a:solidFill>
            </a:endParaRPr>
          </a:p>
        </p:txBody>
      </p:sp>
    </p:spTree>
    <p:extLst>
      <p:ext uri="{BB962C8B-B14F-4D97-AF65-F5344CB8AC3E}">
        <p14:creationId xmlns:p14="http://schemas.microsoft.com/office/powerpoint/2010/main" val="32742380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12000"/>
              <a:duotone>
                <a:schemeClr val="accent1">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75025"/>
            <a:ext cx="7182197"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8136" y="1385316"/>
            <a:ext cx="6967728" cy="4087368"/>
          </a:xfrm>
          <a:prstGeom prst="rect">
            <a:avLst/>
          </a:prstGeom>
          <a:solidFill>
            <a:schemeClr val="tx2"/>
          </a:solidFill>
          <a:ln w="6350" cap="sq" cmpd="sng" algn="ctr">
            <a:solidFill>
              <a:schemeClr val="bg1"/>
            </a:solidFill>
            <a:prstDash val="solid"/>
            <a:miter lim="800000"/>
          </a:ln>
          <a:effectLst/>
        </p:spPr>
      </p:sp>
      <p:sp>
        <p:nvSpPr>
          <p:cNvPr id="15" name="Rectangle 14"/>
          <p:cNvSpPr/>
          <p:nvPr/>
        </p:nvSpPr>
        <p:spPr>
          <a:xfrm>
            <a:off x="3794760" y="1274764"/>
            <a:ext cx="1554480" cy="6400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886200" y="1274765"/>
            <a:ext cx="1371600" cy="54864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kumimoji="0" lang="en-US" sz="6200" b="0" i="0" u="none" strike="noStrike" kern="1200" cap="all" spc="-100" normalizeH="0" baseline="0">
                <a:ln>
                  <a:noFill/>
                </a:ln>
                <a:solidFill>
                  <a:sysClr val="window" lastClr="FFFFFF"/>
                </a:solidFill>
                <a:effectLst/>
                <a:uLnTx/>
                <a:uFillTx/>
                <a:latin typeface="+mj-lt"/>
                <a:ea typeface="+mn-ea"/>
                <a:cs typeface="+mn-cs"/>
              </a:defRPr>
            </a:lvl1pPr>
          </a:lstStyle>
          <a:p>
            <a:r>
              <a:rPr lang="en-GB"/>
              <a:t>Click to edit Master title style</a:t>
            </a:r>
            <a:endParaRPr lang="en-US" dirty="0"/>
          </a:p>
        </p:txBody>
      </p:sp>
      <p:sp>
        <p:nvSpPr>
          <p:cNvPr id="3" name="Subtitle 2"/>
          <p:cNvSpPr>
            <a:spLocks noGrp="1"/>
          </p:cNvSpPr>
          <p:nvPr>
            <p:ph type="subTitle" idx="1"/>
          </p:nvPr>
        </p:nvSpPr>
        <p:spPr>
          <a:xfrm>
            <a:off x="1171575" y="4682062"/>
            <a:ext cx="6803136" cy="502920"/>
          </a:xfrm>
        </p:spPr>
        <p:txBody>
          <a:bodyPr>
            <a:normAutofit/>
          </a:bodyPr>
          <a:lstStyle>
            <a:lvl1pPr marL="0" indent="0" algn="ctr">
              <a:spcBef>
                <a:spcPts val="0"/>
              </a:spcBef>
              <a:buNone/>
              <a:defRPr sz="1400" spc="80" baseline="0">
                <a:solidFill>
                  <a:schemeClr val="bg2"/>
                </a:solidFill>
              </a:defRPr>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vl6pPr marL="2286000" indent="0" algn="ctr">
              <a:buNone/>
              <a:defRPr sz="1400"/>
            </a:lvl6pPr>
            <a:lvl7pPr marL="2743200" indent="0" algn="ctr">
              <a:buNone/>
              <a:defRPr sz="1400"/>
            </a:lvl7pPr>
            <a:lvl8pPr marL="3200400" indent="0" algn="ctr">
              <a:buNone/>
              <a:defRPr sz="1400"/>
            </a:lvl8pPr>
            <a:lvl9pPr marL="3657600" indent="0" algn="ctr">
              <a:buNone/>
              <a:defRPr sz="1400"/>
            </a:lvl9pPr>
          </a:lstStyle>
          <a:p>
            <a:r>
              <a:rPr lang="en-GB"/>
              <a:t>Click to edit Master subtitle style</a:t>
            </a:r>
            <a:endParaRPr lang="en-US" dirty="0"/>
          </a:p>
        </p:txBody>
      </p:sp>
      <p:sp>
        <p:nvSpPr>
          <p:cNvPr id="20" name="Date Placeholder 19"/>
          <p:cNvSpPr>
            <a:spLocks noGrp="1"/>
          </p:cNvSpPr>
          <p:nvPr>
            <p:ph type="dt" sz="half" idx="10"/>
          </p:nvPr>
        </p:nvSpPr>
        <p:spPr>
          <a:xfrm>
            <a:off x="3931920" y="1334222"/>
            <a:ext cx="1280160" cy="457200"/>
          </a:xfrm>
        </p:spPr>
        <p:txBody>
          <a:bodyPr/>
          <a:lstStyle>
            <a:lvl1pPr algn="ctr">
              <a:defRPr sz="1100" spc="0" baseline="0">
                <a:solidFill>
                  <a:srgbClr val="FFFFFF"/>
                </a:solidFill>
                <a:latin typeface="+mn-lt"/>
              </a:defRPr>
            </a:lvl1pPr>
          </a:lstStyle>
          <a:p>
            <a:pPr>
              <a:defRPr/>
            </a:pPr>
            <a:endParaRPr lang="en-IN"/>
          </a:p>
        </p:txBody>
      </p:sp>
      <p:sp>
        <p:nvSpPr>
          <p:cNvPr id="21" name="Footer Placeholder 20"/>
          <p:cNvSpPr>
            <a:spLocks noGrp="1"/>
          </p:cNvSpPr>
          <p:nvPr>
            <p:ph type="ftr" sz="quarter" idx="11"/>
          </p:nvPr>
        </p:nvSpPr>
        <p:spPr>
          <a:xfrm>
            <a:off x="1104936" y="5211060"/>
            <a:ext cx="4429125" cy="228600"/>
          </a:xfrm>
        </p:spPr>
        <p:txBody>
          <a:bodyPr/>
          <a:lstStyle>
            <a:lvl1pPr algn="l">
              <a:defRPr sz="900">
                <a:solidFill>
                  <a:schemeClr val="bg1">
                    <a:lumMod val="85000"/>
                  </a:schemeClr>
                </a:solidFill>
              </a:defRPr>
            </a:lvl1pPr>
          </a:lstStyle>
          <a:p>
            <a:pPr>
              <a:defRPr/>
            </a:pPr>
            <a:endParaRPr lang="en-IN"/>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bg1">
                    <a:lumMod val="85000"/>
                  </a:schemeClr>
                </a:solidFill>
              </a:defRPr>
            </a:lvl1pPr>
          </a:lstStyle>
          <a:p>
            <a:pPr>
              <a:defRPr/>
            </a:pPr>
            <a:fld id="{3260D4E8-1A07-4002-9F2B-B36D68CBB81A}" type="slidenum">
              <a:rPr lang="en-IN" smtClean="0"/>
              <a:pPr>
                <a:defRPr/>
              </a:pPr>
              <a:t>‹#›</a:t>
            </a:fld>
            <a:endParaRPr lang="en-IN"/>
          </a:p>
        </p:txBody>
      </p:sp>
    </p:spTree>
    <p:extLst>
      <p:ext uri="{BB962C8B-B14F-4D97-AF65-F5344CB8AC3E}">
        <p14:creationId xmlns:p14="http://schemas.microsoft.com/office/powerpoint/2010/main" val="1017569425"/>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pPr>
              <a:defRPr/>
            </a:pPr>
            <a:endParaRPr lang="en-IN"/>
          </a:p>
        </p:txBody>
      </p:sp>
      <p:sp>
        <p:nvSpPr>
          <p:cNvPr id="8" name="Footer Placeholder 7"/>
          <p:cNvSpPr>
            <a:spLocks noGrp="1"/>
          </p:cNvSpPr>
          <p:nvPr>
            <p:ph type="ftr" sz="quarter" idx="11"/>
          </p:nvPr>
        </p:nvSpPr>
        <p:spPr/>
        <p:txBody>
          <a:bodyPr/>
          <a:lstStyle/>
          <a:p>
            <a:pPr>
              <a:defRPr/>
            </a:pPr>
            <a:endParaRPr lang="en-IN"/>
          </a:p>
        </p:txBody>
      </p:sp>
      <p:sp>
        <p:nvSpPr>
          <p:cNvPr id="9" name="Slide Number Placeholder 8"/>
          <p:cNvSpPr>
            <a:spLocks noGrp="1"/>
          </p:cNvSpPr>
          <p:nvPr>
            <p:ph type="sldNum" sz="quarter" idx="12"/>
          </p:nvPr>
        </p:nvSpPr>
        <p:spPr/>
        <p:txBody>
          <a:bodyPr/>
          <a:lstStyle/>
          <a:p>
            <a:pPr>
              <a:defRPr/>
            </a:pPr>
            <a:fld id="{54F7EB45-3030-4062-A4C5-CF27232B9C83}" type="slidenum">
              <a:rPr lang="en-IN" smtClean="0"/>
              <a:pPr>
                <a:defRPr/>
              </a:pPr>
              <a:t>‹#›</a:t>
            </a:fld>
            <a:endParaRPr lang="en-IN"/>
          </a:p>
        </p:txBody>
      </p:sp>
    </p:spTree>
    <p:extLst>
      <p:ext uri="{BB962C8B-B14F-4D97-AF65-F5344CB8AC3E}">
        <p14:creationId xmlns:p14="http://schemas.microsoft.com/office/powerpoint/2010/main" val="8868305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12000"/>
              <a:duotone>
                <a:schemeClr val="accent2">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75025"/>
            <a:ext cx="7182197"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8136" y="1385316"/>
            <a:ext cx="6967728" cy="4087368"/>
          </a:xfrm>
          <a:prstGeom prst="rect">
            <a:avLst/>
          </a:prstGeom>
          <a:solidFill>
            <a:schemeClr val="tx2"/>
          </a:solidFill>
          <a:ln w="6350" cap="sq" cmpd="sng" algn="ctr">
            <a:solidFill>
              <a:schemeClr val="bg1"/>
            </a:solidFill>
            <a:prstDash val="solid"/>
            <a:miter lim="800000"/>
          </a:ln>
          <a:effectLst/>
        </p:spPr>
      </p:sp>
      <p:sp>
        <p:nvSpPr>
          <p:cNvPr id="30" name="Rectangle 29"/>
          <p:cNvSpPr/>
          <p:nvPr/>
        </p:nvSpPr>
        <p:spPr>
          <a:xfrm>
            <a:off x="3794760" y="1274764"/>
            <a:ext cx="1554480" cy="6400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886200" y="1274765"/>
            <a:ext cx="1371600" cy="54864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kumimoji="0" lang="en-US" sz="6200" b="0" i="0" u="none" strike="noStrike" kern="1200" cap="all" spc="-100" normalizeH="0" baseline="0" dirty="0">
                <a:ln>
                  <a:noFill/>
                </a:ln>
                <a:solidFill>
                  <a:sysClr val="window" lastClr="FFFFFF"/>
                </a:solidFill>
                <a:effectLst/>
                <a:uLnTx/>
                <a:uFillTx/>
                <a:latin typeface="+mj-lt"/>
                <a:ea typeface="+mn-ea"/>
                <a:cs typeface="+mn-cs"/>
              </a:defRPr>
            </a:lvl1pPr>
          </a:lstStyle>
          <a:p>
            <a:r>
              <a:rPr lang="en-GB"/>
              <a:t>Click to edit Master title style</a:t>
            </a:r>
            <a:endParaRPr lang="en-US" dirty="0"/>
          </a:p>
        </p:txBody>
      </p:sp>
      <p:sp>
        <p:nvSpPr>
          <p:cNvPr id="3" name="Text Placeholder 2"/>
          <p:cNvSpPr>
            <a:spLocks noGrp="1"/>
          </p:cNvSpPr>
          <p:nvPr>
            <p:ph type="body" idx="1"/>
          </p:nvPr>
        </p:nvSpPr>
        <p:spPr>
          <a:xfrm>
            <a:off x="1172718" y="4682062"/>
            <a:ext cx="6803136" cy="502920"/>
          </a:xfrm>
        </p:spPr>
        <p:txBody>
          <a:bodyPr anchor="t">
            <a:normAutofit/>
          </a:bodyPr>
          <a:lstStyle>
            <a:lvl1pPr marL="0" indent="0" algn="ctr">
              <a:buNone/>
              <a:defRPr sz="1400">
                <a:solidFill>
                  <a:schemeClr val="bg2"/>
                </a:solidFill>
                <a:effectLst/>
              </a:defRPr>
            </a:lvl1pPr>
            <a:lvl2pPr marL="457200" indent="0">
              <a:buNone/>
              <a:defRPr sz="1400">
                <a:solidFill>
                  <a:schemeClr val="tx1">
                    <a:tint val="75000"/>
                  </a:schemeClr>
                </a:solidFill>
              </a:defRPr>
            </a:lvl2pPr>
            <a:lvl3pPr marL="914400" indent="0">
              <a:buNone/>
              <a:defRPr sz="14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3931920" y="1332914"/>
            <a:ext cx="1280160" cy="457200"/>
          </a:xfrm>
        </p:spPr>
        <p:txBody>
          <a:bodyPr/>
          <a:lstStyle>
            <a:lvl1pPr algn="ctr">
              <a:defRPr lang="en-US" sz="1100" kern="1200" spc="0" baseline="0">
                <a:solidFill>
                  <a:srgbClr val="FFFFFF"/>
                </a:solidFill>
                <a:latin typeface="+mn-lt"/>
                <a:ea typeface="+mn-ea"/>
                <a:cs typeface="+mn-cs"/>
              </a:defRPr>
            </a:lvl1pPr>
          </a:lstStyle>
          <a:p>
            <a:pPr>
              <a:defRPr/>
            </a:pPr>
            <a:endParaRPr lang="en-IN"/>
          </a:p>
        </p:txBody>
      </p:sp>
      <p:sp>
        <p:nvSpPr>
          <p:cNvPr id="5" name="Footer Placeholder 4"/>
          <p:cNvSpPr>
            <a:spLocks noGrp="1"/>
          </p:cNvSpPr>
          <p:nvPr>
            <p:ph type="ftr" sz="quarter" idx="11"/>
          </p:nvPr>
        </p:nvSpPr>
        <p:spPr>
          <a:xfrm>
            <a:off x="1104679" y="5211060"/>
            <a:ext cx="4430268" cy="228600"/>
          </a:xfrm>
        </p:spPr>
        <p:txBody>
          <a:bodyPr/>
          <a:lstStyle>
            <a:lvl1pPr algn="l">
              <a:defRPr>
                <a:solidFill>
                  <a:schemeClr val="bg1">
                    <a:lumMod val="85000"/>
                  </a:schemeClr>
                </a:solidFill>
              </a:defRPr>
            </a:lvl1pPr>
          </a:lstStyle>
          <a:p>
            <a:pPr>
              <a:defRPr/>
            </a:pPr>
            <a:endParaRPr lang="en-IN"/>
          </a:p>
        </p:txBody>
      </p:sp>
      <p:sp>
        <p:nvSpPr>
          <p:cNvPr id="6" name="Slide Number Placeholder 5"/>
          <p:cNvSpPr>
            <a:spLocks noGrp="1"/>
          </p:cNvSpPr>
          <p:nvPr>
            <p:ph type="sldNum" sz="quarter" idx="12"/>
          </p:nvPr>
        </p:nvSpPr>
        <p:spPr>
          <a:xfrm>
            <a:off x="6453378" y="5211060"/>
            <a:ext cx="1584198" cy="228600"/>
          </a:xfrm>
        </p:spPr>
        <p:txBody>
          <a:bodyPr/>
          <a:lstStyle>
            <a:lvl1pPr>
              <a:defRPr>
                <a:solidFill>
                  <a:schemeClr val="bg1">
                    <a:lumMod val="85000"/>
                  </a:schemeClr>
                </a:solidFill>
              </a:defRPr>
            </a:lvl1pPr>
          </a:lstStyle>
          <a:p>
            <a:pPr>
              <a:defRPr/>
            </a:pPr>
            <a:fld id="{ACEAC9B8-32E9-4C34-9DCF-7D988DE7A96E}" type="slidenum">
              <a:rPr lang="en-IN" smtClean="0"/>
              <a:pPr>
                <a:defRPr/>
              </a:pPr>
              <a:t>‹#›</a:t>
            </a:fld>
            <a:endParaRPr lang="en-IN"/>
          </a:p>
        </p:txBody>
      </p:sp>
    </p:spTree>
    <p:extLst>
      <p:ext uri="{BB962C8B-B14F-4D97-AF65-F5344CB8AC3E}">
        <p14:creationId xmlns:p14="http://schemas.microsoft.com/office/powerpoint/2010/main" val="2962580048"/>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73152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75488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pPr>
              <a:defRPr/>
            </a:pPr>
            <a:endParaRPr lang="en-IN"/>
          </a:p>
        </p:txBody>
      </p:sp>
      <p:sp>
        <p:nvSpPr>
          <p:cNvPr id="6" name="Footer Placeholder 5"/>
          <p:cNvSpPr>
            <a:spLocks noGrp="1"/>
          </p:cNvSpPr>
          <p:nvPr>
            <p:ph type="ftr" sz="quarter" idx="11"/>
          </p:nvPr>
        </p:nvSpPr>
        <p:spPr/>
        <p:txBody>
          <a:bodyPr/>
          <a:lstStyle/>
          <a:p>
            <a:pPr>
              <a:defRPr/>
            </a:pPr>
            <a:endParaRPr lang="en-IN"/>
          </a:p>
        </p:txBody>
      </p:sp>
      <p:sp>
        <p:nvSpPr>
          <p:cNvPr id="7" name="Slide Number Placeholder 6"/>
          <p:cNvSpPr>
            <a:spLocks noGrp="1"/>
          </p:cNvSpPr>
          <p:nvPr>
            <p:ph type="sldNum" sz="quarter" idx="12"/>
          </p:nvPr>
        </p:nvSpPr>
        <p:spPr/>
        <p:txBody>
          <a:bodyPr/>
          <a:lstStyle/>
          <a:p>
            <a:pPr>
              <a:defRPr/>
            </a:pPr>
            <a:fld id="{39E2D198-66ED-40B6-AC16-88261737D989}" type="slidenum">
              <a:rPr lang="en-IN" smtClean="0"/>
              <a:pPr>
                <a:defRPr/>
              </a:pPr>
              <a:t>‹#›</a:t>
            </a:fld>
            <a:endParaRPr lang="en-IN"/>
          </a:p>
        </p:txBody>
      </p:sp>
    </p:spTree>
    <p:extLst>
      <p:ext uri="{BB962C8B-B14F-4D97-AF65-F5344CB8AC3E}">
        <p14:creationId xmlns:p14="http://schemas.microsoft.com/office/powerpoint/2010/main" val="11731633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731520" y="2074334"/>
            <a:ext cx="365760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731520" y="2755898"/>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754880" y="2074334"/>
            <a:ext cx="365760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754880" y="2756581"/>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pPr>
              <a:defRPr/>
            </a:pPr>
            <a:endParaRPr lang="en-IN"/>
          </a:p>
        </p:txBody>
      </p:sp>
      <p:sp>
        <p:nvSpPr>
          <p:cNvPr id="8" name="Footer Placeholder 7"/>
          <p:cNvSpPr>
            <a:spLocks noGrp="1"/>
          </p:cNvSpPr>
          <p:nvPr>
            <p:ph type="ftr" sz="quarter" idx="11"/>
          </p:nvPr>
        </p:nvSpPr>
        <p:spPr/>
        <p:txBody>
          <a:bodyPr/>
          <a:lstStyle/>
          <a:p>
            <a:pPr>
              <a:defRPr/>
            </a:pPr>
            <a:endParaRPr lang="en-IN"/>
          </a:p>
        </p:txBody>
      </p:sp>
      <p:sp>
        <p:nvSpPr>
          <p:cNvPr id="9" name="Slide Number Placeholder 8"/>
          <p:cNvSpPr>
            <a:spLocks noGrp="1"/>
          </p:cNvSpPr>
          <p:nvPr>
            <p:ph type="sldNum" sz="quarter" idx="12"/>
          </p:nvPr>
        </p:nvSpPr>
        <p:spPr/>
        <p:txBody>
          <a:bodyPr/>
          <a:lstStyle/>
          <a:p>
            <a:pPr>
              <a:defRPr/>
            </a:pPr>
            <a:fld id="{24747FF8-BA34-4ECF-AC9B-7AAB7A8983CB}" type="slidenum">
              <a:rPr lang="en-IN" smtClean="0"/>
              <a:pPr>
                <a:defRPr/>
              </a:pPr>
              <a:t>‹#›</a:t>
            </a:fld>
            <a:endParaRPr lang="en-IN"/>
          </a:p>
        </p:txBody>
      </p:sp>
    </p:spTree>
    <p:extLst>
      <p:ext uri="{BB962C8B-B14F-4D97-AF65-F5344CB8AC3E}">
        <p14:creationId xmlns:p14="http://schemas.microsoft.com/office/powerpoint/2010/main" val="14783803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pPr>
              <a:defRPr/>
            </a:pPr>
            <a:endParaRPr lang="en-IN"/>
          </a:p>
        </p:txBody>
      </p:sp>
      <p:sp>
        <p:nvSpPr>
          <p:cNvPr id="4" name="Footer Placeholder 3"/>
          <p:cNvSpPr>
            <a:spLocks noGrp="1"/>
          </p:cNvSpPr>
          <p:nvPr>
            <p:ph type="ftr" sz="quarter" idx="11"/>
          </p:nvPr>
        </p:nvSpPr>
        <p:spPr/>
        <p:txBody>
          <a:bodyPr/>
          <a:lstStyle/>
          <a:p>
            <a:pPr>
              <a:defRPr/>
            </a:pPr>
            <a:endParaRPr lang="en-IN"/>
          </a:p>
        </p:txBody>
      </p:sp>
      <p:sp>
        <p:nvSpPr>
          <p:cNvPr id="5" name="Slide Number Placeholder 4"/>
          <p:cNvSpPr>
            <a:spLocks noGrp="1"/>
          </p:cNvSpPr>
          <p:nvPr>
            <p:ph type="sldNum" sz="quarter" idx="12"/>
          </p:nvPr>
        </p:nvSpPr>
        <p:spPr/>
        <p:txBody>
          <a:bodyPr/>
          <a:lstStyle/>
          <a:p>
            <a:pPr>
              <a:defRPr/>
            </a:pPr>
            <a:fld id="{BDF4BFEA-E101-4AD8-91B2-0B18EBC48058}" type="slidenum">
              <a:rPr lang="en-IN" smtClean="0"/>
              <a:pPr>
                <a:defRPr/>
              </a:pPr>
              <a:t>‹#›</a:t>
            </a:fld>
            <a:endParaRPr lang="en-IN"/>
          </a:p>
        </p:txBody>
      </p:sp>
    </p:spTree>
    <p:extLst>
      <p:ext uri="{BB962C8B-B14F-4D97-AF65-F5344CB8AC3E}">
        <p14:creationId xmlns:p14="http://schemas.microsoft.com/office/powerpoint/2010/main" val="41059613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IN"/>
          </a:p>
        </p:txBody>
      </p:sp>
      <p:sp>
        <p:nvSpPr>
          <p:cNvPr id="3" name="Footer Placeholder 2"/>
          <p:cNvSpPr>
            <a:spLocks noGrp="1"/>
          </p:cNvSpPr>
          <p:nvPr>
            <p:ph type="ftr" sz="quarter" idx="11"/>
          </p:nvPr>
        </p:nvSpPr>
        <p:spPr/>
        <p:txBody>
          <a:bodyPr/>
          <a:lstStyle/>
          <a:p>
            <a:pPr>
              <a:defRPr/>
            </a:pPr>
            <a:endParaRPr lang="en-IN"/>
          </a:p>
        </p:txBody>
      </p:sp>
      <p:sp>
        <p:nvSpPr>
          <p:cNvPr id="4" name="Slide Number Placeholder 3"/>
          <p:cNvSpPr>
            <a:spLocks noGrp="1"/>
          </p:cNvSpPr>
          <p:nvPr>
            <p:ph type="sldNum" sz="quarter" idx="12"/>
          </p:nvPr>
        </p:nvSpPr>
        <p:spPr/>
        <p:txBody>
          <a:bodyPr/>
          <a:lstStyle/>
          <a:p>
            <a:pPr>
              <a:defRPr/>
            </a:pPr>
            <a:fld id="{5FB4A2CE-A124-4297-A9EC-9457CF8A20F7}" type="slidenum">
              <a:rPr lang="en-IN" smtClean="0"/>
              <a:pPr>
                <a:defRPr/>
              </a:pPr>
              <a:t>‹#›</a:t>
            </a:fld>
            <a:endParaRPr lang="en-IN"/>
          </a:p>
        </p:txBody>
      </p:sp>
    </p:spTree>
    <p:extLst>
      <p:ext uri="{BB962C8B-B14F-4D97-AF65-F5344CB8AC3E}">
        <p14:creationId xmlns:p14="http://schemas.microsoft.com/office/powerpoint/2010/main" val="11746017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400" b="0" kern="1200" cap="none" spc="0" baseline="0" dirty="0">
                <a:solidFill>
                  <a:srgbClr val="FFFFFF"/>
                </a:solidFill>
                <a:effectLst/>
                <a:latin typeface="+mj-lt"/>
                <a:ea typeface="+mn-ea"/>
                <a:cs typeface="+mn-cs"/>
              </a:defRPr>
            </a:lvl1pPr>
          </a:lstStyle>
          <a:p>
            <a:r>
              <a:rPr lang="en-GB"/>
              <a:t>Click to edit Master title style</a:t>
            </a:r>
            <a:endParaRPr lang="en-US" dirty="0"/>
          </a:p>
        </p:txBody>
      </p:sp>
      <p:sp>
        <p:nvSpPr>
          <p:cNvPr id="3" name="Content Placeholder 2"/>
          <p:cNvSpPr>
            <a:spLocks noGrp="1"/>
          </p:cNvSpPr>
          <p:nvPr>
            <p:ph idx="1"/>
          </p:nvPr>
        </p:nvSpPr>
        <p:spPr>
          <a:xfrm>
            <a:off x="668976" y="907143"/>
            <a:ext cx="5428856" cy="5043714"/>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7"/>
          <p:cNvSpPr>
            <a:spLocks noGrp="1"/>
          </p:cNvSpPr>
          <p:nvPr>
            <p:ph type="dt" sz="half" idx="10"/>
          </p:nvPr>
        </p:nvSpPr>
        <p:spPr/>
        <p:txBody>
          <a:bodyPr/>
          <a:lstStyle/>
          <a:p>
            <a:pPr>
              <a:defRPr/>
            </a:pPr>
            <a:endParaRPr lang="en-IN"/>
          </a:p>
        </p:txBody>
      </p:sp>
      <p:sp>
        <p:nvSpPr>
          <p:cNvPr id="9" name="Footer Placeholder 8"/>
          <p:cNvSpPr>
            <a:spLocks noGrp="1"/>
          </p:cNvSpPr>
          <p:nvPr>
            <p:ph type="ftr" sz="quarter" idx="11"/>
          </p:nvPr>
        </p:nvSpPr>
        <p:spPr>
          <a:xfrm>
            <a:off x="2505454" y="6265818"/>
            <a:ext cx="3950208" cy="274320"/>
          </a:xfrm>
        </p:spPr>
        <p:txBody>
          <a:bodyPr/>
          <a:lstStyle>
            <a:lvl1pPr algn="ctr">
              <a:defRPr/>
            </a:lvl1pPr>
          </a:lstStyle>
          <a:p>
            <a:pPr>
              <a:defRPr/>
            </a:pPr>
            <a:endParaRPr lang="en-IN"/>
          </a:p>
        </p:txBody>
      </p:sp>
      <p:sp>
        <p:nvSpPr>
          <p:cNvPr id="11" name="Slide Number Placeholder 10"/>
          <p:cNvSpPr>
            <a:spLocks noGrp="1"/>
          </p:cNvSpPr>
          <p:nvPr>
            <p:ph type="sldNum" sz="quarter" idx="12"/>
          </p:nvPr>
        </p:nvSpPr>
        <p:spPr>
          <a:xfrm>
            <a:off x="7795258" y="6310086"/>
            <a:ext cx="1097280" cy="274320"/>
          </a:xfrm>
        </p:spPr>
        <p:txBody>
          <a:bodyPr/>
          <a:lstStyle>
            <a:lvl1pPr>
              <a:defRPr>
                <a:solidFill>
                  <a:srgbClr val="FFFFFF"/>
                </a:solidFill>
              </a:defRPr>
            </a:lvl1pPr>
          </a:lstStyle>
          <a:p>
            <a:pPr>
              <a:defRPr/>
            </a:pPr>
            <a:fld id="{8EB72D0F-F850-456C-9BD2-A6AB653370A3}" type="slidenum">
              <a:rPr lang="en-IN" smtClean="0"/>
              <a:pPr>
                <a:defRPr/>
              </a:pPr>
              <a:t>‹#›</a:t>
            </a:fld>
            <a:endParaRPr lang="en-IN"/>
          </a:p>
        </p:txBody>
      </p:sp>
      <p:sp>
        <p:nvSpPr>
          <p:cNvPr id="12" name="Rectangle 11"/>
          <p:cNvSpPr/>
          <p:nvPr/>
        </p:nvSpPr>
        <p:spPr>
          <a:xfrm>
            <a:off x="6884162" y="292608"/>
            <a:ext cx="1956816" cy="6272784"/>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023379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173736"/>
            <a:ext cx="2194560" cy="6510528"/>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6884162" y="292608"/>
            <a:ext cx="1956816" cy="6272784"/>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400" b="0">
                <a:solidFill>
                  <a:srgbClr val="FFFFFF"/>
                </a:solidFill>
                <a:latin typeface="+mj-lt"/>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171449" y="173736"/>
            <a:ext cx="6398514" cy="6510528"/>
          </a:xfrm>
          <a:solidFill>
            <a:schemeClr val="bg2">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pPr>
              <a:defRPr/>
            </a:pPr>
            <a:endParaRPr lang="en-IN"/>
          </a:p>
        </p:txBody>
      </p:sp>
      <p:sp>
        <p:nvSpPr>
          <p:cNvPr id="6" name="Footer Placeholder 5"/>
          <p:cNvSpPr>
            <a:spLocks noGrp="1"/>
          </p:cNvSpPr>
          <p:nvPr>
            <p:ph type="ftr" sz="quarter" idx="11"/>
          </p:nvPr>
        </p:nvSpPr>
        <p:spPr/>
        <p:txBody>
          <a:bodyPr/>
          <a:lstStyle>
            <a:lvl1pPr marL="0" algn="r" defTabSz="914400" rtl="0" eaLnBrk="1" latinLnBrk="0" hangingPunct="1">
              <a:defRPr lang="en-US" sz="9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pPr>
              <a:defRPr/>
            </a:pPr>
            <a:endParaRPr lang="en-IN"/>
          </a:p>
        </p:txBody>
      </p:sp>
      <p:sp>
        <p:nvSpPr>
          <p:cNvPr id="7" name="Slide Number Placeholder 6"/>
          <p:cNvSpPr>
            <a:spLocks noGrp="1"/>
          </p:cNvSpPr>
          <p:nvPr>
            <p:ph type="sldNum" sz="quarter" idx="12"/>
          </p:nvPr>
        </p:nvSpPr>
        <p:spPr>
          <a:xfrm>
            <a:off x="7797546" y="6309360"/>
            <a:ext cx="1097280" cy="274320"/>
          </a:xfrm>
        </p:spPr>
        <p:txBody>
          <a:bodyPr/>
          <a:lstStyle>
            <a:lvl1pPr>
              <a:defRPr>
                <a:solidFill>
                  <a:srgbClr val="FFFFFF"/>
                </a:solidFill>
              </a:defRPr>
            </a:lvl1pPr>
          </a:lstStyle>
          <a:p>
            <a:pPr>
              <a:defRPr/>
            </a:pPr>
            <a:fld id="{59291C5A-D912-4517-B2F4-BB350F1C96E0}" type="slidenum">
              <a:rPr lang="en-IN" smtClean="0"/>
              <a:pPr>
                <a:defRPr/>
              </a:pPr>
              <a:t>‹#›</a:t>
            </a:fld>
            <a:endParaRPr lang="en-IN"/>
          </a:p>
        </p:txBody>
      </p:sp>
    </p:spTree>
    <p:extLst>
      <p:ext uri="{BB962C8B-B14F-4D97-AF65-F5344CB8AC3E}">
        <p14:creationId xmlns:p14="http://schemas.microsoft.com/office/powerpoint/2010/main" val="2594813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3D062D31-BFDE-448A-89DB-DDFB49C047AC}" type="slidenum">
              <a:rPr lang="en-IN"/>
              <a:pPr>
                <a:defRPr/>
              </a:pPr>
              <a:t>‹#›</a:t>
            </a:fld>
            <a:endParaRPr lang="en-IN"/>
          </a:p>
        </p:txBody>
      </p:sp>
    </p:spTree>
    <p:extLst>
      <p:ext uri="{BB962C8B-B14F-4D97-AF65-F5344CB8AC3E}">
        <p14:creationId xmlns:p14="http://schemas.microsoft.com/office/powerpoint/2010/main" val="34042771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a:defRPr/>
            </a:pPr>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8B49A643-E477-4E1F-B111-A0200BB9DC12}" type="slidenum">
              <a:rPr lang="en-IN" smtClean="0"/>
              <a:pPr>
                <a:defRPr/>
              </a:pPr>
              <a:t>‹#›</a:t>
            </a:fld>
            <a:endParaRPr lang="en-IN"/>
          </a:p>
        </p:txBody>
      </p:sp>
    </p:spTree>
    <p:extLst>
      <p:ext uri="{BB962C8B-B14F-4D97-AF65-F5344CB8AC3E}">
        <p14:creationId xmlns:p14="http://schemas.microsoft.com/office/powerpoint/2010/main" val="33959618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a:defRPr/>
            </a:pPr>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90B9D36B-D37E-473B-AA6D-881D56E6C380}" type="slidenum">
              <a:rPr lang="en-IN" smtClean="0"/>
              <a:pPr>
                <a:defRPr/>
              </a:pPr>
              <a:t>‹#›</a:t>
            </a:fld>
            <a:endParaRPr lang="en-IN"/>
          </a:p>
        </p:txBody>
      </p:sp>
    </p:spTree>
    <p:extLst>
      <p:ext uri="{BB962C8B-B14F-4D97-AF65-F5344CB8AC3E}">
        <p14:creationId xmlns:p14="http://schemas.microsoft.com/office/powerpoint/2010/main" val="2365659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0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DBD4B128-1812-468D-95CB-CD7B3531DCA0}" type="slidenum">
              <a:rPr lang="en-IN"/>
              <a:pPr>
                <a:defRPr/>
              </a:pPr>
              <a:t>‹#›</a:t>
            </a:fld>
            <a:endParaRPr lang="en-IN"/>
          </a:p>
        </p:txBody>
      </p:sp>
    </p:spTree>
    <p:extLst>
      <p:ext uri="{BB962C8B-B14F-4D97-AF65-F5344CB8AC3E}">
        <p14:creationId xmlns:p14="http://schemas.microsoft.com/office/powerpoint/2010/main" val="3523273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defRPr sz="4400"/>
            </a:lvl1pPr>
            <a:lvl2pPr>
              <a:defRPr sz="4400"/>
            </a:lvl2pPr>
            <a:lvl3pPr>
              <a:defRPr sz="4400"/>
            </a:lvl3pPr>
            <a:lvl4pPr>
              <a:defRPr sz="4400"/>
            </a:lvl4pPr>
            <a:lvl5pPr>
              <a:defRPr sz="4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1C300ACB-81E0-4808-BCE8-3ED6FF6F2458}" type="slidenum">
              <a:rPr lang="en-IN"/>
              <a:pPr>
                <a:defRPr/>
              </a:pPr>
              <a:t>‹#›</a:t>
            </a:fld>
            <a:endParaRPr lang="en-IN"/>
          </a:p>
        </p:txBody>
      </p:sp>
    </p:spTree>
    <p:extLst>
      <p:ext uri="{BB962C8B-B14F-4D97-AF65-F5344CB8AC3E}">
        <p14:creationId xmlns:p14="http://schemas.microsoft.com/office/powerpoint/2010/main" val="2306626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33537878-BD17-4887-8072-0EDA3E6FA929}" type="slidenum">
              <a:rPr lang="en-IN"/>
              <a:pPr>
                <a:defRPr/>
              </a:pPr>
              <a:t>‹#›</a:t>
            </a:fld>
            <a:endParaRPr lang="en-IN"/>
          </a:p>
        </p:txBody>
      </p:sp>
    </p:spTree>
    <p:extLst>
      <p:ext uri="{BB962C8B-B14F-4D97-AF65-F5344CB8AC3E}">
        <p14:creationId xmlns:p14="http://schemas.microsoft.com/office/powerpoint/2010/main" val="2825054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IN"/>
          </a:p>
        </p:txBody>
      </p:sp>
      <p:sp>
        <p:nvSpPr>
          <p:cNvPr id="6" name="Rectangle 5"/>
          <p:cNvSpPr>
            <a:spLocks noGrp="1" noChangeArrowheads="1"/>
          </p:cNvSpPr>
          <p:nvPr>
            <p:ph type="ftr" sz="quarter" idx="11"/>
          </p:nvPr>
        </p:nvSpPr>
        <p:spPr>
          <a:ln/>
        </p:spPr>
        <p:txBody>
          <a:bodyPr/>
          <a:lstStyle>
            <a:lvl1pPr>
              <a:defRPr/>
            </a:lvl1pPr>
          </a:lstStyle>
          <a:p>
            <a:pPr>
              <a:defRPr/>
            </a:pPr>
            <a:endParaRPr lang="en-IN"/>
          </a:p>
        </p:txBody>
      </p:sp>
      <p:sp>
        <p:nvSpPr>
          <p:cNvPr id="7" name="Rectangle 6"/>
          <p:cNvSpPr>
            <a:spLocks noGrp="1" noChangeArrowheads="1"/>
          </p:cNvSpPr>
          <p:nvPr>
            <p:ph type="sldNum" sz="quarter" idx="12"/>
          </p:nvPr>
        </p:nvSpPr>
        <p:spPr>
          <a:ln/>
        </p:spPr>
        <p:txBody>
          <a:bodyPr/>
          <a:lstStyle>
            <a:lvl1pPr>
              <a:defRPr/>
            </a:lvl1pPr>
          </a:lstStyle>
          <a:p>
            <a:pPr>
              <a:defRPr/>
            </a:pPr>
            <a:fld id="{E145B90B-F4EC-44DB-BB0E-B215DF269E6B}" type="slidenum">
              <a:rPr lang="en-IN"/>
              <a:pPr>
                <a:defRPr/>
              </a:pPr>
              <a:t>‹#›</a:t>
            </a:fld>
            <a:endParaRPr lang="en-IN"/>
          </a:p>
        </p:txBody>
      </p:sp>
    </p:spTree>
    <p:extLst>
      <p:ext uri="{BB962C8B-B14F-4D97-AF65-F5344CB8AC3E}">
        <p14:creationId xmlns:p14="http://schemas.microsoft.com/office/powerpoint/2010/main" val="3193066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IN"/>
          </a:p>
        </p:txBody>
      </p:sp>
      <p:sp>
        <p:nvSpPr>
          <p:cNvPr id="8" name="Rectangle 5"/>
          <p:cNvSpPr>
            <a:spLocks noGrp="1" noChangeArrowheads="1"/>
          </p:cNvSpPr>
          <p:nvPr>
            <p:ph type="ftr" sz="quarter" idx="11"/>
          </p:nvPr>
        </p:nvSpPr>
        <p:spPr>
          <a:ln/>
        </p:spPr>
        <p:txBody>
          <a:bodyPr/>
          <a:lstStyle>
            <a:lvl1pPr>
              <a:defRPr/>
            </a:lvl1pPr>
          </a:lstStyle>
          <a:p>
            <a:pPr>
              <a:defRPr/>
            </a:pPr>
            <a:endParaRPr lang="en-IN"/>
          </a:p>
        </p:txBody>
      </p:sp>
      <p:sp>
        <p:nvSpPr>
          <p:cNvPr id="9" name="Rectangle 6"/>
          <p:cNvSpPr>
            <a:spLocks noGrp="1" noChangeArrowheads="1"/>
          </p:cNvSpPr>
          <p:nvPr>
            <p:ph type="sldNum" sz="quarter" idx="12"/>
          </p:nvPr>
        </p:nvSpPr>
        <p:spPr>
          <a:ln/>
        </p:spPr>
        <p:txBody>
          <a:bodyPr/>
          <a:lstStyle>
            <a:lvl1pPr>
              <a:defRPr/>
            </a:lvl1pPr>
          </a:lstStyle>
          <a:p>
            <a:pPr>
              <a:defRPr/>
            </a:pPr>
            <a:fld id="{BAEB9C3A-0BD7-4347-A7F7-124AD5046299}" type="slidenum">
              <a:rPr lang="en-IN"/>
              <a:pPr>
                <a:defRPr/>
              </a:pPr>
              <a:t>‹#›</a:t>
            </a:fld>
            <a:endParaRPr lang="en-IN"/>
          </a:p>
        </p:txBody>
      </p:sp>
    </p:spTree>
    <p:extLst>
      <p:ext uri="{BB962C8B-B14F-4D97-AF65-F5344CB8AC3E}">
        <p14:creationId xmlns:p14="http://schemas.microsoft.com/office/powerpoint/2010/main" val="3319471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IN"/>
          </a:p>
        </p:txBody>
      </p:sp>
      <p:sp>
        <p:nvSpPr>
          <p:cNvPr id="4" name="Rectangle 5"/>
          <p:cNvSpPr>
            <a:spLocks noGrp="1" noChangeArrowheads="1"/>
          </p:cNvSpPr>
          <p:nvPr>
            <p:ph type="ftr" sz="quarter" idx="11"/>
          </p:nvPr>
        </p:nvSpPr>
        <p:spPr>
          <a:ln/>
        </p:spPr>
        <p:txBody>
          <a:bodyPr/>
          <a:lstStyle>
            <a:lvl1pPr>
              <a:defRPr/>
            </a:lvl1pPr>
          </a:lstStyle>
          <a:p>
            <a:pPr>
              <a:defRPr/>
            </a:pPr>
            <a:endParaRPr lang="en-IN"/>
          </a:p>
        </p:txBody>
      </p:sp>
      <p:sp>
        <p:nvSpPr>
          <p:cNvPr id="5" name="Rectangle 6"/>
          <p:cNvSpPr>
            <a:spLocks noGrp="1" noChangeArrowheads="1"/>
          </p:cNvSpPr>
          <p:nvPr>
            <p:ph type="sldNum" sz="quarter" idx="12"/>
          </p:nvPr>
        </p:nvSpPr>
        <p:spPr>
          <a:ln/>
        </p:spPr>
        <p:txBody>
          <a:bodyPr/>
          <a:lstStyle>
            <a:lvl1pPr>
              <a:defRPr/>
            </a:lvl1pPr>
          </a:lstStyle>
          <a:p>
            <a:pPr>
              <a:defRPr/>
            </a:pPr>
            <a:fld id="{60B9BF77-15A5-46A4-87EC-DEBE2753379A}" type="slidenum">
              <a:rPr lang="en-IN"/>
              <a:pPr>
                <a:defRPr/>
              </a:pPr>
              <a:t>‹#›</a:t>
            </a:fld>
            <a:endParaRPr lang="en-IN"/>
          </a:p>
        </p:txBody>
      </p:sp>
    </p:spTree>
    <p:extLst>
      <p:ext uri="{BB962C8B-B14F-4D97-AF65-F5344CB8AC3E}">
        <p14:creationId xmlns:p14="http://schemas.microsoft.com/office/powerpoint/2010/main" val="797857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IN"/>
          </a:p>
        </p:txBody>
      </p:sp>
      <p:sp>
        <p:nvSpPr>
          <p:cNvPr id="3" name="Rectangle 5"/>
          <p:cNvSpPr>
            <a:spLocks noGrp="1" noChangeArrowheads="1"/>
          </p:cNvSpPr>
          <p:nvPr>
            <p:ph type="ftr" sz="quarter" idx="11"/>
          </p:nvPr>
        </p:nvSpPr>
        <p:spPr>
          <a:ln/>
        </p:spPr>
        <p:txBody>
          <a:bodyPr/>
          <a:lstStyle>
            <a:lvl1pPr>
              <a:defRPr/>
            </a:lvl1pPr>
          </a:lstStyle>
          <a:p>
            <a:pPr>
              <a:defRPr/>
            </a:pPr>
            <a:endParaRPr lang="en-IN"/>
          </a:p>
        </p:txBody>
      </p:sp>
      <p:sp>
        <p:nvSpPr>
          <p:cNvPr id="4" name="Rectangle 6"/>
          <p:cNvSpPr>
            <a:spLocks noGrp="1" noChangeArrowheads="1"/>
          </p:cNvSpPr>
          <p:nvPr>
            <p:ph type="sldNum" sz="quarter" idx="12"/>
          </p:nvPr>
        </p:nvSpPr>
        <p:spPr>
          <a:ln/>
        </p:spPr>
        <p:txBody>
          <a:bodyPr/>
          <a:lstStyle>
            <a:lvl1pPr>
              <a:defRPr/>
            </a:lvl1pPr>
          </a:lstStyle>
          <a:p>
            <a:pPr>
              <a:defRPr/>
            </a:pPr>
            <a:fld id="{6A4CF755-DFD9-40D2-8583-854CFDB4E612}" type="slidenum">
              <a:rPr lang="en-IN"/>
              <a:pPr>
                <a:defRPr/>
              </a:pPr>
              <a:t>‹#›</a:t>
            </a:fld>
            <a:endParaRPr lang="en-IN"/>
          </a:p>
        </p:txBody>
      </p:sp>
    </p:spTree>
    <p:extLst>
      <p:ext uri="{BB962C8B-B14F-4D97-AF65-F5344CB8AC3E}">
        <p14:creationId xmlns:p14="http://schemas.microsoft.com/office/powerpoint/2010/main" val="481017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IN"/>
          </a:p>
        </p:txBody>
      </p:sp>
      <p:sp>
        <p:nvSpPr>
          <p:cNvPr id="6" name="Rectangle 5"/>
          <p:cNvSpPr>
            <a:spLocks noGrp="1" noChangeArrowheads="1"/>
          </p:cNvSpPr>
          <p:nvPr>
            <p:ph type="ftr" sz="quarter" idx="11"/>
          </p:nvPr>
        </p:nvSpPr>
        <p:spPr>
          <a:ln/>
        </p:spPr>
        <p:txBody>
          <a:bodyPr/>
          <a:lstStyle>
            <a:lvl1pPr>
              <a:defRPr/>
            </a:lvl1pPr>
          </a:lstStyle>
          <a:p>
            <a:pPr>
              <a:defRPr/>
            </a:pPr>
            <a:endParaRPr lang="en-IN"/>
          </a:p>
        </p:txBody>
      </p:sp>
      <p:sp>
        <p:nvSpPr>
          <p:cNvPr id="7" name="Rectangle 6"/>
          <p:cNvSpPr>
            <a:spLocks noGrp="1" noChangeArrowheads="1"/>
          </p:cNvSpPr>
          <p:nvPr>
            <p:ph type="sldNum" sz="quarter" idx="12"/>
          </p:nvPr>
        </p:nvSpPr>
        <p:spPr>
          <a:ln/>
        </p:spPr>
        <p:txBody>
          <a:bodyPr/>
          <a:lstStyle>
            <a:lvl1pPr>
              <a:defRPr/>
            </a:lvl1pPr>
          </a:lstStyle>
          <a:p>
            <a:pPr>
              <a:defRPr/>
            </a:pPr>
            <a:fld id="{17E710A5-F339-40EF-A910-AB8B3154FA2E}" type="slidenum">
              <a:rPr lang="en-IN"/>
              <a:pPr>
                <a:defRPr/>
              </a:pPr>
              <a:t>‹#›</a:t>
            </a:fld>
            <a:endParaRPr lang="en-IN"/>
          </a:p>
        </p:txBody>
      </p:sp>
    </p:spTree>
    <p:extLst>
      <p:ext uri="{BB962C8B-B14F-4D97-AF65-F5344CB8AC3E}">
        <p14:creationId xmlns:p14="http://schemas.microsoft.com/office/powerpoint/2010/main" val="431415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defRPr sz="4400"/>
            </a:lvl1pPr>
            <a:lvl2pPr>
              <a:defRPr sz="4400"/>
            </a:lvl2pPr>
            <a:lvl3pPr>
              <a:defRPr sz="4400"/>
            </a:lvl3pPr>
            <a:lvl4pPr>
              <a:defRPr sz="4400"/>
            </a:lvl4pPr>
            <a:lvl5pPr>
              <a:defRPr sz="4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6F111643-3E7F-4C5F-AE37-EDC0C17A7A4A}" type="slidenum">
              <a:rPr lang="en-IN"/>
              <a:pPr>
                <a:defRPr/>
              </a:pPr>
              <a:t>‹#›</a:t>
            </a:fld>
            <a:endParaRPr lang="en-IN"/>
          </a:p>
        </p:txBody>
      </p:sp>
    </p:spTree>
    <p:extLst>
      <p:ext uri="{BB962C8B-B14F-4D97-AF65-F5344CB8AC3E}">
        <p14:creationId xmlns:p14="http://schemas.microsoft.com/office/powerpoint/2010/main" val="188885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IN"/>
          </a:p>
        </p:txBody>
      </p:sp>
      <p:sp>
        <p:nvSpPr>
          <p:cNvPr id="6" name="Rectangle 5"/>
          <p:cNvSpPr>
            <a:spLocks noGrp="1" noChangeArrowheads="1"/>
          </p:cNvSpPr>
          <p:nvPr>
            <p:ph type="ftr" sz="quarter" idx="11"/>
          </p:nvPr>
        </p:nvSpPr>
        <p:spPr>
          <a:ln/>
        </p:spPr>
        <p:txBody>
          <a:bodyPr/>
          <a:lstStyle>
            <a:lvl1pPr>
              <a:defRPr/>
            </a:lvl1pPr>
          </a:lstStyle>
          <a:p>
            <a:pPr>
              <a:defRPr/>
            </a:pPr>
            <a:endParaRPr lang="en-IN"/>
          </a:p>
        </p:txBody>
      </p:sp>
      <p:sp>
        <p:nvSpPr>
          <p:cNvPr id="7" name="Rectangle 6"/>
          <p:cNvSpPr>
            <a:spLocks noGrp="1" noChangeArrowheads="1"/>
          </p:cNvSpPr>
          <p:nvPr>
            <p:ph type="sldNum" sz="quarter" idx="12"/>
          </p:nvPr>
        </p:nvSpPr>
        <p:spPr>
          <a:ln/>
        </p:spPr>
        <p:txBody>
          <a:bodyPr/>
          <a:lstStyle>
            <a:lvl1pPr>
              <a:defRPr/>
            </a:lvl1pPr>
          </a:lstStyle>
          <a:p>
            <a:pPr>
              <a:defRPr/>
            </a:pPr>
            <a:fld id="{57FF8733-9869-4688-B578-FA65AF208D05}" type="slidenum">
              <a:rPr lang="en-IN"/>
              <a:pPr>
                <a:defRPr/>
              </a:pPr>
              <a:t>‹#›</a:t>
            </a:fld>
            <a:endParaRPr lang="en-IN"/>
          </a:p>
        </p:txBody>
      </p:sp>
    </p:spTree>
    <p:extLst>
      <p:ext uri="{BB962C8B-B14F-4D97-AF65-F5344CB8AC3E}">
        <p14:creationId xmlns:p14="http://schemas.microsoft.com/office/powerpoint/2010/main" val="1659514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19F7712F-596E-4E4C-BB93-078975C48DB0}" type="slidenum">
              <a:rPr lang="en-IN"/>
              <a:pPr>
                <a:defRPr/>
              </a:pPr>
              <a:t>‹#›</a:t>
            </a:fld>
            <a:endParaRPr lang="en-IN"/>
          </a:p>
        </p:txBody>
      </p:sp>
    </p:spTree>
    <p:extLst>
      <p:ext uri="{BB962C8B-B14F-4D97-AF65-F5344CB8AC3E}">
        <p14:creationId xmlns:p14="http://schemas.microsoft.com/office/powerpoint/2010/main" val="2723554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14048047-E17C-4563-88A5-A7D5DCC33EFC}" type="slidenum">
              <a:rPr lang="en-IN"/>
              <a:pPr>
                <a:defRPr/>
              </a:pPr>
              <a:t>‹#›</a:t>
            </a:fld>
            <a:endParaRPr lang="en-IN"/>
          </a:p>
        </p:txBody>
      </p:sp>
    </p:spTree>
    <p:extLst>
      <p:ext uri="{BB962C8B-B14F-4D97-AF65-F5344CB8AC3E}">
        <p14:creationId xmlns:p14="http://schemas.microsoft.com/office/powerpoint/2010/main" val="444592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a:lvl1pPr>
          </a:lstStyle>
          <a:p>
            <a:pPr>
              <a:defRPr/>
            </a:pPr>
            <a:endParaRPr lang="en-US"/>
          </a:p>
        </p:txBody>
      </p:sp>
      <p:sp>
        <p:nvSpPr>
          <p:cNvPr id="7" name="Footer Placeholder 6"/>
          <p:cNvSpPr>
            <a:spLocks noGrp="1"/>
          </p:cNvSpPr>
          <p:nvPr>
            <p:ph type="ftr" sz="quarter" idx="11"/>
          </p:nvPr>
        </p:nvSpPr>
        <p:spPr/>
        <p:txBody>
          <a:bodyPr/>
          <a:lstStyle>
            <a:lvl1pPr>
              <a:defRPr/>
            </a:lvl1pPr>
          </a:lstStyle>
          <a:p>
            <a:pPr>
              <a:defRPr/>
            </a:pPr>
            <a:endParaRPr lang="en-US"/>
          </a:p>
        </p:txBody>
      </p:sp>
      <p:sp>
        <p:nvSpPr>
          <p:cNvPr id="8" name="Slide Number Placeholder 7"/>
          <p:cNvSpPr>
            <a:spLocks noGrp="1"/>
          </p:cNvSpPr>
          <p:nvPr>
            <p:ph type="sldNum" sz="quarter" idx="12"/>
          </p:nvPr>
        </p:nvSpPr>
        <p:spPr/>
        <p:txBody>
          <a:bodyPr/>
          <a:lstStyle>
            <a:lvl1pPr>
              <a:defRPr/>
            </a:lvl1pPr>
          </a:lstStyle>
          <a:p>
            <a:pPr>
              <a:defRPr/>
            </a:pPr>
            <a:fld id="{BC984A40-B012-4A80-98DE-A969F7D7420C}" type="slidenum">
              <a:rPr lang="en-US"/>
              <a:pPr>
                <a:defRPr/>
              </a:pPr>
              <a:t>‹#›</a:t>
            </a:fld>
            <a:endParaRPr lang="en-US"/>
          </a:p>
        </p:txBody>
      </p:sp>
    </p:spTree>
    <p:extLst>
      <p:ext uri="{BB962C8B-B14F-4D97-AF65-F5344CB8AC3E}">
        <p14:creationId xmlns:p14="http://schemas.microsoft.com/office/powerpoint/2010/main" val="3543200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0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D69BDFA2-ABA2-4237-A03F-DD99E69FDEB9}" type="slidenum">
              <a:rPr lang="en-IN"/>
              <a:pPr>
                <a:defRPr/>
              </a:pPr>
              <a:t>‹#›</a:t>
            </a:fld>
            <a:endParaRPr lang="en-IN"/>
          </a:p>
        </p:txBody>
      </p:sp>
    </p:spTree>
    <p:extLst>
      <p:ext uri="{BB962C8B-B14F-4D97-AF65-F5344CB8AC3E}">
        <p14:creationId xmlns:p14="http://schemas.microsoft.com/office/powerpoint/2010/main" val="2212922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defRPr sz="4400"/>
            </a:lvl1pPr>
            <a:lvl2pPr>
              <a:defRPr sz="4400"/>
            </a:lvl2pPr>
            <a:lvl3pPr>
              <a:defRPr sz="4400"/>
            </a:lvl3pPr>
            <a:lvl4pPr>
              <a:defRPr sz="4400"/>
            </a:lvl4pPr>
            <a:lvl5pPr>
              <a:defRPr sz="4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AA5DC676-709C-4131-85F4-B4DD2683B65D}" type="slidenum">
              <a:rPr lang="en-IN"/>
              <a:pPr>
                <a:defRPr/>
              </a:pPr>
              <a:t>‹#›</a:t>
            </a:fld>
            <a:endParaRPr lang="en-IN"/>
          </a:p>
        </p:txBody>
      </p:sp>
    </p:spTree>
    <p:extLst>
      <p:ext uri="{BB962C8B-B14F-4D97-AF65-F5344CB8AC3E}">
        <p14:creationId xmlns:p14="http://schemas.microsoft.com/office/powerpoint/2010/main" val="34694772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CACD864A-6E08-40F1-9F44-065597679BF8}" type="slidenum">
              <a:rPr lang="en-IN"/>
              <a:pPr>
                <a:defRPr/>
              </a:pPr>
              <a:t>‹#›</a:t>
            </a:fld>
            <a:endParaRPr lang="en-IN"/>
          </a:p>
        </p:txBody>
      </p:sp>
    </p:spTree>
    <p:extLst>
      <p:ext uri="{BB962C8B-B14F-4D97-AF65-F5344CB8AC3E}">
        <p14:creationId xmlns:p14="http://schemas.microsoft.com/office/powerpoint/2010/main" val="2253639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IN"/>
          </a:p>
        </p:txBody>
      </p:sp>
      <p:sp>
        <p:nvSpPr>
          <p:cNvPr id="6" name="Rectangle 5"/>
          <p:cNvSpPr>
            <a:spLocks noGrp="1" noChangeArrowheads="1"/>
          </p:cNvSpPr>
          <p:nvPr>
            <p:ph type="ftr" sz="quarter" idx="11"/>
          </p:nvPr>
        </p:nvSpPr>
        <p:spPr>
          <a:ln/>
        </p:spPr>
        <p:txBody>
          <a:bodyPr/>
          <a:lstStyle>
            <a:lvl1pPr>
              <a:defRPr/>
            </a:lvl1pPr>
          </a:lstStyle>
          <a:p>
            <a:pPr>
              <a:defRPr/>
            </a:pPr>
            <a:endParaRPr lang="en-IN"/>
          </a:p>
        </p:txBody>
      </p:sp>
      <p:sp>
        <p:nvSpPr>
          <p:cNvPr id="7" name="Rectangle 6"/>
          <p:cNvSpPr>
            <a:spLocks noGrp="1" noChangeArrowheads="1"/>
          </p:cNvSpPr>
          <p:nvPr>
            <p:ph type="sldNum" sz="quarter" idx="12"/>
          </p:nvPr>
        </p:nvSpPr>
        <p:spPr>
          <a:ln/>
        </p:spPr>
        <p:txBody>
          <a:bodyPr/>
          <a:lstStyle>
            <a:lvl1pPr>
              <a:defRPr/>
            </a:lvl1pPr>
          </a:lstStyle>
          <a:p>
            <a:pPr>
              <a:defRPr/>
            </a:pPr>
            <a:fld id="{3FD94AC6-810C-4602-9309-C2AFE97BFF33}" type="slidenum">
              <a:rPr lang="en-IN"/>
              <a:pPr>
                <a:defRPr/>
              </a:pPr>
              <a:t>‹#›</a:t>
            </a:fld>
            <a:endParaRPr lang="en-IN"/>
          </a:p>
        </p:txBody>
      </p:sp>
    </p:spTree>
    <p:extLst>
      <p:ext uri="{BB962C8B-B14F-4D97-AF65-F5344CB8AC3E}">
        <p14:creationId xmlns:p14="http://schemas.microsoft.com/office/powerpoint/2010/main" val="1928473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IN"/>
          </a:p>
        </p:txBody>
      </p:sp>
      <p:sp>
        <p:nvSpPr>
          <p:cNvPr id="8" name="Rectangle 5"/>
          <p:cNvSpPr>
            <a:spLocks noGrp="1" noChangeArrowheads="1"/>
          </p:cNvSpPr>
          <p:nvPr>
            <p:ph type="ftr" sz="quarter" idx="11"/>
          </p:nvPr>
        </p:nvSpPr>
        <p:spPr>
          <a:ln/>
        </p:spPr>
        <p:txBody>
          <a:bodyPr/>
          <a:lstStyle>
            <a:lvl1pPr>
              <a:defRPr/>
            </a:lvl1pPr>
          </a:lstStyle>
          <a:p>
            <a:pPr>
              <a:defRPr/>
            </a:pPr>
            <a:endParaRPr lang="en-IN"/>
          </a:p>
        </p:txBody>
      </p:sp>
      <p:sp>
        <p:nvSpPr>
          <p:cNvPr id="9" name="Rectangle 6"/>
          <p:cNvSpPr>
            <a:spLocks noGrp="1" noChangeArrowheads="1"/>
          </p:cNvSpPr>
          <p:nvPr>
            <p:ph type="sldNum" sz="quarter" idx="12"/>
          </p:nvPr>
        </p:nvSpPr>
        <p:spPr>
          <a:ln/>
        </p:spPr>
        <p:txBody>
          <a:bodyPr/>
          <a:lstStyle>
            <a:lvl1pPr>
              <a:defRPr/>
            </a:lvl1pPr>
          </a:lstStyle>
          <a:p>
            <a:pPr>
              <a:defRPr/>
            </a:pPr>
            <a:fld id="{BAF7E2D3-F24D-4AB8-B5CC-063E3BB8C00A}" type="slidenum">
              <a:rPr lang="en-IN"/>
              <a:pPr>
                <a:defRPr/>
              </a:pPr>
              <a:t>‹#›</a:t>
            </a:fld>
            <a:endParaRPr lang="en-IN"/>
          </a:p>
        </p:txBody>
      </p:sp>
    </p:spTree>
    <p:extLst>
      <p:ext uri="{BB962C8B-B14F-4D97-AF65-F5344CB8AC3E}">
        <p14:creationId xmlns:p14="http://schemas.microsoft.com/office/powerpoint/2010/main" val="3850087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IN"/>
          </a:p>
        </p:txBody>
      </p:sp>
      <p:sp>
        <p:nvSpPr>
          <p:cNvPr id="4" name="Rectangle 5"/>
          <p:cNvSpPr>
            <a:spLocks noGrp="1" noChangeArrowheads="1"/>
          </p:cNvSpPr>
          <p:nvPr>
            <p:ph type="ftr" sz="quarter" idx="11"/>
          </p:nvPr>
        </p:nvSpPr>
        <p:spPr>
          <a:ln/>
        </p:spPr>
        <p:txBody>
          <a:bodyPr/>
          <a:lstStyle>
            <a:lvl1pPr>
              <a:defRPr/>
            </a:lvl1pPr>
          </a:lstStyle>
          <a:p>
            <a:pPr>
              <a:defRPr/>
            </a:pPr>
            <a:endParaRPr lang="en-IN"/>
          </a:p>
        </p:txBody>
      </p:sp>
      <p:sp>
        <p:nvSpPr>
          <p:cNvPr id="5" name="Rectangle 6"/>
          <p:cNvSpPr>
            <a:spLocks noGrp="1" noChangeArrowheads="1"/>
          </p:cNvSpPr>
          <p:nvPr>
            <p:ph type="sldNum" sz="quarter" idx="12"/>
          </p:nvPr>
        </p:nvSpPr>
        <p:spPr>
          <a:ln/>
        </p:spPr>
        <p:txBody>
          <a:bodyPr/>
          <a:lstStyle>
            <a:lvl1pPr>
              <a:defRPr/>
            </a:lvl1pPr>
          </a:lstStyle>
          <a:p>
            <a:pPr>
              <a:defRPr/>
            </a:pPr>
            <a:fld id="{3CCEE8BD-52DD-497E-A936-FA1ED71EE213}" type="slidenum">
              <a:rPr lang="en-IN"/>
              <a:pPr>
                <a:defRPr/>
              </a:pPr>
              <a:t>‹#›</a:t>
            </a:fld>
            <a:endParaRPr lang="en-IN"/>
          </a:p>
        </p:txBody>
      </p:sp>
    </p:spTree>
    <p:extLst>
      <p:ext uri="{BB962C8B-B14F-4D97-AF65-F5344CB8AC3E}">
        <p14:creationId xmlns:p14="http://schemas.microsoft.com/office/powerpoint/2010/main" val="2204699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8E31372C-D063-4DC7-9168-2B97A04F98EC}" type="slidenum">
              <a:rPr lang="en-IN"/>
              <a:pPr>
                <a:defRPr/>
              </a:pPr>
              <a:t>‹#›</a:t>
            </a:fld>
            <a:endParaRPr lang="en-IN"/>
          </a:p>
        </p:txBody>
      </p:sp>
    </p:spTree>
    <p:extLst>
      <p:ext uri="{BB962C8B-B14F-4D97-AF65-F5344CB8AC3E}">
        <p14:creationId xmlns:p14="http://schemas.microsoft.com/office/powerpoint/2010/main" val="810187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IN"/>
          </a:p>
        </p:txBody>
      </p:sp>
      <p:sp>
        <p:nvSpPr>
          <p:cNvPr id="3" name="Rectangle 5"/>
          <p:cNvSpPr>
            <a:spLocks noGrp="1" noChangeArrowheads="1"/>
          </p:cNvSpPr>
          <p:nvPr>
            <p:ph type="ftr" sz="quarter" idx="11"/>
          </p:nvPr>
        </p:nvSpPr>
        <p:spPr>
          <a:ln/>
        </p:spPr>
        <p:txBody>
          <a:bodyPr/>
          <a:lstStyle>
            <a:lvl1pPr>
              <a:defRPr/>
            </a:lvl1pPr>
          </a:lstStyle>
          <a:p>
            <a:pPr>
              <a:defRPr/>
            </a:pPr>
            <a:endParaRPr lang="en-IN"/>
          </a:p>
        </p:txBody>
      </p:sp>
      <p:sp>
        <p:nvSpPr>
          <p:cNvPr id="4" name="Rectangle 6"/>
          <p:cNvSpPr>
            <a:spLocks noGrp="1" noChangeArrowheads="1"/>
          </p:cNvSpPr>
          <p:nvPr>
            <p:ph type="sldNum" sz="quarter" idx="12"/>
          </p:nvPr>
        </p:nvSpPr>
        <p:spPr>
          <a:ln/>
        </p:spPr>
        <p:txBody>
          <a:bodyPr/>
          <a:lstStyle>
            <a:lvl1pPr>
              <a:defRPr/>
            </a:lvl1pPr>
          </a:lstStyle>
          <a:p>
            <a:pPr>
              <a:defRPr/>
            </a:pPr>
            <a:fld id="{44F05B5D-3B2C-4D73-BB6C-C2FF92B52F57}" type="slidenum">
              <a:rPr lang="en-IN"/>
              <a:pPr>
                <a:defRPr/>
              </a:pPr>
              <a:t>‹#›</a:t>
            </a:fld>
            <a:endParaRPr lang="en-IN"/>
          </a:p>
        </p:txBody>
      </p:sp>
    </p:spTree>
    <p:extLst>
      <p:ext uri="{BB962C8B-B14F-4D97-AF65-F5344CB8AC3E}">
        <p14:creationId xmlns:p14="http://schemas.microsoft.com/office/powerpoint/2010/main" val="2930964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IN"/>
          </a:p>
        </p:txBody>
      </p:sp>
      <p:sp>
        <p:nvSpPr>
          <p:cNvPr id="6" name="Rectangle 5"/>
          <p:cNvSpPr>
            <a:spLocks noGrp="1" noChangeArrowheads="1"/>
          </p:cNvSpPr>
          <p:nvPr>
            <p:ph type="ftr" sz="quarter" idx="11"/>
          </p:nvPr>
        </p:nvSpPr>
        <p:spPr>
          <a:ln/>
        </p:spPr>
        <p:txBody>
          <a:bodyPr/>
          <a:lstStyle>
            <a:lvl1pPr>
              <a:defRPr/>
            </a:lvl1pPr>
          </a:lstStyle>
          <a:p>
            <a:pPr>
              <a:defRPr/>
            </a:pPr>
            <a:endParaRPr lang="en-IN"/>
          </a:p>
        </p:txBody>
      </p:sp>
      <p:sp>
        <p:nvSpPr>
          <p:cNvPr id="7" name="Rectangle 6"/>
          <p:cNvSpPr>
            <a:spLocks noGrp="1" noChangeArrowheads="1"/>
          </p:cNvSpPr>
          <p:nvPr>
            <p:ph type="sldNum" sz="quarter" idx="12"/>
          </p:nvPr>
        </p:nvSpPr>
        <p:spPr>
          <a:ln/>
        </p:spPr>
        <p:txBody>
          <a:bodyPr/>
          <a:lstStyle>
            <a:lvl1pPr>
              <a:defRPr/>
            </a:lvl1pPr>
          </a:lstStyle>
          <a:p>
            <a:pPr>
              <a:defRPr/>
            </a:pPr>
            <a:fld id="{F733807B-BC5C-4F90-833B-FEE110932301}" type="slidenum">
              <a:rPr lang="en-IN"/>
              <a:pPr>
                <a:defRPr/>
              </a:pPr>
              <a:t>‹#›</a:t>
            </a:fld>
            <a:endParaRPr lang="en-IN"/>
          </a:p>
        </p:txBody>
      </p:sp>
    </p:spTree>
    <p:extLst>
      <p:ext uri="{BB962C8B-B14F-4D97-AF65-F5344CB8AC3E}">
        <p14:creationId xmlns:p14="http://schemas.microsoft.com/office/powerpoint/2010/main" val="2296854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IN"/>
          </a:p>
        </p:txBody>
      </p:sp>
      <p:sp>
        <p:nvSpPr>
          <p:cNvPr id="6" name="Rectangle 5"/>
          <p:cNvSpPr>
            <a:spLocks noGrp="1" noChangeArrowheads="1"/>
          </p:cNvSpPr>
          <p:nvPr>
            <p:ph type="ftr" sz="quarter" idx="11"/>
          </p:nvPr>
        </p:nvSpPr>
        <p:spPr>
          <a:ln/>
        </p:spPr>
        <p:txBody>
          <a:bodyPr/>
          <a:lstStyle>
            <a:lvl1pPr>
              <a:defRPr/>
            </a:lvl1pPr>
          </a:lstStyle>
          <a:p>
            <a:pPr>
              <a:defRPr/>
            </a:pPr>
            <a:endParaRPr lang="en-IN"/>
          </a:p>
        </p:txBody>
      </p:sp>
      <p:sp>
        <p:nvSpPr>
          <p:cNvPr id="7" name="Rectangle 6"/>
          <p:cNvSpPr>
            <a:spLocks noGrp="1" noChangeArrowheads="1"/>
          </p:cNvSpPr>
          <p:nvPr>
            <p:ph type="sldNum" sz="quarter" idx="12"/>
          </p:nvPr>
        </p:nvSpPr>
        <p:spPr>
          <a:ln/>
        </p:spPr>
        <p:txBody>
          <a:bodyPr/>
          <a:lstStyle>
            <a:lvl1pPr>
              <a:defRPr/>
            </a:lvl1pPr>
          </a:lstStyle>
          <a:p>
            <a:pPr>
              <a:defRPr/>
            </a:pPr>
            <a:fld id="{E2586EC9-2697-4541-9B22-F6ECA3E8B1EF}" type="slidenum">
              <a:rPr lang="en-IN"/>
              <a:pPr>
                <a:defRPr/>
              </a:pPr>
              <a:t>‹#›</a:t>
            </a:fld>
            <a:endParaRPr lang="en-IN"/>
          </a:p>
        </p:txBody>
      </p:sp>
    </p:spTree>
    <p:extLst>
      <p:ext uri="{BB962C8B-B14F-4D97-AF65-F5344CB8AC3E}">
        <p14:creationId xmlns:p14="http://schemas.microsoft.com/office/powerpoint/2010/main" val="38215708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1959EEDE-82C0-4A02-A91C-AC7983FF3540}" type="slidenum">
              <a:rPr lang="en-IN"/>
              <a:pPr>
                <a:defRPr/>
              </a:pPr>
              <a:t>‹#›</a:t>
            </a:fld>
            <a:endParaRPr lang="en-IN"/>
          </a:p>
        </p:txBody>
      </p:sp>
    </p:spTree>
    <p:extLst>
      <p:ext uri="{BB962C8B-B14F-4D97-AF65-F5344CB8AC3E}">
        <p14:creationId xmlns:p14="http://schemas.microsoft.com/office/powerpoint/2010/main" val="4100290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A94CA959-C851-4980-BC9A-027BC4D73130}" type="slidenum">
              <a:rPr lang="en-IN"/>
              <a:pPr>
                <a:defRPr/>
              </a:pPr>
              <a:t>‹#›</a:t>
            </a:fld>
            <a:endParaRPr lang="en-IN"/>
          </a:p>
        </p:txBody>
      </p:sp>
    </p:spTree>
    <p:extLst>
      <p:ext uri="{BB962C8B-B14F-4D97-AF65-F5344CB8AC3E}">
        <p14:creationId xmlns:p14="http://schemas.microsoft.com/office/powerpoint/2010/main" val="31374583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0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C4180BAD-CBB2-4407-A451-910F9E172170}" type="slidenum">
              <a:rPr lang="en-IN"/>
              <a:pPr>
                <a:defRPr/>
              </a:pPr>
              <a:t>‹#›</a:t>
            </a:fld>
            <a:endParaRPr lang="en-IN"/>
          </a:p>
        </p:txBody>
      </p:sp>
    </p:spTree>
    <p:extLst>
      <p:ext uri="{BB962C8B-B14F-4D97-AF65-F5344CB8AC3E}">
        <p14:creationId xmlns:p14="http://schemas.microsoft.com/office/powerpoint/2010/main" val="1491930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defRPr sz="4400"/>
            </a:lvl1pPr>
            <a:lvl2pPr>
              <a:defRPr sz="4400"/>
            </a:lvl2pPr>
            <a:lvl3pPr>
              <a:defRPr sz="4400"/>
            </a:lvl3pPr>
            <a:lvl4pPr>
              <a:defRPr sz="4400"/>
            </a:lvl4pPr>
            <a:lvl5pPr>
              <a:defRPr sz="4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999ECC00-E8AB-4722-9A25-27A7AE4DCB29}" type="slidenum">
              <a:rPr lang="en-IN"/>
              <a:pPr>
                <a:defRPr/>
              </a:pPr>
              <a:t>‹#›</a:t>
            </a:fld>
            <a:endParaRPr lang="en-IN"/>
          </a:p>
        </p:txBody>
      </p:sp>
    </p:spTree>
    <p:extLst>
      <p:ext uri="{BB962C8B-B14F-4D97-AF65-F5344CB8AC3E}">
        <p14:creationId xmlns:p14="http://schemas.microsoft.com/office/powerpoint/2010/main" val="3655718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E87AD6D4-C514-4071-8BF0-2000007B0C35}" type="slidenum">
              <a:rPr lang="en-IN"/>
              <a:pPr>
                <a:defRPr/>
              </a:pPr>
              <a:t>‹#›</a:t>
            </a:fld>
            <a:endParaRPr lang="en-IN"/>
          </a:p>
        </p:txBody>
      </p:sp>
    </p:spTree>
    <p:extLst>
      <p:ext uri="{BB962C8B-B14F-4D97-AF65-F5344CB8AC3E}">
        <p14:creationId xmlns:p14="http://schemas.microsoft.com/office/powerpoint/2010/main" val="40857854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IN"/>
          </a:p>
        </p:txBody>
      </p:sp>
      <p:sp>
        <p:nvSpPr>
          <p:cNvPr id="6" name="Rectangle 5"/>
          <p:cNvSpPr>
            <a:spLocks noGrp="1" noChangeArrowheads="1"/>
          </p:cNvSpPr>
          <p:nvPr>
            <p:ph type="ftr" sz="quarter" idx="11"/>
          </p:nvPr>
        </p:nvSpPr>
        <p:spPr>
          <a:ln/>
        </p:spPr>
        <p:txBody>
          <a:bodyPr/>
          <a:lstStyle>
            <a:lvl1pPr>
              <a:defRPr/>
            </a:lvl1pPr>
          </a:lstStyle>
          <a:p>
            <a:pPr>
              <a:defRPr/>
            </a:pPr>
            <a:endParaRPr lang="en-IN"/>
          </a:p>
        </p:txBody>
      </p:sp>
      <p:sp>
        <p:nvSpPr>
          <p:cNvPr id="7" name="Rectangle 6"/>
          <p:cNvSpPr>
            <a:spLocks noGrp="1" noChangeArrowheads="1"/>
          </p:cNvSpPr>
          <p:nvPr>
            <p:ph type="sldNum" sz="quarter" idx="12"/>
          </p:nvPr>
        </p:nvSpPr>
        <p:spPr>
          <a:ln/>
        </p:spPr>
        <p:txBody>
          <a:bodyPr/>
          <a:lstStyle>
            <a:lvl1pPr>
              <a:defRPr/>
            </a:lvl1pPr>
          </a:lstStyle>
          <a:p>
            <a:pPr>
              <a:defRPr/>
            </a:pPr>
            <a:fld id="{C22045A1-7F92-4138-A942-874EAB033FE6}" type="slidenum">
              <a:rPr lang="en-IN"/>
              <a:pPr>
                <a:defRPr/>
              </a:pPr>
              <a:t>‹#›</a:t>
            </a:fld>
            <a:endParaRPr lang="en-IN"/>
          </a:p>
        </p:txBody>
      </p:sp>
    </p:spTree>
    <p:extLst>
      <p:ext uri="{BB962C8B-B14F-4D97-AF65-F5344CB8AC3E}">
        <p14:creationId xmlns:p14="http://schemas.microsoft.com/office/powerpoint/2010/main" val="19634817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IN"/>
          </a:p>
        </p:txBody>
      </p:sp>
      <p:sp>
        <p:nvSpPr>
          <p:cNvPr id="8" name="Rectangle 5"/>
          <p:cNvSpPr>
            <a:spLocks noGrp="1" noChangeArrowheads="1"/>
          </p:cNvSpPr>
          <p:nvPr>
            <p:ph type="ftr" sz="quarter" idx="11"/>
          </p:nvPr>
        </p:nvSpPr>
        <p:spPr>
          <a:ln/>
        </p:spPr>
        <p:txBody>
          <a:bodyPr/>
          <a:lstStyle>
            <a:lvl1pPr>
              <a:defRPr/>
            </a:lvl1pPr>
          </a:lstStyle>
          <a:p>
            <a:pPr>
              <a:defRPr/>
            </a:pPr>
            <a:endParaRPr lang="en-IN"/>
          </a:p>
        </p:txBody>
      </p:sp>
      <p:sp>
        <p:nvSpPr>
          <p:cNvPr id="9" name="Rectangle 6"/>
          <p:cNvSpPr>
            <a:spLocks noGrp="1" noChangeArrowheads="1"/>
          </p:cNvSpPr>
          <p:nvPr>
            <p:ph type="sldNum" sz="quarter" idx="12"/>
          </p:nvPr>
        </p:nvSpPr>
        <p:spPr>
          <a:ln/>
        </p:spPr>
        <p:txBody>
          <a:bodyPr/>
          <a:lstStyle>
            <a:lvl1pPr>
              <a:defRPr/>
            </a:lvl1pPr>
          </a:lstStyle>
          <a:p>
            <a:pPr>
              <a:defRPr/>
            </a:pPr>
            <a:fld id="{67C00831-A5C0-4886-95B0-E852314AEDC2}" type="slidenum">
              <a:rPr lang="en-IN"/>
              <a:pPr>
                <a:defRPr/>
              </a:pPr>
              <a:t>‹#›</a:t>
            </a:fld>
            <a:endParaRPr lang="en-IN"/>
          </a:p>
        </p:txBody>
      </p:sp>
    </p:spTree>
    <p:extLst>
      <p:ext uri="{BB962C8B-B14F-4D97-AF65-F5344CB8AC3E}">
        <p14:creationId xmlns:p14="http://schemas.microsoft.com/office/powerpoint/2010/main" val="1754834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IN"/>
          </a:p>
        </p:txBody>
      </p:sp>
      <p:sp>
        <p:nvSpPr>
          <p:cNvPr id="6" name="Rectangle 5"/>
          <p:cNvSpPr>
            <a:spLocks noGrp="1" noChangeArrowheads="1"/>
          </p:cNvSpPr>
          <p:nvPr>
            <p:ph type="ftr" sz="quarter" idx="11"/>
          </p:nvPr>
        </p:nvSpPr>
        <p:spPr>
          <a:ln/>
        </p:spPr>
        <p:txBody>
          <a:bodyPr/>
          <a:lstStyle>
            <a:lvl1pPr>
              <a:defRPr/>
            </a:lvl1pPr>
          </a:lstStyle>
          <a:p>
            <a:pPr>
              <a:defRPr/>
            </a:pPr>
            <a:endParaRPr lang="en-IN"/>
          </a:p>
        </p:txBody>
      </p:sp>
      <p:sp>
        <p:nvSpPr>
          <p:cNvPr id="7" name="Rectangle 6"/>
          <p:cNvSpPr>
            <a:spLocks noGrp="1" noChangeArrowheads="1"/>
          </p:cNvSpPr>
          <p:nvPr>
            <p:ph type="sldNum" sz="quarter" idx="12"/>
          </p:nvPr>
        </p:nvSpPr>
        <p:spPr>
          <a:ln/>
        </p:spPr>
        <p:txBody>
          <a:bodyPr/>
          <a:lstStyle>
            <a:lvl1pPr>
              <a:defRPr/>
            </a:lvl1pPr>
          </a:lstStyle>
          <a:p>
            <a:pPr>
              <a:defRPr/>
            </a:pPr>
            <a:fld id="{37204CAD-3F04-42B2-87BC-69555EC8A0EB}" type="slidenum">
              <a:rPr lang="en-IN"/>
              <a:pPr>
                <a:defRPr/>
              </a:pPr>
              <a:t>‹#›</a:t>
            </a:fld>
            <a:endParaRPr lang="en-IN"/>
          </a:p>
        </p:txBody>
      </p:sp>
    </p:spTree>
    <p:extLst>
      <p:ext uri="{BB962C8B-B14F-4D97-AF65-F5344CB8AC3E}">
        <p14:creationId xmlns:p14="http://schemas.microsoft.com/office/powerpoint/2010/main" val="11406080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IN"/>
          </a:p>
        </p:txBody>
      </p:sp>
      <p:sp>
        <p:nvSpPr>
          <p:cNvPr id="4" name="Rectangle 5"/>
          <p:cNvSpPr>
            <a:spLocks noGrp="1" noChangeArrowheads="1"/>
          </p:cNvSpPr>
          <p:nvPr>
            <p:ph type="ftr" sz="quarter" idx="11"/>
          </p:nvPr>
        </p:nvSpPr>
        <p:spPr>
          <a:ln/>
        </p:spPr>
        <p:txBody>
          <a:bodyPr/>
          <a:lstStyle>
            <a:lvl1pPr>
              <a:defRPr/>
            </a:lvl1pPr>
          </a:lstStyle>
          <a:p>
            <a:pPr>
              <a:defRPr/>
            </a:pPr>
            <a:endParaRPr lang="en-IN"/>
          </a:p>
        </p:txBody>
      </p:sp>
      <p:sp>
        <p:nvSpPr>
          <p:cNvPr id="5" name="Rectangle 6"/>
          <p:cNvSpPr>
            <a:spLocks noGrp="1" noChangeArrowheads="1"/>
          </p:cNvSpPr>
          <p:nvPr>
            <p:ph type="sldNum" sz="quarter" idx="12"/>
          </p:nvPr>
        </p:nvSpPr>
        <p:spPr>
          <a:ln/>
        </p:spPr>
        <p:txBody>
          <a:bodyPr/>
          <a:lstStyle>
            <a:lvl1pPr>
              <a:defRPr/>
            </a:lvl1pPr>
          </a:lstStyle>
          <a:p>
            <a:pPr>
              <a:defRPr/>
            </a:pPr>
            <a:fld id="{97239D22-5802-4E42-B3F8-6B6BA7C1C1F8}" type="slidenum">
              <a:rPr lang="en-IN"/>
              <a:pPr>
                <a:defRPr/>
              </a:pPr>
              <a:t>‹#›</a:t>
            </a:fld>
            <a:endParaRPr lang="en-IN"/>
          </a:p>
        </p:txBody>
      </p:sp>
    </p:spTree>
    <p:extLst>
      <p:ext uri="{BB962C8B-B14F-4D97-AF65-F5344CB8AC3E}">
        <p14:creationId xmlns:p14="http://schemas.microsoft.com/office/powerpoint/2010/main" val="38611174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IN"/>
          </a:p>
        </p:txBody>
      </p:sp>
      <p:sp>
        <p:nvSpPr>
          <p:cNvPr id="3" name="Rectangle 5"/>
          <p:cNvSpPr>
            <a:spLocks noGrp="1" noChangeArrowheads="1"/>
          </p:cNvSpPr>
          <p:nvPr>
            <p:ph type="ftr" sz="quarter" idx="11"/>
          </p:nvPr>
        </p:nvSpPr>
        <p:spPr>
          <a:ln/>
        </p:spPr>
        <p:txBody>
          <a:bodyPr/>
          <a:lstStyle>
            <a:lvl1pPr>
              <a:defRPr/>
            </a:lvl1pPr>
          </a:lstStyle>
          <a:p>
            <a:pPr>
              <a:defRPr/>
            </a:pPr>
            <a:endParaRPr lang="en-IN"/>
          </a:p>
        </p:txBody>
      </p:sp>
      <p:sp>
        <p:nvSpPr>
          <p:cNvPr id="4" name="Rectangle 6"/>
          <p:cNvSpPr>
            <a:spLocks noGrp="1" noChangeArrowheads="1"/>
          </p:cNvSpPr>
          <p:nvPr>
            <p:ph type="sldNum" sz="quarter" idx="12"/>
          </p:nvPr>
        </p:nvSpPr>
        <p:spPr>
          <a:ln/>
        </p:spPr>
        <p:txBody>
          <a:bodyPr/>
          <a:lstStyle>
            <a:lvl1pPr>
              <a:defRPr/>
            </a:lvl1pPr>
          </a:lstStyle>
          <a:p>
            <a:pPr>
              <a:defRPr/>
            </a:pPr>
            <a:fld id="{DFE6A808-83FD-4BCB-850A-BC4BA5C9F2AD}" type="slidenum">
              <a:rPr lang="en-IN"/>
              <a:pPr>
                <a:defRPr/>
              </a:pPr>
              <a:t>‹#›</a:t>
            </a:fld>
            <a:endParaRPr lang="en-IN"/>
          </a:p>
        </p:txBody>
      </p:sp>
    </p:spTree>
    <p:extLst>
      <p:ext uri="{BB962C8B-B14F-4D97-AF65-F5344CB8AC3E}">
        <p14:creationId xmlns:p14="http://schemas.microsoft.com/office/powerpoint/2010/main" val="1656615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IN"/>
          </a:p>
        </p:txBody>
      </p:sp>
      <p:sp>
        <p:nvSpPr>
          <p:cNvPr id="6" name="Rectangle 5"/>
          <p:cNvSpPr>
            <a:spLocks noGrp="1" noChangeArrowheads="1"/>
          </p:cNvSpPr>
          <p:nvPr>
            <p:ph type="ftr" sz="quarter" idx="11"/>
          </p:nvPr>
        </p:nvSpPr>
        <p:spPr>
          <a:ln/>
        </p:spPr>
        <p:txBody>
          <a:bodyPr/>
          <a:lstStyle>
            <a:lvl1pPr>
              <a:defRPr/>
            </a:lvl1pPr>
          </a:lstStyle>
          <a:p>
            <a:pPr>
              <a:defRPr/>
            </a:pPr>
            <a:endParaRPr lang="en-IN"/>
          </a:p>
        </p:txBody>
      </p:sp>
      <p:sp>
        <p:nvSpPr>
          <p:cNvPr id="7" name="Rectangle 6"/>
          <p:cNvSpPr>
            <a:spLocks noGrp="1" noChangeArrowheads="1"/>
          </p:cNvSpPr>
          <p:nvPr>
            <p:ph type="sldNum" sz="quarter" idx="12"/>
          </p:nvPr>
        </p:nvSpPr>
        <p:spPr>
          <a:ln/>
        </p:spPr>
        <p:txBody>
          <a:bodyPr/>
          <a:lstStyle>
            <a:lvl1pPr>
              <a:defRPr/>
            </a:lvl1pPr>
          </a:lstStyle>
          <a:p>
            <a:pPr>
              <a:defRPr/>
            </a:pPr>
            <a:fld id="{31CF8BA2-7B11-4774-870F-E8C00CBB0DF1}" type="slidenum">
              <a:rPr lang="en-IN"/>
              <a:pPr>
                <a:defRPr/>
              </a:pPr>
              <a:t>‹#›</a:t>
            </a:fld>
            <a:endParaRPr lang="en-IN"/>
          </a:p>
        </p:txBody>
      </p:sp>
    </p:spTree>
    <p:extLst>
      <p:ext uri="{BB962C8B-B14F-4D97-AF65-F5344CB8AC3E}">
        <p14:creationId xmlns:p14="http://schemas.microsoft.com/office/powerpoint/2010/main" val="4393496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IN"/>
          </a:p>
        </p:txBody>
      </p:sp>
      <p:sp>
        <p:nvSpPr>
          <p:cNvPr id="6" name="Rectangle 5"/>
          <p:cNvSpPr>
            <a:spLocks noGrp="1" noChangeArrowheads="1"/>
          </p:cNvSpPr>
          <p:nvPr>
            <p:ph type="ftr" sz="quarter" idx="11"/>
          </p:nvPr>
        </p:nvSpPr>
        <p:spPr>
          <a:ln/>
        </p:spPr>
        <p:txBody>
          <a:bodyPr/>
          <a:lstStyle>
            <a:lvl1pPr>
              <a:defRPr/>
            </a:lvl1pPr>
          </a:lstStyle>
          <a:p>
            <a:pPr>
              <a:defRPr/>
            </a:pPr>
            <a:endParaRPr lang="en-IN"/>
          </a:p>
        </p:txBody>
      </p:sp>
      <p:sp>
        <p:nvSpPr>
          <p:cNvPr id="7" name="Rectangle 6"/>
          <p:cNvSpPr>
            <a:spLocks noGrp="1" noChangeArrowheads="1"/>
          </p:cNvSpPr>
          <p:nvPr>
            <p:ph type="sldNum" sz="quarter" idx="12"/>
          </p:nvPr>
        </p:nvSpPr>
        <p:spPr>
          <a:ln/>
        </p:spPr>
        <p:txBody>
          <a:bodyPr/>
          <a:lstStyle>
            <a:lvl1pPr>
              <a:defRPr/>
            </a:lvl1pPr>
          </a:lstStyle>
          <a:p>
            <a:pPr>
              <a:defRPr/>
            </a:pPr>
            <a:fld id="{9B75A0AB-CB08-4FDF-9004-53D55BBA5D43}" type="slidenum">
              <a:rPr lang="en-IN"/>
              <a:pPr>
                <a:defRPr/>
              </a:pPr>
              <a:t>‹#›</a:t>
            </a:fld>
            <a:endParaRPr lang="en-IN"/>
          </a:p>
        </p:txBody>
      </p:sp>
    </p:spTree>
    <p:extLst>
      <p:ext uri="{BB962C8B-B14F-4D97-AF65-F5344CB8AC3E}">
        <p14:creationId xmlns:p14="http://schemas.microsoft.com/office/powerpoint/2010/main" val="8399064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4EB8ECB7-C588-4593-8979-6718B0B677AD}" type="slidenum">
              <a:rPr lang="en-IN"/>
              <a:pPr>
                <a:defRPr/>
              </a:pPr>
              <a:t>‹#›</a:t>
            </a:fld>
            <a:endParaRPr lang="en-IN"/>
          </a:p>
        </p:txBody>
      </p:sp>
    </p:spTree>
    <p:extLst>
      <p:ext uri="{BB962C8B-B14F-4D97-AF65-F5344CB8AC3E}">
        <p14:creationId xmlns:p14="http://schemas.microsoft.com/office/powerpoint/2010/main" val="26693967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12DFB28A-C1CA-4DA6-8911-8B0EE488C30D}" type="slidenum">
              <a:rPr lang="en-IN"/>
              <a:pPr>
                <a:defRPr/>
              </a:pPr>
              <a:t>‹#›</a:t>
            </a:fld>
            <a:endParaRPr lang="en-IN"/>
          </a:p>
        </p:txBody>
      </p:sp>
    </p:spTree>
    <p:extLst>
      <p:ext uri="{BB962C8B-B14F-4D97-AF65-F5344CB8AC3E}">
        <p14:creationId xmlns:p14="http://schemas.microsoft.com/office/powerpoint/2010/main" val="28539796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0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A40779A3-D94C-40F5-89EA-B750826E922C}" type="slidenum">
              <a:rPr lang="en-IN"/>
              <a:pPr>
                <a:defRPr/>
              </a:pPr>
              <a:t>‹#›</a:t>
            </a:fld>
            <a:endParaRPr lang="en-IN"/>
          </a:p>
        </p:txBody>
      </p:sp>
    </p:spTree>
    <p:extLst>
      <p:ext uri="{BB962C8B-B14F-4D97-AF65-F5344CB8AC3E}">
        <p14:creationId xmlns:p14="http://schemas.microsoft.com/office/powerpoint/2010/main" val="3520231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defRPr sz="4400"/>
            </a:lvl1pPr>
            <a:lvl2pPr>
              <a:defRPr sz="4400"/>
            </a:lvl2pPr>
            <a:lvl3pPr>
              <a:defRPr sz="4400"/>
            </a:lvl3pPr>
            <a:lvl4pPr>
              <a:defRPr sz="4400"/>
            </a:lvl4pPr>
            <a:lvl5pPr>
              <a:defRPr sz="4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D70738A4-44A1-4BE2-91A3-A45C33FFC0C7}" type="slidenum">
              <a:rPr lang="en-IN"/>
              <a:pPr>
                <a:defRPr/>
              </a:pPr>
              <a:t>‹#›</a:t>
            </a:fld>
            <a:endParaRPr lang="en-IN"/>
          </a:p>
        </p:txBody>
      </p:sp>
    </p:spTree>
    <p:extLst>
      <p:ext uri="{BB962C8B-B14F-4D97-AF65-F5344CB8AC3E}">
        <p14:creationId xmlns:p14="http://schemas.microsoft.com/office/powerpoint/2010/main" val="23240400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F5B10A98-84FA-4D2B-A393-8748EFDAB9C7}" type="slidenum">
              <a:rPr lang="en-IN"/>
              <a:pPr>
                <a:defRPr/>
              </a:pPr>
              <a:t>‹#›</a:t>
            </a:fld>
            <a:endParaRPr lang="en-IN"/>
          </a:p>
        </p:txBody>
      </p:sp>
    </p:spTree>
    <p:extLst>
      <p:ext uri="{BB962C8B-B14F-4D97-AF65-F5344CB8AC3E}">
        <p14:creationId xmlns:p14="http://schemas.microsoft.com/office/powerpoint/2010/main" val="352704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IN"/>
          </a:p>
        </p:txBody>
      </p:sp>
      <p:sp>
        <p:nvSpPr>
          <p:cNvPr id="6" name="Rectangle 5"/>
          <p:cNvSpPr>
            <a:spLocks noGrp="1" noChangeArrowheads="1"/>
          </p:cNvSpPr>
          <p:nvPr>
            <p:ph type="ftr" sz="quarter" idx="11"/>
          </p:nvPr>
        </p:nvSpPr>
        <p:spPr>
          <a:ln/>
        </p:spPr>
        <p:txBody>
          <a:bodyPr/>
          <a:lstStyle>
            <a:lvl1pPr>
              <a:defRPr/>
            </a:lvl1pPr>
          </a:lstStyle>
          <a:p>
            <a:pPr>
              <a:defRPr/>
            </a:pPr>
            <a:endParaRPr lang="en-IN"/>
          </a:p>
        </p:txBody>
      </p:sp>
      <p:sp>
        <p:nvSpPr>
          <p:cNvPr id="7" name="Rectangle 6"/>
          <p:cNvSpPr>
            <a:spLocks noGrp="1" noChangeArrowheads="1"/>
          </p:cNvSpPr>
          <p:nvPr>
            <p:ph type="sldNum" sz="quarter" idx="12"/>
          </p:nvPr>
        </p:nvSpPr>
        <p:spPr>
          <a:ln/>
        </p:spPr>
        <p:txBody>
          <a:bodyPr/>
          <a:lstStyle>
            <a:lvl1pPr>
              <a:defRPr/>
            </a:lvl1pPr>
          </a:lstStyle>
          <a:p>
            <a:pPr>
              <a:defRPr/>
            </a:pPr>
            <a:fld id="{400FBBF5-274D-4606-A716-D9F200518C58}" type="slidenum">
              <a:rPr lang="en-IN"/>
              <a:pPr>
                <a:defRPr/>
              </a:pPr>
              <a:t>‹#›</a:t>
            </a:fld>
            <a:endParaRPr lang="en-IN"/>
          </a:p>
        </p:txBody>
      </p:sp>
    </p:spTree>
    <p:extLst>
      <p:ext uri="{BB962C8B-B14F-4D97-AF65-F5344CB8AC3E}">
        <p14:creationId xmlns:p14="http://schemas.microsoft.com/office/powerpoint/2010/main" val="3591152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IN"/>
          </a:p>
        </p:txBody>
      </p:sp>
      <p:sp>
        <p:nvSpPr>
          <p:cNvPr id="8" name="Rectangle 5"/>
          <p:cNvSpPr>
            <a:spLocks noGrp="1" noChangeArrowheads="1"/>
          </p:cNvSpPr>
          <p:nvPr>
            <p:ph type="ftr" sz="quarter" idx="11"/>
          </p:nvPr>
        </p:nvSpPr>
        <p:spPr>
          <a:ln/>
        </p:spPr>
        <p:txBody>
          <a:bodyPr/>
          <a:lstStyle>
            <a:lvl1pPr>
              <a:defRPr/>
            </a:lvl1pPr>
          </a:lstStyle>
          <a:p>
            <a:pPr>
              <a:defRPr/>
            </a:pPr>
            <a:endParaRPr lang="en-IN"/>
          </a:p>
        </p:txBody>
      </p:sp>
      <p:sp>
        <p:nvSpPr>
          <p:cNvPr id="9" name="Rectangle 6"/>
          <p:cNvSpPr>
            <a:spLocks noGrp="1" noChangeArrowheads="1"/>
          </p:cNvSpPr>
          <p:nvPr>
            <p:ph type="sldNum" sz="quarter" idx="12"/>
          </p:nvPr>
        </p:nvSpPr>
        <p:spPr>
          <a:ln/>
        </p:spPr>
        <p:txBody>
          <a:bodyPr/>
          <a:lstStyle>
            <a:lvl1pPr>
              <a:defRPr/>
            </a:lvl1pPr>
          </a:lstStyle>
          <a:p>
            <a:pPr>
              <a:defRPr/>
            </a:pPr>
            <a:fld id="{C958C209-5AF0-4CDE-8978-1A33A2E0C95B}" type="slidenum">
              <a:rPr lang="en-IN"/>
              <a:pPr>
                <a:defRPr/>
              </a:pPr>
              <a:t>‹#›</a:t>
            </a:fld>
            <a:endParaRPr lang="en-IN"/>
          </a:p>
        </p:txBody>
      </p:sp>
    </p:spTree>
    <p:extLst>
      <p:ext uri="{BB962C8B-B14F-4D97-AF65-F5344CB8AC3E}">
        <p14:creationId xmlns:p14="http://schemas.microsoft.com/office/powerpoint/2010/main" val="42766831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IN"/>
          </a:p>
        </p:txBody>
      </p:sp>
      <p:sp>
        <p:nvSpPr>
          <p:cNvPr id="8" name="Rectangle 5"/>
          <p:cNvSpPr>
            <a:spLocks noGrp="1" noChangeArrowheads="1"/>
          </p:cNvSpPr>
          <p:nvPr>
            <p:ph type="ftr" sz="quarter" idx="11"/>
          </p:nvPr>
        </p:nvSpPr>
        <p:spPr>
          <a:ln/>
        </p:spPr>
        <p:txBody>
          <a:bodyPr/>
          <a:lstStyle>
            <a:lvl1pPr>
              <a:defRPr/>
            </a:lvl1pPr>
          </a:lstStyle>
          <a:p>
            <a:pPr>
              <a:defRPr/>
            </a:pPr>
            <a:endParaRPr lang="en-IN"/>
          </a:p>
        </p:txBody>
      </p:sp>
      <p:sp>
        <p:nvSpPr>
          <p:cNvPr id="9" name="Rectangle 6"/>
          <p:cNvSpPr>
            <a:spLocks noGrp="1" noChangeArrowheads="1"/>
          </p:cNvSpPr>
          <p:nvPr>
            <p:ph type="sldNum" sz="quarter" idx="12"/>
          </p:nvPr>
        </p:nvSpPr>
        <p:spPr>
          <a:ln/>
        </p:spPr>
        <p:txBody>
          <a:bodyPr/>
          <a:lstStyle>
            <a:lvl1pPr>
              <a:defRPr/>
            </a:lvl1pPr>
          </a:lstStyle>
          <a:p>
            <a:pPr>
              <a:defRPr/>
            </a:pPr>
            <a:fld id="{611EF713-E130-4A1B-B075-E04E174BEB53}" type="slidenum">
              <a:rPr lang="en-IN"/>
              <a:pPr>
                <a:defRPr/>
              </a:pPr>
              <a:t>‹#›</a:t>
            </a:fld>
            <a:endParaRPr lang="en-IN"/>
          </a:p>
        </p:txBody>
      </p:sp>
    </p:spTree>
    <p:extLst>
      <p:ext uri="{BB962C8B-B14F-4D97-AF65-F5344CB8AC3E}">
        <p14:creationId xmlns:p14="http://schemas.microsoft.com/office/powerpoint/2010/main" val="1049731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IN"/>
          </a:p>
        </p:txBody>
      </p:sp>
      <p:sp>
        <p:nvSpPr>
          <p:cNvPr id="4" name="Rectangle 5"/>
          <p:cNvSpPr>
            <a:spLocks noGrp="1" noChangeArrowheads="1"/>
          </p:cNvSpPr>
          <p:nvPr>
            <p:ph type="ftr" sz="quarter" idx="11"/>
          </p:nvPr>
        </p:nvSpPr>
        <p:spPr>
          <a:ln/>
        </p:spPr>
        <p:txBody>
          <a:bodyPr/>
          <a:lstStyle>
            <a:lvl1pPr>
              <a:defRPr/>
            </a:lvl1pPr>
          </a:lstStyle>
          <a:p>
            <a:pPr>
              <a:defRPr/>
            </a:pPr>
            <a:endParaRPr lang="en-IN"/>
          </a:p>
        </p:txBody>
      </p:sp>
      <p:sp>
        <p:nvSpPr>
          <p:cNvPr id="5" name="Rectangle 6"/>
          <p:cNvSpPr>
            <a:spLocks noGrp="1" noChangeArrowheads="1"/>
          </p:cNvSpPr>
          <p:nvPr>
            <p:ph type="sldNum" sz="quarter" idx="12"/>
          </p:nvPr>
        </p:nvSpPr>
        <p:spPr>
          <a:ln/>
        </p:spPr>
        <p:txBody>
          <a:bodyPr/>
          <a:lstStyle>
            <a:lvl1pPr>
              <a:defRPr/>
            </a:lvl1pPr>
          </a:lstStyle>
          <a:p>
            <a:pPr>
              <a:defRPr/>
            </a:pPr>
            <a:fld id="{C279EA7E-7DBE-4E84-98FB-FB2AC1FC2677}" type="slidenum">
              <a:rPr lang="en-IN"/>
              <a:pPr>
                <a:defRPr/>
              </a:pPr>
              <a:t>‹#›</a:t>
            </a:fld>
            <a:endParaRPr lang="en-IN"/>
          </a:p>
        </p:txBody>
      </p:sp>
    </p:spTree>
    <p:extLst>
      <p:ext uri="{BB962C8B-B14F-4D97-AF65-F5344CB8AC3E}">
        <p14:creationId xmlns:p14="http://schemas.microsoft.com/office/powerpoint/2010/main" val="6099207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IN"/>
          </a:p>
        </p:txBody>
      </p:sp>
      <p:sp>
        <p:nvSpPr>
          <p:cNvPr id="3" name="Rectangle 5"/>
          <p:cNvSpPr>
            <a:spLocks noGrp="1" noChangeArrowheads="1"/>
          </p:cNvSpPr>
          <p:nvPr>
            <p:ph type="ftr" sz="quarter" idx="11"/>
          </p:nvPr>
        </p:nvSpPr>
        <p:spPr>
          <a:ln/>
        </p:spPr>
        <p:txBody>
          <a:bodyPr/>
          <a:lstStyle>
            <a:lvl1pPr>
              <a:defRPr/>
            </a:lvl1pPr>
          </a:lstStyle>
          <a:p>
            <a:pPr>
              <a:defRPr/>
            </a:pPr>
            <a:endParaRPr lang="en-IN"/>
          </a:p>
        </p:txBody>
      </p:sp>
      <p:sp>
        <p:nvSpPr>
          <p:cNvPr id="4" name="Rectangle 6"/>
          <p:cNvSpPr>
            <a:spLocks noGrp="1" noChangeArrowheads="1"/>
          </p:cNvSpPr>
          <p:nvPr>
            <p:ph type="sldNum" sz="quarter" idx="12"/>
          </p:nvPr>
        </p:nvSpPr>
        <p:spPr>
          <a:ln/>
        </p:spPr>
        <p:txBody>
          <a:bodyPr/>
          <a:lstStyle>
            <a:lvl1pPr>
              <a:defRPr/>
            </a:lvl1pPr>
          </a:lstStyle>
          <a:p>
            <a:pPr>
              <a:defRPr/>
            </a:pPr>
            <a:fld id="{76212B85-7BCC-42E4-B7D8-4E207495DEE8}" type="slidenum">
              <a:rPr lang="en-IN"/>
              <a:pPr>
                <a:defRPr/>
              </a:pPr>
              <a:t>‹#›</a:t>
            </a:fld>
            <a:endParaRPr lang="en-IN"/>
          </a:p>
        </p:txBody>
      </p:sp>
    </p:spTree>
    <p:extLst>
      <p:ext uri="{BB962C8B-B14F-4D97-AF65-F5344CB8AC3E}">
        <p14:creationId xmlns:p14="http://schemas.microsoft.com/office/powerpoint/2010/main" val="39875297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IN"/>
          </a:p>
        </p:txBody>
      </p:sp>
      <p:sp>
        <p:nvSpPr>
          <p:cNvPr id="6" name="Rectangle 5"/>
          <p:cNvSpPr>
            <a:spLocks noGrp="1" noChangeArrowheads="1"/>
          </p:cNvSpPr>
          <p:nvPr>
            <p:ph type="ftr" sz="quarter" idx="11"/>
          </p:nvPr>
        </p:nvSpPr>
        <p:spPr>
          <a:ln/>
        </p:spPr>
        <p:txBody>
          <a:bodyPr/>
          <a:lstStyle>
            <a:lvl1pPr>
              <a:defRPr/>
            </a:lvl1pPr>
          </a:lstStyle>
          <a:p>
            <a:pPr>
              <a:defRPr/>
            </a:pPr>
            <a:endParaRPr lang="en-IN"/>
          </a:p>
        </p:txBody>
      </p:sp>
      <p:sp>
        <p:nvSpPr>
          <p:cNvPr id="7" name="Rectangle 6"/>
          <p:cNvSpPr>
            <a:spLocks noGrp="1" noChangeArrowheads="1"/>
          </p:cNvSpPr>
          <p:nvPr>
            <p:ph type="sldNum" sz="quarter" idx="12"/>
          </p:nvPr>
        </p:nvSpPr>
        <p:spPr>
          <a:ln/>
        </p:spPr>
        <p:txBody>
          <a:bodyPr/>
          <a:lstStyle>
            <a:lvl1pPr>
              <a:defRPr/>
            </a:lvl1pPr>
          </a:lstStyle>
          <a:p>
            <a:pPr>
              <a:defRPr/>
            </a:pPr>
            <a:fld id="{C97E6B4C-F14C-453E-A6F7-E0D3B4617989}" type="slidenum">
              <a:rPr lang="en-IN"/>
              <a:pPr>
                <a:defRPr/>
              </a:pPr>
              <a:t>‹#›</a:t>
            </a:fld>
            <a:endParaRPr lang="en-IN"/>
          </a:p>
        </p:txBody>
      </p:sp>
    </p:spTree>
    <p:extLst>
      <p:ext uri="{BB962C8B-B14F-4D97-AF65-F5344CB8AC3E}">
        <p14:creationId xmlns:p14="http://schemas.microsoft.com/office/powerpoint/2010/main" val="10678225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IN"/>
          </a:p>
        </p:txBody>
      </p:sp>
      <p:sp>
        <p:nvSpPr>
          <p:cNvPr id="6" name="Rectangle 5"/>
          <p:cNvSpPr>
            <a:spLocks noGrp="1" noChangeArrowheads="1"/>
          </p:cNvSpPr>
          <p:nvPr>
            <p:ph type="ftr" sz="quarter" idx="11"/>
          </p:nvPr>
        </p:nvSpPr>
        <p:spPr>
          <a:ln/>
        </p:spPr>
        <p:txBody>
          <a:bodyPr/>
          <a:lstStyle>
            <a:lvl1pPr>
              <a:defRPr/>
            </a:lvl1pPr>
          </a:lstStyle>
          <a:p>
            <a:pPr>
              <a:defRPr/>
            </a:pPr>
            <a:endParaRPr lang="en-IN"/>
          </a:p>
        </p:txBody>
      </p:sp>
      <p:sp>
        <p:nvSpPr>
          <p:cNvPr id="7" name="Rectangle 6"/>
          <p:cNvSpPr>
            <a:spLocks noGrp="1" noChangeArrowheads="1"/>
          </p:cNvSpPr>
          <p:nvPr>
            <p:ph type="sldNum" sz="quarter" idx="12"/>
          </p:nvPr>
        </p:nvSpPr>
        <p:spPr>
          <a:ln/>
        </p:spPr>
        <p:txBody>
          <a:bodyPr/>
          <a:lstStyle>
            <a:lvl1pPr>
              <a:defRPr/>
            </a:lvl1pPr>
          </a:lstStyle>
          <a:p>
            <a:pPr>
              <a:defRPr/>
            </a:pPr>
            <a:fld id="{55A15E70-7685-4094-8934-E3C8E616433C}" type="slidenum">
              <a:rPr lang="en-IN"/>
              <a:pPr>
                <a:defRPr/>
              </a:pPr>
              <a:t>‹#›</a:t>
            </a:fld>
            <a:endParaRPr lang="en-IN"/>
          </a:p>
        </p:txBody>
      </p:sp>
    </p:spTree>
    <p:extLst>
      <p:ext uri="{BB962C8B-B14F-4D97-AF65-F5344CB8AC3E}">
        <p14:creationId xmlns:p14="http://schemas.microsoft.com/office/powerpoint/2010/main" val="10719760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D5BEBA66-0421-4226-BCFC-A582A13D333C}" type="slidenum">
              <a:rPr lang="en-IN"/>
              <a:pPr>
                <a:defRPr/>
              </a:pPr>
              <a:t>‹#›</a:t>
            </a:fld>
            <a:endParaRPr lang="en-IN"/>
          </a:p>
        </p:txBody>
      </p:sp>
    </p:spTree>
    <p:extLst>
      <p:ext uri="{BB962C8B-B14F-4D97-AF65-F5344CB8AC3E}">
        <p14:creationId xmlns:p14="http://schemas.microsoft.com/office/powerpoint/2010/main" val="41636012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ED461FA3-FB68-4CA0-9228-1CDDD8864582}" type="slidenum">
              <a:rPr lang="en-IN"/>
              <a:pPr>
                <a:defRPr/>
              </a:pPr>
              <a:t>‹#›</a:t>
            </a:fld>
            <a:endParaRPr lang="en-IN"/>
          </a:p>
        </p:txBody>
      </p:sp>
    </p:spTree>
    <p:extLst>
      <p:ext uri="{BB962C8B-B14F-4D97-AF65-F5344CB8AC3E}">
        <p14:creationId xmlns:p14="http://schemas.microsoft.com/office/powerpoint/2010/main" val="17380112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0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6E286F08-FF81-462D-9C47-E760CCAC0E5A}" type="slidenum">
              <a:rPr lang="en-IN"/>
              <a:pPr>
                <a:defRPr/>
              </a:pPr>
              <a:t>‹#›</a:t>
            </a:fld>
            <a:endParaRPr lang="en-IN"/>
          </a:p>
        </p:txBody>
      </p:sp>
    </p:spTree>
    <p:extLst>
      <p:ext uri="{BB962C8B-B14F-4D97-AF65-F5344CB8AC3E}">
        <p14:creationId xmlns:p14="http://schemas.microsoft.com/office/powerpoint/2010/main" val="32214678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defRPr sz="4400"/>
            </a:lvl1pPr>
            <a:lvl2pPr>
              <a:defRPr sz="4400"/>
            </a:lvl2pPr>
            <a:lvl3pPr>
              <a:defRPr sz="4400"/>
            </a:lvl3pPr>
            <a:lvl4pPr>
              <a:defRPr sz="4400"/>
            </a:lvl4pPr>
            <a:lvl5pPr>
              <a:defRPr sz="4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287F4A18-B3EB-4118-B1CA-878EA5FA313E}" type="slidenum">
              <a:rPr lang="en-IN"/>
              <a:pPr>
                <a:defRPr/>
              </a:pPr>
              <a:t>‹#›</a:t>
            </a:fld>
            <a:endParaRPr lang="en-IN"/>
          </a:p>
        </p:txBody>
      </p:sp>
    </p:spTree>
    <p:extLst>
      <p:ext uri="{BB962C8B-B14F-4D97-AF65-F5344CB8AC3E}">
        <p14:creationId xmlns:p14="http://schemas.microsoft.com/office/powerpoint/2010/main" val="28225040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0CC11916-A989-46B5-BCDB-41D7E80BBC99}" type="slidenum">
              <a:rPr lang="en-IN"/>
              <a:pPr>
                <a:defRPr/>
              </a:pPr>
              <a:t>‹#›</a:t>
            </a:fld>
            <a:endParaRPr lang="en-IN"/>
          </a:p>
        </p:txBody>
      </p:sp>
    </p:spTree>
    <p:extLst>
      <p:ext uri="{BB962C8B-B14F-4D97-AF65-F5344CB8AC3E}">
        <p14:creationId xmlns:p14="http://schemas.microsoft.com/office/powerpoint/2010/main" val="2434058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IN"/>
          </a:p>
        </p:txBody>
      </p:sp>
      <p:sp>
        <p:nvSpPr>
          <p:cNvPr id="4" name="Rectangle 5"/>
          <p:cNvSpPr>
            <a:spLocks noGrp="1" noChangeArrowheads="1"/>
          </p:cNvSpPr>
          <p:nvPr>
            <p:ph type="ftr" sz="quarter" idx="11"/>
          </p:nvPr>
        </p:nvSpPr>
        <p:spPr>
          <a:ln/>
        </p:spPr>
        <p:txBody>
          <a:bodyPr/>
          <a:lstStyle>
            <a:lvl1pPr>
              <a:defRPr/>
            </a:lvl1pPr>
          </a:lstStyle>
          <a:p>
            <a:pPr>
              <a:defRPr/>
            </a:pPr>
            <a:endParaRPr lang="en-IN"/>
          </a:p>
        </p:txBody>
      </p:sp>
      <p:sp>
        <p:nvSpPr>
          <p:cNvPr id="5" name="Rectangle 6"/>
          <p:cNvSpPr>
            <a:spLocks noGrp="1" noChangeArrowheads="1"/>
          </p:cNvSpPr>
          <p:nvPr>
            <p:ph type="sldNum" sz="quarter" idx="12"/>
          </p:nvPr>
        </p:nvSpPr>
        <p:spPr>
          <a:ln/>
        </p:spPr>
        <p:txBody>
          <a:bodyPr/>
          <a:lstStyle>
            <a:lvl1pPr>
              <a:defRPr/>
            </a:lvl1pPr>
          </a:lstStyle>
          <a:p>
            <a:pPr>
              <a:defRPr/>
            </a:pPr>
            <a:fld id="{445CB15B-FC18-49D3-98FA-6BE80847F4B5}" type="slidenum">
              <a:rPr lang="en-IN"/>
              <a:pPr>
                <a:defRPr/>
              </a:pPr>
              <a:t>‹#›</a:t>
            </a:fld>
            <a:endParaRPr lang="en-IN"/>
          </a:p>
        </p:txBody>
      </p:sp>
    </p:spTree>
    <p:extLst>
      <p:ext uri="{BB962C8B-B14F-4D97-AF65-F5344CB8AC3E}">
        <p14:creationId xmlns:p14="http://schemas.microsoft.com/office/powerpoint/2010/main" val="30353336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IN"/>
          </a:p>
        </p:txBody>
      </p:sp>
      <p:sp>
        <p:nvSpPr>
          <p:cNvPr id="6" name="Rectangle 5"/>
          <p:cNvSpPr>
            <a:spLocks noGrp="1" noChangeArrowheads="1"/>
          </p:cNvSpPr>
          <p:nvPr>
            <p:ph type="ftr" sz="quarter" idx="11"/>
          </p:nvPr>
        </p:nvSpPr>
        <p:spPr>
          <a:ln/>
        </p:spPr>
        <p:txBody>
          <a:bodyPr/>
          <a:lstStyle>
            <a:lvl1pPr>
              <a:defRPr/>
            </a:lvl1pPr>
          </a:lstStyle>
          <a:p>
            <a:pPr>
              <a:defRPr/>
            </a:pPr>
            <a:endParaRPr lang="en-IN"/>
          </a:p>
        </p:txBody>
      </p:sp>
      <p:sp>
        <p:nvSpPr>
          <p:cNvPr id="7" name="Rectangle 6"/>
          <p:cNvSpPr>
            <a:spLocks noGrp="1" noChangeArrowheads="1"/>
          </p:cNvSpPr>
          <p:nvPr>
            <p:ph type="sldNum" sz="quarter" idx="12"/>
          </p:nvPr>
        </p:nvSpPr>
        <p:spPr>
          <a:ln/>
        </p:spPr>
        <p:txBody>
          <a:bodyPr/>
          <a:lstStyle>
            <a:lvl1pPr>
              <a:defRPr/>
            </a:lvl1pPr>
          </a:lstStyle>
          <a:p>
            <a:pPr>
              <a:defRPr/>
            </a:pPr>
            <a:fld id="{BE66D187-AC11-4006-BA86-E615D680E60E}" type="slidenum">
              <a:rPr lang="en-IN"/>
              <a:pPr>
                <a:defRPr/>
              </a:pPr>
              <a:t>‹#›</a:t>
            </a:fld>
            <a:endParaRPr lang="en-IN"/>
          </a:p>
        </p:txBody>
      </p:sp>
    </p:spTree>
    <p:extLst>
      <p:ext uri="{BB962C8B-B14F-4D97-AF65-F5344CB8AC3E}">
        <p14:creationId xmlns:p14="http://schemas.microsoft.com/office/powerpoint/2010/main" val="3026679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IN"/>
          </a:p>
        </p:txBody>
      </p:sp>
      <p:sp>
        <p:nvSpPr>
          <p:cNvPr id="8" name="Rectangle 5"/>
          <p:cNvSpPr>
            <a:spLocks noGrp="1" noChangeArrowheads="1"/>
          </p:cNvSpPr>
          <p:nvPr>
            <p:ph type="ftr" sz="quarter" idx="11"/>
          </p:nvPr>
        </p:nvSpPr>
        <p:spPr>
          <a:ln/>
        </p:spPr>
        <p:txBody>
          <a:bodyPr/>
          <a:lstStyle>
            <a:lvl1pPr>
              <a:defRPr/>
            </a:lvl1pPr>
          </a:lstStyle>
          <a:p>
            <a:pPr>
              <a:defRPr/>
            </a:pPr>
            <a:endParaRPr lang="en-IN"/>
          </a:p>
        </p:txBody>
      </p:sp>
      <p:sp>
        <p:nvSpPr>
          <p:cNvPr id="9" name="Rectangle 6"/>
          <p:cNvSpPr>
            <a:spLocks noGrp="1" noChangeArrowheads="1"/>
          </p:cNvSpPr>
          <p:nvPr>
            <p:ph type="sldNum" sz="quarter" idx="12"/>
          </p:nvPr>
        </p:nvSpPr>
        <p:spPr>
          <a:ln/>
        </p:spPr>
        <p:txBody>
          <a:bodyPr/>
          <a:lstStyle>
            <a:lvl1pPr>
              <a:defRPr/>
            </a:lvl1pPr>
          </a:lstStyle>
          <a:p>
            <a:pPr>
              <a:defRPr/>
            </a:pPr>
            <a:fld id="{A0CCD1FF-B2C8-46FD-93BC-ECCA69C03725}" type="slidenum">
              <a:rPr lang="en-IN"/>
              <a:pPr>
                <a:defRPr/>
              </a:pPr>
              <a:t>‹#›</a:t>
            </a:fld>
            <a:endParaRPr lang="en-IN"/>
          </a:p>
        </p:txBody>
      </p:sp>
    </p:spTree>
    <p:extLst>
      <p:ext uri="{BB962C8B-B14F-4D97-AF65-F5344CB8AC3E}">
        <p14:creationId xmlns:p14="http://schemas.microsoft.com/office/powerpoint/2010/main" val="28099125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IN"/>
          </a:p>
        </p:txBody>
      </p:sp>
      <p:sp>
        <p:nvSpPr>
          <p:cNvPr id="4" name="Rectangle 5"/>
          <p:cNvSpPr>
            <a:spLocks noGrp="1" noChangeArrowheads="1"/>
          </p:cNvSpPr>
          <p:nvPr>
            <p:ph type="ftr" sz="quarter" idx="11"/>
          </p:nvPr>
        </p:nvSpPr>
        <p:spPr>
          <a:ln/>
        </p:spPr>
        <p:txBody>
          <a:bodyPr/>
          <a:lstStyle>
            <a:lvl1pPr>
              <a:defRPr/>
            </a:lvl1pPr>
          </a:lstStyle>
          <a:p>
            <a:pPr>
              <a:defRPr/>
            </a:pPr>
            <a:endParaRPr lang="en-IN"/>
          </a:p>
        </p:txBody>
      </p:sp>
      <p:sp>
        <p:nvSpPr>
          <p:cNvPr id="5" name="Rectangle 6"/>
          <p:cNvSpPr>
            <a:spLocks noGrp="1" noChangeArrowheads="1"/>
          </p:cNvSpPr>
          <p:nvPr>
            <p:ph type="sldNum" sz="quarter" idx="12"/>
          </p:nvPr>
        </p:nvSpPr>
        <p:spPr>
          <a:ln/>
        </p:spPr>
        <p:txBody>
          <a:bodyPr/>
          <a:lstStyle>
            <a:lvl1pPr>
              <a:defRPr/>
            </a:lvl1pPr>
          </a:lstStyle>
          <a:p>
            <a:pPr>
              <a:defRPr/>
            </a:pPr>
            <a:fld id="{44B517DA-32B8-4A51-833B-BBA5104C23CF}" type="slidenum">
              <a:rPr lang="en-IN"/>
              <a:pPr>
                <a:defRPr/>
              </a:pPr>
              <a:t>‹#›</a:t>
            </a:fld>
            <a:endParaRPr lang="en-IN"/>
          </a:p>
        </p:txBody>
      </p:sp>
    </p:spTree>
    <p:extLst>
      <p:ext uri="{BB962C8B-B14F-4D97-AF65-F5344CB8AC3E}">
        <p14:creationId xmlns:p14="http://schemas.microsoft.com/office/powerpoint/2010/main" val="36189094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IN"/>
          </a:p>
        </p:txBody>
      </p:sp>
      <p:sp>
        <p:nvSpPr>
          <p:cNvPr id="3" name="Rectangle 5"/>
          <p:cNvSpPr>
            <a:spLocks noGrp="1" noChangeArrowheads="1"/>
          </p:cNvSpPr>
          <p:nvPr>
            <p:ph type="ftr" sz="quarter" idx="11"/>
          </p:nvPr>
        </p:nvSpPr>
        <p:spPr>
          <a:ln/>
        </p:spPr>
        <p:txBody>
          <a:bodyPr/>
          <a:lstStyle>
            <a:lvl1pPr>
              <a:defRPr/>
            </a:lvl1pPr>
          </a:lstStyle>
          <a:p>
            <a:pPr>
              <a:defRPr/>
            </a:pPr>
            <a:endParaRPr lang="en-IN"/>
          </a:p>
        </p:txBody>
      </p:sp>
      <p:sp>
        <p:nvSpPr>
          <p:cNvPr id="4" name="Rectangle 6"/>
          <p:cNvSpPr>
            <a:spLocks noGrp="1" noChangeArrowheads="1"/>
          </p:cNvSpPr>
          <p:nvPr>
            <p:ph type="sldNum" sz="quarter" idx="12"/>
          </p:nvPr>
        </p:nvSpPr>
        <p:spPr>
          <a:ln/>
        </p:spPr>
        <p:txBody>
          <a:bodyPr/>
          <a:lstStyle>
            <a:lvl1pPr>
              <a:defRPr/>
            </a:lvl1pPr>
          </a:lstStyle>
          <a:p>
            <a:pPr>
              <a:defRPr/>
            </a:pPr>
            <a:fld id="{B0C92534-26C8-44E8-AAF1-8FCC19EE9814}" type="slidenum">
              <a:rPr lang="en-IN"/>
              <a:pPr>
                <a:defRPr/>
              </a:pPr>
              <a:t>‹#›</a:t>
            </a:fld>
            <a:endParaRPr lang="en-IN"/>
          </a:p>
        </p:txBody>
      </p:sp>
    </p:spTree>
    <p:extLst>
      <p:ext uri="{BB962C8B-B14F-4D97-AF65-F5344CB8AC3E}">
        <p14:creationId xmlns:p14="http://schemas.microsoft.com/office/powerpoint/2010/main" val="142215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IN"/>
          </a:p>
        </p:txBody>
      </p:sp>
      <p:sp>
        <p:nvSpPr>
          <p:cNvPr id="6" name="Rectangle 5"/>
          <p:cNvSpPr>
            <a:spLocks noGrp="1" noChangeArrowheads="1"/>
          </p:cNvSpPr>
          <p:nvPr>
            <p:ph type="ftr" sz="quarter" idx="11"/>
          </p:nvPr>
        </p:nvSpPr>
        <p:spPr>
          <a:ln/>
        </p:spPr>
        <p:txBody>
          <a:bodyPr/>
          <a:lstStyle>
            <a:lvl1pPr>
              <a:defRPr/>
            </a:lvl1pPr>
          </a:lstStyle>
          <a:p>
            <a:pPr>
              <a:defRPr/>
            </a:pPr>
            <a:endParaRPr lang="en-IN"/>
          </a:p>
        </p:txBody>
      </p:sp>
      <p:sp>
        <p:nvSpPr>
          <p:cNvPr id="7" name="Rectangle 6"/>
          <p:cNvSpPr>
            <a:spLocks noGrp="1" noChangeArrowheads="1"/>
          </p:cNvSpPr>
          <p:nvPr>
            <p:ph type="sldNum" sz="quarter" idx="12"/>
          </p:nvPr>
        </p:nvSpPr>
        <p:spPr>
          <a:ln/>
        </p:spPr>
        <p:txBody>
          <a:bodyPr/>
          <a:lstStyle>
            <a:lvl1pPr>
              <a:defRPr/>
            </a:lvl1pPr>
          </a:lstStyle>
          <a:p>
            <a:pPr>
              <a:defRPr/>
            </a:pPr>
            <a:fld id="{C1FABD8E-6733-412E-ACAF-4A8008F76D62}" type="slidenum">
              <a:rPr lang="en-IN"/>
              <a:pPr>
                <a:defRPr/>
              </a:pPr>
              <a:t>‹#›</a:t>
            </a:fld>
            <a:endParaRPr lang="en-IN"/>
          </a:p>
        </p:txBody>
      </p:sp>
    </p:spTree>
    <p:extLst>
      <p:ext uri="{BB962C8B-B14F-4D97-AF65-F5344CB8AC3E}">
        <p14:creationId xmlns:p14="http://schemas.microsoft.com/office/powerpoint/2010/main" val="14994455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IN"/>
          </a:p>
        </p:txBody>
      </p:sp>
      <p:sp>
        <p:nvSpPr>
          <p:cNvPr id="6" name="Rectangle 5"/>
          <p:cNvSpPr>
            <a:spLocks noGrp="1" noChangeArrowheads="1"/>
          </p:cNvSpPr>
          <p:nvPr>
            <p:ph type="ftr" sz="quarter" idx="11"/>
          </p:nvPr>
        </p:nvSpPr>
        <p:spPr>
          <a:ln/>
        </p:spPr>
        <p:txBody>
          <a:bodyPr/>
          <a:lstStyle>
            <a:lvl1pPr>
              <a:defRPr/>
            </a:lvl1pPr>
          </a:lstStyle>
          <a:p>
            <a:pPr>
              <a:defRPr/>
            </a:pPr>
            <a:endParaRPr lang="en-IN"/>
          </a:p>
        </p:txBody>
      </p:sp>
      <p:sp>
        <p:nvSpPr>
          <p:cNvPr id="7" name="Rectangle 6"/>
          <p:cNvSpPr>
            <a:spLocks noGrp="1" noChangeArrowheads="1"/>
          </p:cNvSpPr>
          <p:nvPr>
            <p:ph type="sldNum" sz="quarter" idx="12"/>
          </p:nvPr>
        </p:nvSpPr>
        <p:spPr>
          <a:ln/>
        </p:spPr>
        <p:txBody>
          <a:bodyPr/>
          <a:lstStyle>
            <a:lvl1pPr>
              <a:defRPr/>
            </a:lvl1pPr>
          </a:lstStyle>
          <a:p>
            <a:pPr>
              <a:defRPr/>
            </a:pPr>
            <a:fld id="{11A90DC6-9EF3-4669-BC83-AAAA7D88EAD3}" type="slidenum">
              <a:rPr lang="en-IN"/>
              <a:pPr>
                <a:defRPr/>
              </a:pPr>
              <a:t>‹#›</a:t>
            </a:fld>
            <a:endParaRPr lang="en-IN"/>
          </a:p>
        </p:txBody>
      </p:sp>
    </p:spTree>
    <p:extLst>
      <p:ext uri="{BB962C8B-B14F-4D97-AF65-F5344CB8AC3E}">
        <p14:creationId xmlns:p14="http://schemas.microsoft.com/office/powerpoint/2010/main" val="241840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23D0D999-D31D-436D-A6AA-61A64C6DC022}" type="slidenum">
              <a:rPr lang="en-IN"/>
              <a:pPr>
                <a:defRPr/>
              </a:pPr>
              <a:t>‹#›</a:t>
            </a:fld>
            <a:endParaRPr lang="en-IN"/>
          </a:p>
        </p:txBody>
      </p:sp>
    </p:spTree>
    <p:extLst>
      <p:ext uri="{BB962C8B-B14F-4D97-AF65-F5344CB8AC3E}">
        <p14:creationId xmlns:p14="http://schemas.microsoft.com/office/powerpoint/2010/main" val="16972799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E28D5CBC-D696-4AF6-91BB-8269BA748E2E}" type="slidenum">
              <a:rPr lang="en-IN"/>
              <a:pPr>
                <a:defRPr/>
              </a:pPr>
              <a:t>‹#›</a:t>
            </a:fld>
            <a:endParaRPr lang="en-IN"/>
          </a:p>
        </p:txBody>
      </p:sp>
    </p:spTree>
    <p:extLst>
      <p:ext uri="{BB962C8B-B14F-4D97-AF65-F5344CB8AC3E}">
        <p14:creationId xmlns:p14="http://schemas.microsoft.com/office/powerpoint/2010/main" val="25422264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0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3260D4E8-1A07-4002-9F2B-B36D68CBB81A}" type="slidenum">
              <a:rPr lang="en-IN"/>
              <a:pPr>
                <a:defRPr/>
              </a:pPr>
              <a:t>‹#›</a:t>
            </a:fld>
            <a:endParaRPr lang="en-IN"/>
          </a:p>
        </p:txBody>
      </p:sp>
    </p:spTree>
    <p:extLst>
      <p:ext uri="{BB962C8B-B14F-4D97-AF65-F5344CB8AC3E}">
        <p14:creationId xmlns:p14="http://schemas.microsoft.com/office/powerpoint/2010/main" val="26783697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defRPr sz="4400"/>
            </a:lvl1pPr>
            <a:lvl2pPr>
              <a:defRPr sz="4400"/>
            </a:lvl2pPr>
            <a:lvl3pPr>
              <a:defRPr sz="4400"/>
            </a:lvl3pPr>
            <a:lvl4pPr>
              <a:defRPr sz="4400"/>
            </a:lvl4pPr>
            <a:lvl5pPr>
              <a:defRPr sz="4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54F7EB45-3030-4062-A4C5-CF27232B9C83}" type="slidenum">
              <a:rPr lang="en-IN"/>
              <a:pPr>
                <a:defRPr/>
              </a:pPr>
              <a:t>‹#›</a:t>
            </a:fld>
            <a:endParaRPr lang="en-IN"/>
          </a:p>
        </p:txBody>
      </p:sp>
    </p:spTree>
    <p:extLst>
      <p:ext uri="{BB962C8B-B14F-4D97-AF65-F5344CB8AC3E}">
        <p14:creationId xmlns:p14="http://schemas.microsoft.com/office/powerpoint/2010/main" val="2574695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IN"/>
          </a:p>
        </p:txBody>
      </p:sp>
      <p:sp>
        <p:nvSpPr>
          <p:cNvPr id="3" name="Rectangle 5"/>
          <p:cNvSpPr>
            <a:spLocks noGrp="1" noChangeArrowheads="1"/>
          </p:cNvSpPr>
          <p:nvPr>
            <p:ph type="ftr" sz="quarter" idx="11"/>
          </p:nvPr>
        </p:nvSpPr>
        <p:spPr>
          <a:ln/>
        </p:spPr>
        <p:txBody>
          <a:bodyPr/>
          <a:lstStyle>
            <a:lvl1pPr>
              <a:defRPr/>
            </a:lvl1pPr>
          </a:lstStyle>
          <a:p>
            <a:pPr>
              <a:defRPr/>
            </a:pPr>
            <a:endParaRPr lang="en-IN"/>
          </a:p>
        </p:txBody>
      </p:sp>
      <p:sp>
        <p:nvSpPr>
          <p:cNvPr id="4" name="Rectangle 6"/>
          <p:cNvSpPr>
            <a:spLocks noGrp="1" noChangeArrowheads="1"/>
          </p:cNvSpPr>
          <p:nvPr>
            <p:ph type="sldNum" sz="quarter" idx="12"/>
          </p:nvPr>
        </p:nvSpPr>
        <p:spPr>
          <a:ln/>
        </p:spPr>
        <p:txBody>
          <a:bodyPr/>
          <a:lstStyle>
            <a:lvl1pPr>
              <a:defRPr/>
            </a:lvl1pPr>
          </a:lstStyle>
          <a:p>
            <a:pPr>
              <a:defRPr/>
            </a:pPr>
            <a:fld id="{FE3D56D0-2E33-46F2-85DA-B16C4AF22B21}" type="slidenum">
              <a:rPr lang="en-IN"/>
              <a:pPr>
                <a:defRPr/>
              </a:pPr>
              <a:t>‹#›</a:t>
            </a:fld>
            <a:endParaRPr lang="en-IN"/>
          </a:p>
        </p:txBody>
      </p:sp>
    </p:spTree>
    <p:extLst>
      <p:ext uri="{BB962C8B-B14F-4D97-AF65-F5344CB8AC3E}">
        <p14:creationId xmlns:p14="http://schemas.microsoft.com/office/powerpoint/2010/main" val="10883819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ACEAC9B8-32E9-4C34-9DCF-7D988DE7A96E}" type="slidenum">
              <a:rPr lang="en-IN"/>
              <a:pPr>
                <a:defRPr/>
              </a:pPr>
              <a:t>‹#›</a:t>
            </a:fld>
            <a:endParaRPr lang="en-IN"/>
          </a:p>
        </p:txBody>
      </p:sp>
    </p:spTree>
    <p:extLst>
      <p:ext uri="{BB962C8B-B14F-4D97-AF65-F5344CB8AC3E}">
        <p14:creationId xmlns:p14="http://schemas.microsoft.com/office/powerpoint/2010/main" val="33438402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IN"/>
          </a:p>
        </p:txBody>
      </p:sp>
      <p:sp>
        <p:nvSpPr>
          <p:cNvPr id="6" name="Rectangle 5"/>
          <p:cNvSpPr>
            <a:spLocks noGrp="1" noChangeArrowheads="1"/>
          </p:cNvSpPr>
          <p:nvPr>
            <p:ph type="ftr" sz="quarter" idx="11"/>
          </p:nvPr>
        </p:nvSpPr>
        <p:spPr>
          <a:ln/>
        </p:spPr>
        <p:txBody>
          <a:bodyPr/>
          <a:lstStyle>
            <a:lvl1pPr>
              <a:defRPr/>
            </a:lvl1pPr>
          </a:lstStyle>
          <a:p>
            <a:pPr>
              <a:defRPr/>
            </a:pPr>
            <a:endParaRPr lang="en-IN"/>
          </a:p>
        </p:txBody>
      </p:sp>
      <p:sp>
        <p:nvSpPr>
          <p:cNvPr id="7" name="Rectangle 6"/>
          <p:cNvSpPr>
            <a:spLocks noGrp="1" noChangeArrowheads="1"/>
          </p:cNvSpPr>
          <p:nvPr>
            <p:ph type="sldNum" sz="quarter" idx="12"/>
          </p:nvPr>
        </p:nvSpPr>
        <p:spPr>
          <a:ln/>
        </p:spPr>
        <p:txBody>
          <a:bodyPr/>
          <a:lstStyle>
            <a:lvl1pPr>
              <a:defRPr/>
            </a:lvl1pPr>
          </a:lstStyle>
          <a:p>
            <a:pPr>
              <a:defRPr/>
            </a:pPr>
            <a:fld id="{39E2D198-66ED-40B6-AC16-88261737D989}" type="slidenum">
              <a:rPr lang="en-IN"/>
              <a:pPr>
                <a:defRPr/>
              </a:pPr>
              <a:t>‹#›</a:t>
            </a:fld>
            <a:endParaRPr lang="en-IN"/>
          </a:p>
        </p:txBody>
      </p:sp>
    </p:spTree>
    <p:extLst>
      <p:ext uri="{BB962C8B-B14F-4D97-AF65-F5344CB8AC3E}">
        <p14:creationId xmlns:p14="http://schemas.microsoft.com/office/powerpoint/2010/main" val="21632159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IN"/>
          </a:p>
        </p:txBody>
      </p:sp>
      <p:sp>
        <p:nvSpPr>
          <p:cNvPr id="8" name="Rectangle 5"/>
          <p:cNvSpPr>
            <a:spLocks noGrp="1" noChangeArrowheads="1"/>
          </p:cNvSpPr>
          <p:nvPr>
            <p:ph type="ftr" sz="quarter" idx="11"/>
          </p:nvPr>
        </p:nvSpPr>
        <p:spPr>
          <a:ln/>
        </p:spPr>
        <p:txBody>
          <a:bodyPr/>
          <a:lstStyle>
            <a:lvl1pPr>
              <a:defRPr/>
            </a:lvl1pPr>
          </a:lstStyle>
          <a:p>
            <a:pPr>
              <a:defRPr/>
            </a:pPr>
            <a:endParaRPr lang="en-IN"/>
          </a:p>
        </p:txBody>
      </p:sp>
      <p:sp>
        <p:nvSpPr>
          <p:cNvPr id="9" name="Rectangle 6"/>
          <p:cNvSpPr>
            <a:spLocks noGrp="1" noChangeArrowheads="1"/>
          </p:cNvSpPr>
          <p:nvPr>
            <p:ph type="sldNum" sz="quarter" idx="12"/>
          </p:nvPr>
        </p:nvSpPr>
        <p:spPr>
          <a:ln/>
        </p:spPr>
        <p:txBody>
          <a:bodyPr/>
          <a:lstStyle>
            <a:lvl1pPr>
              <a:defRPr/>
            </a:lvl1pPr>
          </a:lstStyle>
          <a:p>
            <a:pPr>
              <a:defRPr/>
            </a:pPr>
            <a:fld id="{24747FF8-BA34-4ECF-AC9B-7AAB7A8983CB}" type="slidenum">
              <a:rPr lang="en-IN"/>
              <a:pPr>
                <a:defRPr/>
              </a:pPr>
              <a:t>‹#›</a:t>
            </a:fld>
            <a:endParaRPr lang="en-IN"/>
          </a:p>
        </p:txBody>
      </p:sp>
    </p:spTree>
    <p:extLst>
      <p:ext uri="{BB962C8B-B14F-4D97-AF65-F5344CB8AC3E}">
        <p14:creationId xmlns:p14="http://schemas.microsoft.com/office/powerpoint/2010/main" val="27791325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IN"/>
          </a:p>
        </p:txBody>
      </p:sp>
      <p:sp>
        <p:nvSpPr>
          <p:cNvPr id="4" name="Rectangle 5"/>
          <p:cNvSpPr>
            <a:spLocks noGrp="1" noChangeArrowheads="1"/>
          </p:cNvSpPr>
          <p:nvPr>
            <p:ph type="ftr" sz="quarter" idx="11"/>
          </p:nvPr>
        </p:nvSpPr>
        <p:spPr>
          <a:ln/>
        </p:spPr>
        <p:txBody>
          <a:bodyPr/>
          <a:lstStyle>
            <a:lvl1pPr>
              <a:defRPr/>
            </a:lvl1pPr>
          </a:lstStyle>
          <a:p>
            <a:pPr>
              <a:defRPr/>
            </a:pPr>
            <a:endParaRPr lang="en-IN"/>
          </a:p>
        </p:txBody>
      </p:sp>
      <p:sp>
        <p:nvSpPr>
          <p:cNvPr id="5" name="Rectangle 6"/>
          <p:cNvSpPr>
            <a:spLocks noGrp="1" noChangeArrowheads="1"/>
          </p:cNvSpPr>
          <p:nvPr>
            <p:ph type="sldNum" sz="quarter" idx="12"/>
          </p:nvPr>
        </p:nvSpPr>
        <p:spPr>
          <a:ln/>
        </p:spPr>
        <p:txBody>
          <a:bodyPr/>
          <a:lstStyle>
            <a:lvl1pPr>
              <a:defRPr/>
            </a:lvl1pPr>
          </a:lstStyle>
          <a:p>
            <a:pPr>
              <a:defRPr/>
            </a:pPr>
            <a:fld id="{BDF4BFEA-E101-4AD8-91B2-0B18EBC48058}" type="slidenum">
              <a:rPr lang="en-IN"/>
              <a:pPr>
                <a:defRPr/>
              </a:pPr>
              <a:t>‹#›</a:t>
            </a:fld>
            <a:endParaRPr lang="en-IN"/>
          </a:p>
        </p:txBody>
      </p:sp>
    </p:spTree>
    <p:extLst>
      <p:ext uri="{BB962C8B-B14F-4D97-AF65-F5344CB8AC3E}">
        <p14:creationId xmlns:p14="http://schemas.microsoft.com/office/powerpoint/2010/main" val="18856642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IN"/>
          </a:p>
        </p:txBody>
      </p:sp>
      <p:sp>
        <p:nvSpPr>
          <p:cNvPr id="3" name="Rectangle 5"/>
          <p:cNvSpPr>
            <a:spLocks noGrp="1" noChangeArrowheads="1"/>
          </p:cNvSpPr>
          <p:nvPr>
            <p:ph type="ftr" sz="quarter" idx="11"/>
          </p:nvPr>
        </p:nvSpPr>
        <p:spPr>
          <a:ln/>
        </p:spPr>
        <p:txBody>
          <a:bodyPr/>
          <a:lstStyle>
            <a:lvl1pPr>
              <a:defRPr/>
            </a:lvl1pPr>
          </a:lstStyle>
          <a:p>
            <a:pPr>
              <a:defRPr/>
            </a:pPr>
            <a:endParaRPr lang="en-IN"/>
          </a:p>
        </p:txBody>
      </p:sp>
      <p:sp>
        <p:nvSpPr>
          <p:cNvPr id="4" name="Rectangle 6"/>
          <p:cNvSpPr>
            <a:spLocks noGrp="1" noChangeArrowheads="1"/>
          </p:cNvSpPr>
          <p:nvPr>
            <p:ph type="sldNum" sz="quarter" idx="12"/>
          </p:nvPr>
        </p:nvSpPr>
        <p:spPr>
          <a:ln/>
        </p:spPr>
        <p:txBody>
          <a:bodyPr/>
          <a:lstStyle>
            <a:lvl1pPr>
              <a:defRPr/>
            </a:lvl1pPr>
          </a:lstStyle>
          <a:p>
            <a:pPr>
              <a:defRPr/>
            </a:pPr>
            <a:fld id="{5FB4A2CE-A124-4297-A9EC-9457CF8A20F7}" type="slidenum">
              <a:rPr lang="en-IN"/>
              <a:pPr>
                <a:defRPr/>
              </a:pPr>
              <a:t>‹#›</a:t>
            </a:fld>
            <a:endParaRPr lang="en-IN"/>
          </a:p>
        </p:txBody>
      </p:sp>
    </p:spTree>
    <p:extLst>
      <p:ext uri="{BB962C8B-B14F-4D97-AF65-F5344CB8AC3E}">
        <p14:creationId xmlns:p14="http://schemas.microsoft.com/office/powerpoint/2010/main" val="31793617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IN"/>
          </a:p>
        </p:txBody>
      </p:sp>
      <p:sp>
        <p:nvSpPr>
          <p:cNvPr id="6" name="Rectangle 5"/>
          <p:cNvSpPr>
            <a:spLocks noGrp="1" noChangeArrowheads="1"/>
          </p:cNvSpPr>
          <p:nvPr>
            <p:ph type="ftr" sz="quarter" idx="11"/>
          </p:nvPr>
        </p:nvSpPr>
        <p:spPr>
          <a:ln/>
        </p:spPr>
        <p:txBody>
          <a:bodyPr/>
          <a:lstStyle>
            <a:lvl1pPr>
              <a:defRPr/>
            </a:lvl1pPr>
          </a:lstStyle>
          <a:p>
            <a:pPr>
              <a:defRPr/>
            </a:pPr>
            <a:endParaRPr lang="en-IN"/>
          </a:p>
        </p:txBody>
      </p:sp>
      <p:sp>
        <p:nvSpPr>
          <p:cNvPr id="7" name="Rectangle 6"/>
          <p:cNvSpPr>
            <a:spLocks noGrp="1" noChangeArrowheads="1"/>
          </p:cNvSpPr>
          <p:nvPr>
            <p:ph type="sldNum" sz="quarter" idx="12"/>
          </p:nvPr>
        </p:nvSpPr>
        <p:spPr>
          <a:ln/>
        </p:spPr>
        <p:txBody>
          <a:bodyPr/>
          <a:lstStyle>
            <a:lvl1pPr>
              <a:defRPr/>
            </a:lvl1pPr>
          </a:lstStyle>
          <a:p>
            <a:pPr>
              <a:defRPr/>
            </a:pPr>
            <a:fld id="{8EB72D0F-F850-456C-9BD2-A6AB653370A3}" type="slidenum">
              <a:rPr lang="en-IN"/>
              <a:pPr>
                <a:defRPr/>
              </a:pPr>
              <a:t>‹#›</a:t>
            </a:fld>
            <a:endParaRPr lang="en-IN"/>
          </a:p>
        </p:txBody>
      </p:sp>
    </p:spTree>
    <p:extLst>
      <p:ext uri="{BB962C8B-B14F-4D97-AF65-F5344CB8AC3E}">
        <p14:creationId xmlns:p14="http://schemas.microsoft.com/office/powerpoint/2010/main" val="20609890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IN"/>
          </a:p>
        </p:txBody>
      </p:sp>
      <p:sp>
        <p:nvSpPr>
          <p:cNvPr id="6" name="Rectangle 5"/>
          <p:cNvSpPr>
            <a:spLocks noGrp="1" noChangeArrowheads="1"/>
          </p:cNvSpPr>
          <p:nvPr>
            <p:ph type="ftr" sz="quarter" idx="11"/>
          </p:nvPr>
        </p:nvSpPr>
        <p:spPr>
          <a:ln/>
        </p:spPr>
        <p:txBody>
          <a:bodyPr/>
          <a:lstStyle>
            <a:lvl1pPr>
              <a:defRPr/>
            </a:lvl1pPr>
          </a:lstStyle>
          <a:p>
            <a:pPr>
              <a:defRPr/>
            </a:pPr>
            <a:endParaRPr lang="en-IN"/>
          </a:p>
        </p:txBody>
      </p:sp>
      <p:sp>
        <p:nvSpPr>
          <p:cNvPr id="7" name="Rectangle 6"/>
          <p:cNvSpPr>
            <a:spLocks noGrp="1" noChangeArrowheads="1"/>
          </p:cNvSpPr>
          <p:nvPr>
            <p:ph type="sldNum" sz="quarter" idx="12"/>
          </p:nvPr>
        </p:nvSpPr>
        <p:spPr>
          <a:ln/>
        </p:spPr>
        <p:txBody>
          <a:bodyPr/>
          <a:lstStyle>
            <a:lvl1pPr>
              <a:defRPr/>
            </a:lvl1pPr>
          </a:lstStyle>
          <a:p>
            <a:pPr>
              <a:defRPr/>
            </a:pPr>
            <a:fld id="{59291C5A-D912-4517-B2F4-BB350F1C96E0}" type="slidenum">
              <a:rPr lang="en-IN"/>
              <a:pPr>
                <a:defRPr/>
              </a:pPr>
              <a:t>‹#›</a:t>
            </a:fld>
            <a:endParaRPr lang="en-IN"/>
          </a:p>
        </p:txBody>
      </p:sp>
    </p:spTree>
    <p:extLst>
      <p:ext uri="{BB962C8B-B14F-4D97-AF65-F5344CB8AC3E}">
        <p14:creationId xmlns:p14="http://schemas.microsoft.com/office/powerpoint/2010/main" val="20574663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8B49A643-E477-4E1F-B111-A0200BB9DC12}" type="slidenum">
              <a:rPr lang="en-IN"/>
              <a:pPr>
                <a:defRPr/>
              </a:pPr>
              <a:t>‹#›</a:t>
            </a:fld>
            <a:endParaRPr lang="en-IN"/>
          </a:p>
        </p:txBody>
      </p:sp>
    </p:spTree>
    <p:extLst>
      <p:ext uri="{BB962C8B-B14F-4D97-AF65-F5344CB8AC3E}">
        <p14:creationId xmlns:p14="http://schemas.microsoft.com/office/powerpoint/2010/main" val="35918440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90B9D36B-D37E-473B-AA6D-881D56E6C380}" type="slidenum">
              <a:rPr lang="en-IN"/>
              <a:pPr>
                <a:defRPr/>
              </a:pPr>
              <a:t>‹#›</a:t>
            </a:fld>
            <a:endParaRPr lang="en-IN"/>
          </a:p>
        </p:txBody>
      </p:sp>
    </p:spTree>
    <p:extLst>
      <p:ext uri="{BB962C8B-B14F-4D97-AF65-F5344CB8AC3E}">
        <p14:creationId xmlns:p14="http://schemas.microsoft.com/office/powerpoint/2010/main" val="18830903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0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9C2CC571-B34A-49F5-BF92-2FA0FDB71A19}" type="slidenum">
              <a:rPr lang="en-IN"/>
              <a:pPr>
                <a:defRPr/>
              </a:pPr>
              <a:t>‹#›</a:t>
            </a:fld>
            <a:endParaRPr lang="en-IN"/>
          </a:p>
        </p:txBody>
      </p:sp>
    </p:spTree>
    <p:extLst>
      <p:ext uri="{BB962C8B-B14F-4D97-AF65-F5344CB8AC3E}">
        <p14:creationId xmlns:p14="http://schemas.microsoft.com/office/powerpoint/2010/main" val="2691611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IN"/>
          </a:p>
        </p:txBody>
      </p:sp>
      <p:sp>
        <p:nvSpPr>
          <p:cNvPr id="6" name="Rectangle 5"/>
          <p:cNvSpPr>
            <a:spLocks noGrp="1" noChangeArrowheads="1"/>
          </p:cNvSpPr>
          <p:nvPr>
            <p:ph type="ftr" sz="quarter" idx="11"/>
          </p:nvPr>
        </p:nvSpPr>
        <p:spPr>
          <a:ln/>
        </p:spPr>
        <p:txBody>
          <a:bodyPr/>
          <a:lstStyle>
            <a:lvl1pPr>
              <a:defRPr/>
            </a:lvl1pPr>
          </a:lstStyle>
          <a:p>
            <a:pPr>
              <a:defRPr/>
            </a:pPr>
            <a:endParaRPr lang="en-IN"/>
          </a:p>
        </p:txBody>
      </p:sp>
      <p:sp>
        <p:nvSpPr>
          <p:cNvPr id="7" name="Rectangle 6"/>
          <p:cNvSpPr>
            <a:spLocks noGrp="1" noChangeArrowheads="1"/>
          </p:cNvSpPr>
          <p:nvPr>
            <p:ph type="sldNum" sz="quarter" idx="12"/>
          </p:nvPr>
        </p:nvSpPr>
        <p:spPr>
          <a:ln/>
        </p:spPr>
        <p:txBody>
          <a:bodyPr/>
          <a:lstStyle>
            <a:lvl1pPr>
              <a:defRPr/>
            </a:lvl1pPr>
          </a:lstStyle>
          <a:p>
            <a:pPr>
              <a:defRPr/>
            </a:pPr>
            <a:fld id="{DD789DC5-46B5-4D0E-9DCF-666F0896DAF7}" type="slidenum">
              <a:rPr lang="en-IN"/>
              <a:pPr>
                <a:defRPr/>
              </a:pPr>
              <a:t>‹#›</a:t>
            </a:fld>
            <a:endParaRPr lang="en-IN"/>
          </a:p>
        </p:txBody>
      </p:sp>
    </p:spTree>
    <p:extLst>
      <p:ext uri="{BB962C8B-B14F-4D97-AF65-F5344CB8AC3E}">
        <p14:creationId xmlns:p14="http://schemas.microsoft.com/office/powerpoint/2010/main" val="16489146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defRPr sz="4400"/>
            </a:lvl1pPr>
            <a:lvl2pPr>
              <a:defRPr sz="4400"/>
            </a:lvl2pPr>
            <a:lvl3pPr>
              <a:defRPr sz="4400"/>
            </a:lvl3pPr>
            <a:lvl4pPr>
              <a:defRPr sz="4400"/>
            </a:lvl4pPr>
            <a:lvl5pPr>
              <a:defRPr sz="4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62D5CBFB-C93E-4FF1-9B8A-6A792BAE9828}" type="slidenum">
              <a:rPr lang="en-IN"/>
              <a:pPr>
                <a:defRPr/>
              </a:pPr>
              <a:t>‹#›</a:t>
            </a:fld>
            <a:endParaRPr lang="en-IN"/>
          </a:p>
        </p:txBody>
      </p:sp>
    </p:spTree>
    <p:extLst>
      <p:ext uri="{BB962C8B-B14F-4D97-AF65-F5344CB8AC3E}">
        <p14:creationId xmlns:p14="http://schemas.microsoft.com/office/powerpoint/2010/main" val="11344690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792C8A22-E32D-4C95-910A-3DC4E9AB117B}" type="slidenum">
              <a:rPr lang="en-IN"/>
              <a:pPr>
                <a:defRPr/>
              </a:pPr>
              <a:t>‹#›</a:t>
            </a:fld>
            <a:endParaRPr lang="en-IN"/>
          </a:p>
        </p:txBody>
      </p:sp>
    </p:spTree>
    <p:extLst>
      <p:ext uri="{BB962C8B-B14F-4D97-AF65-F5344CB8AC3E}">
        <p14:creationId xmlns:p14="http://schemas.microsoft.com/office/powerpoint/2010/main" val="9135143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IN"/>
          </a:p>
        </p:txBody>
      </p:sp>
      <p:sp>
        <p:nvSpPr>
          <p:cNvPr id="6" name="Rectangle 5"/>
          <p:cNvSpPr>
            <a:spLocks noGrp="1" noChangeArrowheads="1"/>
          </p:cNvSpPr>
          <p:nvPr>
            <p:ph type="ftr" sz="quarter" idx="11"/>
          </p:nvPr>
        </p:nvSpPr>
        <p:spPr>
          <a:ln/>
        </p:spPr>
        <p:txBody>
          <a:bodyPr/>
          <a:lstStyle>
            <a:lvl1pPr>
              <a:defRPr/>
            </a:lvl1pPr>
          </a:lstStyle>
          <a:p>
            <a:pPr>
              <a:defRPr/>
            </a:pPr>
            <a:endParaRPr lang="en-IN"/>
          </a:p>
        </p:txBody>
      </p:sp>
      <p:sp>
        <p:nvSpPr>
          <p:cNvPr id="7" name="Rectangle 6"/>
          <p:cNvSpPr>
            <a:spLocks noGrp="1" noChangeArrowheads="1"/>
          </p:cNvSpPr>
          <p:nvPr>
            <p:ph type="sldNum" sz="quarter" idx="12"/>
          </p:nvPr>
        </p:nvSpPr>
        <p:spPr>
          <a:ln/>
        </p:spPr>
        <p:txBody>
          <a:bodyPr/>
          <a:lstStyle>
            <a:lvl1pPr>
              <a:defRPr/>
            </a:lvl1pPr>
          </a:lstStyle>
          <a:p>
            <a:pPr>
              <a:defRPr/>
            </a:pPr>
            <a:fld id="{E59B72F0-6764-4E6C-8468-EBDE4B316C06}" type="slidenum">
              <a:rPr lang="en-IN"/>
              <a:pPr>
                <a:defRPr/>
              </a:pPr>
              <a:t>‹#›</a:t>
            </a:fld>
            <a:endParaRPr lang="en-IN"/>
          </a:p>
        </p:txBody>
      </p:sp>
    </p:spTree>
    <p:extLst>
      <p:ext uri="{BB962C8B-B14F-4D97-AF65-F5344CB8AC3E}">
        <p14:creationId xmlns:p14="http://schemas.microsoft.com/office/powerpoint/2010/main" val="19516041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IN"/>
          </a:p>
        </p:txBody>
      </p:sp>
      <p:sp>
        <p:nvSpPr>
          <p:cNvPr id="8" name="Rectangle 5"/>
          <p:cNvSpPr>
            <a:spLocks noGrp="1" noChangeArrowheads="1"/>
          </p:cNvSpPr>
          <p:nvPr>
            <p:ph type="ftr" sz="quarter" idx="11"/>
          </p:nvPr>
        </p:nvSpPr>
        <p:spPr>
          <a:ln/>
        </p:spPr>
        <p:txBody>
          <a:bodyPr/>
          <a:lstStyle>
            <a:lvl1pPr>
              <a:defRPr/>
            </a:lvl1pPr>
          </a:lstStyle>
          <a:p>
            <a:pPr>
              <a:defRPr/>
            </a:pPr>
            <a:endParaRPr lang="en-IN"/>
          </a:p>
        </p:txBody>
      </p:sp>
      <p:sp>
        <p:nvSpPr>
          <p:cNvPr id="9" name="Rectangle 6"/>
          <p:cNvSpPr>
            <a:spLocks noGrp="1" noChangeArrowheads="1"/>
          </p:cNvSpPr>
          <p:nvPr>
            <p:ph type="sldNum" sz="quarter" idx="12"/>
          </p:nvPr>
        </p:nvSpPr>
        <p:spPr>
          <a:ln/>
        </p:spPr>
        <p:txBody>
          <a:bodyPr/>
          <a:lstStyle>
            <a:lvl1pPr>
              <a:defRPr/>
            </a:lvl1pPr>
          </a:lstStyle>
          <a:p>
            <a:pPr>
              <a:defRPr/>
            </a:pPr>
            <a:fld id="{62F891B6-E343-4B39-9C57-727EA61C9A4F}" type="slidenum">
              <a:rPr lang="en-IN"/>
              <a:pPr>
                <a:defRPr/>
              </a:pPr>
              <a:t>‹#›</a:t>
            </a:fld>
            <a:endParaRPr lang="en-IN"/>
          </a:p>
        </p:txBody>
      </p:sp>
    </p:spTree>
    <p:extLst>
      <p:ext uri="{BB962C8B-B14F-4D97-AF65-F5344CB8AC3E}">
        <p14:creationId xmlns:p14="http://schemas.microsoft.com/office/powerpoint/2010/main" val="15394549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IN"/>
          </a:p>
        </p:txBody>
      </p:sp>
      <p:sp>
        <p:nvSpPr>
          <p:cNvPr id="4" name="Rectangle 5"/>
          <p:cNvSpPr>
            <a:spLocks noGrp="1" noChangeArrowheads="1"/>
          </p:cNvSpPr>
          <p:nvPr>
            <p:ph type="ftr" sz="quarter" idx="11"/>
          </p:nvPr>
        </p:nvSpPr>
        <p:spPr>
          <a:ln/>
        </p:spPr>
        <p:txBody>
          <a:bodyPr/>
          <a:lstStyle>
            <a:lvl1pPr>
              <a:defRPr/>
            </a:lvl1pPr>
          </a:lstStyle>
          <a:p>
            <a:pPr>
              <a:defRPr/>
            </a:pPr>
            <a:endParaRPr lang="en-IN"/>
          </a:p>
        </p:txBody>
      </p:sp>
      <p:sp>
        <p:nvSpPr>
          <p:cNvPr id="5" name="Rectangle 6"/>
          <p:cNvSpPr>
            <a:spLocks noGrp="1" noChangeArrowheads="1"/>
          </p:cNvSpPr>
          <p:nvPr>
            <p:ph type="sldNum" sz="quarter" idx="12"/>
          </p:nvPr>
        </p:nvSpPr>
        <p:spPr>
          <a:ln/>
        </p:spPr>
        <p:txBody>
          <a:bodyPr/>
          <a:lstStyle>
            <a:lvl1pPr>
              <a:defRPr/>
            </a:lvl1pPr>
          </a:lstStyle>
          <a:p>
            <a:pPr>
              <a:defRPr/>
            </a:pPr>
            <a:fld id="{C26656AB-0D61-409A-8EE3-83E07C13B46D}" type="slidenum">
              <a:rPr lang="en-IN"/>
              <a:pPr>
                <a:defRPr/>
              </a:pPr>
              <a:t>‹#›</a:t>
            </a:fld>
            <a:endParaRPr lang="en-IN"/>
          </a:p>
        </p:txBody>
      </p:sp>
    </p:spTree>
    <p:extLst>
      <p:ext uri="{BB962C8B-B14F-4D97-AF65-F5344CB8AC3E}">
        <p14:creationId xmlns:p14="http://schemas.microsoft.com/office/powerpoint/2010/main" val="23522144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IN"/>
          </a:p>
        </p:txBody>
      </p:sp>
      <p:sp>
        <p:nvSpPr>
          <p:cNvPr id="3" name="Rectangle 5"/>
          <p:cNvSpPr>
            <a:spLocks noGrp="1" noChangeArrowheads="1"/>
          </p:cNvSpPr>
          <p:nvPr>
            <p:ph type="ftr" sz="quarter" idx="11"/>
          </p:nvPr>
        </p:nvSpPr>
        <p:spPr>
          <a:ln/>
        </p:spPr>
        <p:txBody>
          <a:bodyPr/>
          <a:lstStyle>
            <a:lvl1pPr>
              <a:defRPr/>
            </a:lvl1pPr>
          </a:lstStyle>
          <a:p>
            <a:pPr>
              <a:defRPr/>
            </a:pPr>
            <a:endParaRPr lang="en-IN"/>
          </a:p>
        </p:txBody>
      </p:sp>
      <p:sp>
        <p:nvSpPr>
          <p:cNvPr id="4" name="Rectangle 6"/>
          <p:cNvSpPr>
            <a:spLocks noGrp="1" noChangeArrowheads="1"/>
          </p:cNvSpPr>
          <p:nvPr>
            <p:ph type="sldNum" sz="quarter" idx="12"/>
          </p:nvPr>
        </p:nvSpPr>
        <p:spPr>
          <a:ln/>
        </p:spPr>
        <p:txBody>
          <a:bodyPr/>
          <a:lstStyle>
            <a:lvl1pPr>
              <a:defRPr/>
            </a:lvl1pPr>
          </a:lstStyle>
          <a:p>
            <a:pPr>
              <a:defRPr/>
            </a:pPr>
            <a:fld id="{2F2D4D4E-2DF0-465D-8409-CB0472A5D332}" type="slidenum">
              <a:rPr lang="en-IN"/>
              <a:pPr>
                <a:defRPr/>
              </a:pPr>
              <a:t>‹#›</a:t>
            </a:fld>
            <a:endParaRPr lang="en-IN"/>
          </a:p>
        </p:txBody>
      </p:sp>
    </p:spTree>
    <p:extLst>
      <p:ext uri="{BB962C8B-B14F-4D97-AF65-F5344CB8AC3E}">
        <p14:creationId xmlns:p14="http://schemas.microsoft.com/office/powerpoint/2010/main" val="2171182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IN"/>
          </a:p>
        </p:txBody>
      </p:sp>
      <p:sp>
        <p:nvSpPr>
          <p:cNvPr id="6" name="Rectangle 5"/>
          <p:cNvSpPr>
            <a:spLocks noGrp="1" noChangeArrowheads="1"/>
          </p:cNvSpPr>
          <p:nvPr>
            <p:ph type="ftr" sz="quarter" idx="11"/>
          </p:nvPr>
        </p:nvSpPr>
        <p:spPr>
          <a:ln/>
        </p:spPr>
        <p:txBody>
          <a:bodyPr/>
          <a:lstStyle>
            <a:lvl1pPr>
              <a:defRPr/>
            </a:lvl1pPr>
          </a:lstStyle>
          <a:p>
            <a:pPr>
              <a:defRPr/>
            </a:pPr>
            <a:endParaRPr lang="en-IN"/>
          </a:p>
        </p:txBody>
      </p:sp>
      <p:sp>
        <p:nvSpPr>
          <p:cNvPr id="7" name="Rectangle 6"/>
          <p:cNvSpPr>
            <a:spLocks noGrp="1" noChangeArrowheads="1"/>
          </p:cNvSpPr>
          <p:nvPr>
            <p:ph type="sldNum" sz="quarter" idx="12"/>
          </p:nvPr>
        </p:nvSpPr>
        <p:spPr>
          <a:ln/>
        </p:spPr>
        <p:txBody>
          <a:bodyPr/>
          <a:lstStyle>
            <a:lvl1pPr>
              <a:defRPr/>
            </a:lvl1pPr>
          </a:lstStyle>
          <a:p>
            <a:pPr>
              <a:defRPr/>
            </a:pPr>
            <a:fld id="{F9379E23-408E-4936-95F2-7730F29D13B9}" type="slidenum">
              <a:rPr lang="en-IN"/>
              <a:pPr>
                <a:defRPr/>
              </a:pPr>
              <a:t>‹#›</a:t>
            </a:fld>
            <a:endParaRPr lang="en-IN"/>
          </a:p>
        </p:txBody>
      </p:sp>
    </p:spTree>
    <p:extLst>
      <p:ext uri="{BB962C8B-B14F-4D97-AF65-F5344CB8AC3E}">
        <p14:creationId xmlns:p14="http://schemas.microsoft.com/office/powerpoint/2010/main" val="33095203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IN"/>
          </a:p>
        </p:txBody>
      </p:sp>
      <p:sp>
        <p:nvSpPr>
          <p:cNvPr id="6" name="Rectangle 5"/>
          <p:cNvSpPr>
            <a:spLocks noGrp="1" noChangeArrowheads="1"/>
          </p:cNvSpPr>
          <p:nvPr>
            <p:ph type="ftr" sz="quarter" idx="11"/>
          </p:nvPr>
        </p:nvSpPr>
        <p:spPr>
          <a:ln/>
        </p:spPr>
        <p:txBody>
          <a:bodyPr/>
          <a:lstStyle>
            <a:lvl1pPr>
              <a:defRPr/>
            </a:lvl1pPr>
          </a:lstStyle>
          <a:p>
            <a:pPr>
              <a:defRPr/>
            </a:pPr>
            <a:endParaRPr lang="en-IN"/>
          </a:p>
        </p:txBody>
      </p:sp>
      <p:sp>
        <p:nvSpPr>
          <p:cNvPr id="7" name="Rectangle 6"/>
          <p:cNvSpPr>
            <a:spLocks noGrp="1" noChangeArrowheads="1"/>
          </p:cNvSpPr>
          <p:nvPr>
            <p:ph type="sldNum" sz="quarter" idx="12"/>
          </p:nvPr>
        </p:nvSpPr>
        <p:spPr>
          <a:ln/>
        </p:spPr>
        <p:txBody>
          <a:bodyPr/>
          <a:lstStyle>
            <a:lvl1pPr>
              <a:defRPr/>
            </a:lvl1pPr>
          </a:lstStyle>
          <a:p>
            <a:pPr>
              <a:defRPr/>
            </a:pPr>
            <a:fld id="{BB4C16B0-7EDF-4B89-A860-E45DEDF53629}" type="slidenum">
              <a:rPr lang="en-IN"/>
              <a:pPr>
                <a:defRPr/>
              </a:pPr>
              <a:t>‹#›</a:t>
            </a:fld>
            <a:endParaRPr lang="en-IN"/>
          </a:p>
        </p:txBody>
      </p:sp>
    </p:spTree>
    <p:extLst>
      <p:ext uri="{BB962C8B-B14F-4D97-AF65-F5344CB8AC3E}">
        <p14:creationId xmlns:p14="http://schemas.microsoft.com/office/powerpoint/2010/main" val="16968722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486D889A-DA3E-48D0-BE20-FD6A7E6D89C4}" type="slidenum">
              <a:rPr lang="en-IN"/>
              <a:pPr>
                <a:defRPr/>
              </a:pPr>
              <a:t>‹#›</a:t>
            </a:fld>
            <a:endParaRPr lang="en-IN"/>
          </a:p>
        </p:txBody>
      </p:sp>
    </p:spTree>
    <p:extLst>
      <p:ext uri="{BB962C8B-B14F-4D97-AF65-F5344CB8AC3E}">
        <p14:creationId xmlns:p14="http://schemas.microsoft.com/office/powerpoint/2010/main" val="23004465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p>
        </p:txBody>
      </p:sp>
      <p:sp>
        <p:nvSpPr>
          <p:cNvPr id="5" name="Rectangle 5"/>
          <p:cNvSpPr>
            <a:spLocks noGrp="1" noChangeArrowheads="1"/>
          </p:cNvSpPr>
          <p:nvPr>
            <p:ph type="ftr" sz="quarter" idx="11"/>
          </p:nvPr>
        </p:nvSpPr>
        <p:spPr>
          <a:ln/>
        </p:spPr>
        <p:txBody>
          <a:bodyPr/>
          <a:lstStyle>
            <a:lvl1pPr>
              <a:defRPr/>
            </a:lvl1pPr>
          </a:lstStyle>
          <a:p>
            <a:pPr>
              <a:defRPr/>
            </a:pPr>
            <a:endParaRPr lang="en-IN"/>
          </a:p>
        </p:txBody>
      </p:sp>
      <p:sp>
        <p:nvSpPr>
          <p:cNvPr id="6" name="Rectangle 6"/>
          <p:cNvSpPr>
            <a:spLocks noGrp="1" noChangeArrowheads="1"/>
          </p:cNvSpPr>
          <p:nvPr>
            <p:ph type="sldNum" sz="quarter" idx="12"/>
          </p:nvPr>
        </p:nvSpPr>
        <p:spPr>
          <a:ln/>
        </p:spPr>
        <p:txBody>
          <a:bodyPr/>
          <a:lstStyle>
            <a:lvl1pPr>
              <a:defRPr/>
            </a:lvl1pPr>
          </a:lstStyle>
          <a:p>
            <a:pPr>
              <a:defRPr/>
            </a:pPr>
            <a:fld id="{CE6A4755-12B2-4406-B1BF-68B69E30D202}" type="slidenum">
              <a:rPr lang="en-IN"/>
              <a:pPr>
                <a:defRPr/>
              </a:pPr>
              <a:t>‹#›</a:t>
            </a:fld>
            <a:endParaRPr lang="en-IN"/>
          </a:p>
        </p:txBody>
      </p:sp>
    </p:spTree>
    <p:extLst>
      <p:ext uri="{BB962C8B-B14F-4D97-AF65-F5344CB8AC3E}">
        <p14:creationId xmlns:p14="http://schemas.microsoft.com/office/powerpoint/2010/main" val="2040056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IN"/>
          </a:p>
        </p:txBody>
      </p:sp>
      <p:sp>
        <p:nvSpPr>
          <p:cNvPr id="6" name="Rectangle 5"/>
          <p:cNvSpPr>
            <a:spLocks noGrp="1" noChangeArrowheads="1"/>
          </p:cNvSpPr>
          <p:nvPr>
            <p:ph type="ftr" sz="quarter" idx="11"/>
          </p:nvPr>
        </p:nvSpPr>
        <p:spPr>
          <a:ln/>
        </p:spPr>
        <p:txBody>
          <a:bodyPr/>
          <a:lstStyle>
            <a:lvl1pPr>
              <a:defRPr/>
            </a:lvl1pPr>
          </a:lstStyle>
          <a:p>
            <a:pPr>
              <a:defRPr/>
            </a:pPr>
            <a:endParaRPr lang="en-IN"/>
          </a:p>
        </p:txBody>
      </p:sp>
      <p:sp>
        <p:nvSpPr>
          <p:cNvPr id="7" name="Rectangle 6"/>
          <p:cNvSpPr>
            <a:spLocks noGrp="1" noChangeArrowheads="1"/>
          </p:cNvSpPr>
          <p:nvPr>
            <p:ph type="sldNum" sz="quarter" idx="12"/>
          </p:nvPr>
        </p:nvSpPr>
        <p:spPr>
          <a:ln/>
        </p:spPr>
        <p:txBody>
          <a:bodyPr/>
          <a:lstStyle>
            <a:lvl1pPr>
              <a:defRPr/>
            </a:lvl1pPr>
          </a:lstStyle>
          <a:p>
            <a:pPr>
              <a:defRPr/>
            </a:pPr>
            <a:fld id="{3F881177-BC3A-4B47-8B94-05032DE0388D}" type="slidenum">
              <a:rPr lang="en-IN"/>
              <a:pPr>
                <a:defRPr/>
              </a:pPr>
              <a:t>‹#›</a:t>
            </a:fld>
            <a:endParaRPr lang="en-IN"/>
          </a:p>
        </p:txBody>
      </p:sp>
    </p:spTree>
    <p:extLst>
      <p:ext uri="{BB962C8B-B14F-4D97-AF65-F5344CB8AC3E}">
        <p14:creationId xmlns:p14="http://schemas.microsoft.com/office/powerpoint/2010/main" val="1231237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0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I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I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CA4940-62ED-483B-8A52-0B2A1D37C7A4}" type="slidenum">
              <a:rPr lang="en-IN">
                <a:solidFill>
                  <a:srgbClr val="000000"/>
                </a:solidFill>
              </a:rPr>
              <a:pPr>
                <a:defRPr/>
              </a:pPr>
              <a:t>‹#›</a:t>
            </a:fld>
            <a:endParaRPr lang="en-IN">
              <a:solidFill>
                <a:srgbClr val="000000"/>
              </a:solidFill>
            </a:endParaRPr>
          </a:p>
        </p:txBody>
      </p:sp>
    </p:spTree>
    <p:extLst>
      <p:ext uri="{BB962C8B-B14F-4D97-AF65-F5344CB8AC3E}">
        <p14:creationId xmlns:p14="http://schemas.microsoft.com/office/powerpoint/2010/main" val="3355407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defRPr sz="4400"/>
            </a:lvl1pPr>
            <a:lvl2pPr>
              <a:defRPr sz="4400"/>
            </a:lvl2pPr>
            <a:lvl3pPr>
              <a:defRPr sz="4400"/>
            </a:lvl3pPr>
            <a:lvl4pPr>
              <a:defRPr sz="4400"/>
            </a:lvl4pPr>
            <a:lvl5pPr>
              <a:defRPr sz="4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I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111643-3E7F-4C5F-AE37-EDC0C17A7A4A}" type="slidenum">
              <a:rPr lang="en-IN">
                <a:solidFill>
                  <a:srgbClr val="000000"/>
                </a:solidFill>
              </a:rPr>
              <a:pPr>
                <a:defRPr/>
              </a:pPr>
              <a:t>‹#›</a:t>
            </a:fld>
            <a:endParaRPr lang="en-IN">
              <a:solidFill>
                <a:srgbClr val="000000"/>
              </a:solidFill>
            </a:endParaRPr>
          </a:p>
        </p:txBody>
      </p:sp>
    </p:spTree>
    <p:extLst>
      <p:ext uri="{BB962C8B-B14F-4D97-AF65-F5344CB8AC3E}">
        <p14:creationId xmlns:p14="http://schemas.microsoft.com/office/powerpoint/2010/main" val="36458867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I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I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31372C-D063-4DC7-9168-2B97A04F98EC}" type="slidenum">
              <a:rPr lang="en-IN">
                <a:solidFill>
                  <a:srgbClr val="000000"/>
                </a:solidFill>
              </a:rPr>
              <a:pPr>
                <a:defRPr/>
              </a:pPr>
              <a:t>‹#›</a:t>
            </a:fld>
            <a:endParaRPr lang="en-IN">
              <a:solidFill>
                <a:srgbClr val="000000"/>
              </a:solidFill>
            </a:endParaRPr>
          </a:p>
        </p:txBody>
      </p:sp>
    </p:spTree>
    <p:extLst>
      <p:ext uri="{BB962C8B-B14F-4D97-AF65-F5344CB8AC3E}">
        <p14:creationId xmlns:p14="http://schemas.microsoft.com/office/powerpoint/2010/main" val="42588000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I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I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204CAD-3F04-42B2-87BC-69555EC8A0EB}" type="slidenum">
              <a:rPr lang="en-IN">
                <a:solidFill>
                  <a:srgbClr val="000000"/>
                </a:solidFill>
              </a:rPr>
              <a:pPr>
                <a:defRPr/>
              </a:pPr>
              <a:t>‹#›</a:t>
            </a:fld>
            <a:endParaRPr lang="en-IN">
              <a:solidFill>
                <a:srgbClr val="000000"/>
              </a:solidFill>
            </a:endParaRPr>
          </a:p>
        </p:txBody>
      </p:sp>
    </p:spTree>
    <p:extLst>
      <p:ext uri="{BB962C8B-B14F-4D97-AF65-F5344CB8AC3E}">
        <p14:creationId xmlns:p14="http://schemas.microsoft.com/office/powerpoint/2010/main" val="15464985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I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I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958C209-5AF0-4CDE-8978-1A33A2E0C95B}" type="slidenum">
              <a:rPr lang="en-IN">
                <a:solidFill>
                  <a:srgbClr val="000000"/>
                </a:solidFill>
              </a:rPr>
              <a:pPr>
                <a:defRPr/>
              </a:pPr>
              <a:t>‹#›</a:t>
            </a:fld>
            <a:endParaRPr lang="en-IN">
              <a:solidFill>
                <a:srgbClr val="000000"/>
              </a:solidFill>
            </a:endParaRPr>
          </a:p>
        </p:txBody>
      </p:sp>
    </p:spTree>
    <p:extLst>
      <p:ext uri="{BB962C8B-B14F-4D97-AF65-F5344CB8AC3E}">
        <p14:creationId xmlns:p14="http://schemas.microsoft.com/office/powerpoint/2010/main" val="29097854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I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I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5CB15B-FC18-49D3-98FA-6BE80847F4B5}" type="slidenum">
              <a:rPr lang="en-IN">
                <a:solidFill>
                  <a:srgbClr val="000000"/>
                </a:solidFill>
              </a:rPr>
              <a:pPr>
                <a:defRPr/>
              </a:pPr>
              <a:t>‹#›</a:t>
            </a:fld>
            <a:endParaRPr lang="en-IN">
              <a:solidFill>
                <a:srgbClr val="000000"/>
              </a:solidFill>
            </a:endParaRPr>
          </a:p>
        </p:txBody>
      </p:sp>
    </p:spTree>
    <p:extLst>
      <p:ext uri="{BB962C8B-B14F-4D97-AF65-F5344CB8AC3E}">
        <p14:creationId xmlns:p14="http://schemas.microsoft.com/office/powerpoint/2010/main" val="34325081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I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I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3D56D0-2E33-46F2-85DA-B16C4AF22B21}" type="slidenum">
              <a:rPr lang="en-IN">
                <a:solidFill>
                  <a:srgbClr val="000000"/>
                </a:solidFill>
              </a:rPr>
              <a:pPr>
                <a:defRPr/>
              </a:pPr>
              <a:t>‹#›</a:t>
            </a:fld>
            <a:endParaRPr lang="en-IN">
              <a:solidFill>
                <a:srgbClr val="000000"/>
              </a:solidFill>
            </a:endParaRPr>
          </a:p>
        </p:txBody>
      </p:sp>
    </p:spTree>
    <p:extLst>
      <p:ext uri="{BB962C8B-B14F-4D97-AF65-F5344CB8AC3E}">
        <p14:creationId xmlns:p14="http://schemas.microsoft.com/office/powerpoint/2010/main" val="7456094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I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I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789DC5-46B5-4D0E-9DCF-666F0896DAF7}" type="slidenum">
              <a:rPr lang="en-IN">
                <a:solidFill>
                  <a:srgbClr val="000000"/>
                </a:solidFill>
              </a:rPr>
              <a:pPr>
                <a:defRPr/>
              </a:pPr>
              <a:t>‹#›</a:t>
            </a:fld>
            <a:endParaRPr lang="en-IN">
              <a:solidFill>
                <a:srgbClr val="000000"/>
              </a:solidFill>
            </a:endParaRPr>
          </a:p>
        </p:txBody>
      </p:sp>
    </p:spTree>
    <p:extLst>
      <p:ext uri="{BB962C8B-B14F-4D97-AF65-F5344CB8AC3E}">
        <p14:creationId xmlns:p14="http://schemas.microsoft.com/office/powerpoint/2010/main" val="521356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I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I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881177-BC3A-4B47-8B94-05032DE0388D}" type="slidenum">
              <a:rPr lang="en-IN">
                <a:solidFill>
                  <a:srgbClr val="000000"/>
                </a:solidFill>
              </a:rPr>
              <a:pPr>
                <a:defRPr/>
              </a:pPr>
              <a:t>‹#›</a:t>
            </a:fld>
            <a:endParaRPr lang="en-IN">
              <a:solidFill>
                <a:srgbClr val="000000"/>
              </a:solidFill>
            </a:endParaRPr>
          </a:p>
        </p:txBody>
      </p:sp>
    </p:spTree>
    <p:extLst>
      <p:ext uri="{BB962C8B-B14F-4D97-AF65-F5344CB8AC3E}">
        <p14:creationId xmlns:p14="http://schemas.microsoft.com/office/powerpoint/2010/main" val="16875289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I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I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49E63-E352-429F-8266-394BC3D56C8F}" type="slidenum">
              <a:rPr lang="en-IN">
                <a:solidFill>
                  <a:srgbClr val="000000"/>
                </a:solidFill>
              </a:rPr>
              <a:pPr>
                <a:defRPr/>
              </a:pPr>
              <a:t>‹#›</a:t>
            </a:fld>
            <a:endParaRPr lang="en-IN">
              <a:solidFill>
                <a:srgbClr val="000000"/>
              </a:solidFill>
            </a:endParaRPr>
          </a:p>
        </p:txBody>
      </p:sp>
    </p:spTree>
    <p:extLst>
      <p:ext uri="{BB962C8B-B14F-4D97-AF65-F5344CB8AC3E}">
        <p14:creationId xmlns:p14="http://schemas.microsoft.com/office/powerpoint/2010/main" val="3893388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IN" altLang="ur-PK"/>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IN" altLang="ur-PK"/>
              <a:t>Click to edit Master text styles</a:t>
            </a:r>
          </a:p>
          <a:p>
            <a:pPr lvl="1"/>
            <a:r>
              <a:rPr lang="en-IN" altLang="ur-PK"/>
              <a:t>Second level</a:t>
            </a:r>
          </a:p>
          <a:p>
            <a:pPr lvl="2"/>
            <a:r>
              <a:rPr lang="en-IN" altLang="ur-PK"/>
              <a:t>Third level</a:t>
            </a:r>
          </a:p>
          <a:p>
            <a:pPr lvl="3"/>
            <a:r>
              <a:rPr lang="en-IN" altLang="ur-PK"/>
              <a:t>Fourth level</a:t>
            </a:r>
          </a:p>
          <a:p>
            <a:pPr lvl="4"/>
            <a:r>
              <a:rPr lang="en-IN" altLang="ur-PK"/>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I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I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3998C981-D60B-45DE-B66B-75ED86C87CFD}" type="slidenum">
              <a:rPr lang="en-IN"/>
              <a:pPr>
                <a:defRPr/>
              </a:pPr>
              <a:t>‹#›</a:t>
            </a:fld>
            <a:endParaRPr lang="en-IN"/>
          </a:p>
        </p:txBody>
      </p:sp>
    </p:spTree>
  </p:cSld>
  <p:clrMap bg1="lt1" tx1="dk1" bg2="lt2" tx2="dk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Comic Sans MS" pitchFamily="66" charset="0"/>
          <a:cs typeface="Arial" charset="0"/>
        </a:defRPr>
      </a:lvl2pPr>
      <a:lvl3pPr algn="ctr" rtl="0" eaLnBrk="0" fontAlgn="base" hangingPunct="0">
        <a:spcBef>
          <a:spcPct val="0"/>
        </a:spcBef>
        <a:spcAft>
          <a:spcPct val="0"/>
        </a:spcAft>
        <a:defRPr sz="5400">
          <a:solidFill>
            <a:schemeClr val="tx2"/>
          </a:solidFill>
          <a:latin typeface="Comic Sans MS" pitchFamily="66" charset="0"/>
          <a:cs typeface="Arial" charset="0"/>
        </a:defRPr>
      </a:lvl3pPr>
      <a:lvl4pPr algn="ctr" rtl="0" eaLnBrk="0" fontAlgn="base" hangingPunct="0">
        <a:spcBef>
          <a:spcPct val="0"/>
        </a:spcBef>
        <a:spcAft>
          <a:spcPct val="0"/>
        </a:spcAft>
        <a:defRPr sz="5400">
          <a:solidFill>
            <a:schemeClr val="tx2"/>
          </a:solidFill>
          <a:latin typeface="Comic Sans MS" pitchFamily="66" charset="0"/>
          <a:cs typeface="Arial" charset="0"/>
        </a:defRPr>
      </a:lvl4pPr>
      <a:lvl5pPr algn="ctr" rtl="0" eaLnBrk="0" fontAlgn="base" hangingPunct="0">
        <a:spcBef>
          <a:spcPct val="0"/>
        </a:spcBef>
        <a:spcAft>
          <a:spcPct val="0"/>
        </a:spcAft>
        <a:defRPr sz="5400">
          <a:solidFill>
            <a:schemeClr val="tx2"/>
          </a:solidFill>
          <a:latin typeface="Comic Sans MS" pitchFamily="66" charset="0"/>
          <a:cs typeface="Arial" charset="0"/>
        </a:defRPr>
      </a:lvl5pPr>
      <a:lvl6pPr marL="457200" algn="ctr" rtl="0" fontAlgn="base">
        <a:spcBef>
          <a:spcPct val="0"/>
        </a:spcBef>
        <a:spcAft>
          <a:spcPct val="0"/>
        </a:spcAft>
        <a:defRPr sz="5400">
          <a:solidFill>
            <a:schemeClr val="tx2"/>
          </a:solidFill>
          <a:latin typeface="Comic Sans MS" pitchFamily="66" charset="0"/>
          <a:cs typeface="Arial" charset="0"/>
        </a:defRPr>
      </a:lvl6pPr>
      <a:lvl7pPr marL="914400" algn="ctr" rtl="0" fontAlgn="base">
        <a:spcBef>
          <a:spcPct val="0"/>
        </a:spcBef>
        <a:spcAft>
          <a:spcPct val="0"/>
        </a:spcAft>
        <a:defRPr sz="5400">
          <a:solidFill>
            <a:schemeClr val="tx2"/>
          </a:solidFill>
          <a:latin typeface="Comic Sans MS" pitchFamily="66" charset="0"/>
          <a:cs typeface="Arial" charset="0"/>
        </a:defRPr>
      </a:lvl7pPr>
      <a:lvl8pPr marL="1371600" algn="ctr" rtl="0" fontAlgn="base">
        <a:spcBef>
          <a:spcPct val="0"/>
        </a:spcBef>
        <a:spcAft>
          <a:spcPct val="0"/>
        </a:spcAft>
        <a:defRPr sz="5400">
          <a:solidFill>
            <a:schemeClr val="tx2"/>
          </a:solidFill>
          <a:latin typeface="Comic Sans MS" pitchFamily="66" charset="0"/>
          <a:cs typeface="Arial" charset="0"/>
        </a:defRPr>
      </a:lvl8pPr>
      <a:lvl9pPr marL="1828800" algn="ctr" rtl="0" fontAlgn="base">
        <a:spcBef>
          <a:spcPct val="0"/>
        </a:spcBef>
        <a:spcAft>
          <a:spcPct val="0"/>
        </a:spcAft>
        <a:defRPr sz="5400">
          <a:solidFill>
            <a:schemeClr val="tx2"/>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5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5400">
          <a:solidFill>
            <a:schemeClr val="tx1"/>
          </a:solidFill>
          <a:latin typeface="+mn-lt"/>
          <a:cs typeface="+mn-cs"/>
        </a:defRPr>
      </a:lvl2pPr>
      <a:lvl3pPr marL="1143000" indent="-228600" algn="l" rtl="0" eaLnBrk="0" fontAlgn="base" hangingPunct="0">
        <a:spcBef>
          <a:spcPct val="20000"/>
        </a:spcBef>
        <a:spcAft>
          <a:spcPct val="0"/>
        </a:spcAft>
        <a:buChar char="•"/>
        <a:defRPr sz="5400">
          <a:solidFill>
            <a:schemeClr val="tx1"/>
          </a:solidFill>
          <a:latin typeface="+mn-lt"/>
          <a:cs typeface="+mn-cs"/>
        </a:defRPr>
      </a:lvl3pPr>
      <a:lvl4pPr marL="1600200" indent="-228600" algn="l" rtl="0" eaLnBrk="0" fontAlgn="base" hangingPunct="0">
        <a:spcBef>
          <a:spcPct val="20000"/>
        </a:spcBef>
        <a:spcAft>
          <a:spcPct val="0"/>
        </a:spcAft>
        <a:buChar char="–"/>
        <a:defRPr sz="5400">
          <a:solidFill>
            <a:schemeClr val="tx1"/>
          </a:solidFill>
          <a:latin typeface="+mn-lt"/>
          <a:cs typeface="+mn-cs"/>
        </a:defRPr>
      </a:lvl4pPr>
      <a:lvl5pPr marL="2057400" indent="-228600" algn="l" rtl="0" eaLnBrk="0" fontAlgn="base" hangingPunct="0">
        <a:spcBef>
          <a:spcPct val="20000"/>
        </a:spcBef>
        <a:spcAft>
          <a:spcPct val="0"/>
        </a:spcAft>
        <a:buChar char="»"/>
        <a:defRPr sz="5400">
          <a:solidFill>
            <a:schemeClr val="tx1"/>
          </a:solidFill>
          <a:latin typeface="+mn-lt"/>
          <a:cs typeface="+mn-cs"/>
        </a:defRPr>
      </a:lvl5pPr>
      <a:lvl6pPr marL="2514600" indent="-228600" algn="l" rtl="0" fontAlgn="base">
        <a:spcBef>
          <a:spcPct val="20000"/>
        </a:spcBef>
        <a:spcAft>
          <a:spcPct val="0"/>
        </a:spcAft>
        <a:buChar char="»"/>
        <a:defRPr sz="5400">
          <a:solidFill>
            <a:schemeClr val="tx1"/>
          </a:solidFill>
          <a:latin typeface="+mn-lt"/>
          <a:cs typeface="+mn-cs"/>
        </a:defRPr>
      </a:lvl6pPr>
      <a:lvl7pPr marL="2971800" indent="-228600" algn="l" rtl="0" fontAlgn="base">
        <a:spcBef>
          <a:spcPct val="20000"/>
        </a:spcBef>
        <a:spcAft>
          <a:spcPct val="0"/>
        </a:spcAft>
        <a:buChar char="»"/>
        <a:defRPr sz="5400">
          <a:solidFill>
            <a:schemeClr val="tx1"/>
          </a:solidFill>
          <a:latin typeface="+mn-lt"/>
          <a:cs typeface="+mn-cs"/>
        </a:defRPr>
      </a:lvl7pPr>
      <a:lvl8pPr marL="3429000" indent="-228600" algn="l" rtl="0" fontAlgn="base">
        <a:spcBef>
          <a:spcPct val="20000"/>
        </a:spcBef>
        <a:spcAft>
          <a:spcPct val="0"/>
        </a:spcAft>
        <a:buChar char="»"/>
        <a:defRPr sz="5400">
          <a:solidFill>
            <a:schemeClr val="tx1"/>
          </a:solidFill>
          <a:latin typeface="+mn-lt"/>
          <a:cs typeface="+mn-cs"/>
        </a:defRPr>
      </a:lvl8pPr>
      <a:lvl9pPr marL="3886200" indent="-228600" algn="l" rtl="0" fontAlgn="base">
        <a:spcBef>
          <a:spcPct val="20000"/>
        </a:spcBef>
        <a:spcAft>
          <a:spcPct val="0"/>
        </a:spcAft>
        <a:buChar char="»"/>
        <a:defRPr sz="5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173736"/>
            <a:ext cx="8791956" cy="6510528"/>
          </a:xfrm>
          <a:prstGeom prst="rect">
            <a:avLst/>
          </a:prstGeom>
          <a:noFill/>
          <a:ln w="6350" cap="flat" cmpd="sng" algn="ctr">
            <a:solidFill>
              <a:schemeClr val="tx1"/>
            </a:solidFill>
            <a:prstDash val="solid"/>
          </a:ln>
          <a:effectLst>
            <a:softEdge rad="0"/>
          </a:effectLst>
        </p:spPr>
      </p:sp>
      <p:sp>
        <p:nvSpPr>
          <p:cNvPr id="2" name="Title Placeholder 1"/>
          <p:cNvSpPr>
            <a:spLocks noGrp="1"/>
          </p:cNvSpPr>
          <p:nvPr>
            <p:ph type="title"/>
          </p:nvPr>
        </p:nvSpPr>
        <p:spPr>
          <a:xfrm>
            <a:off x="731520" y="642594"/>
            <a:ext cx="7680960" cy="137160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731520" y="2103120"/>
            <a:ext cx="7680960" cy="393192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307338" y="6265818"/>
            <a:ext cx="2057400" cy="274320"/>
          </a:xfrm>
          <a:prstGeom prst="rect">
            <a:avLst/>
          </a:prstGeom>
        </p:spPr>
        <p:txBody>
          <a:bodyPr vert="horz" lIns="91440" tIns="45720" rIns="91440" bIns="45720" rtlCol="0" anchor="b"/>
          <a:lstStyle>
            <a:lvl1pPr algn="l">
              <a:defRPr sz="900">
                <a:solidFill>
                  <a:schemeClr val="tx2"/>
                </a:solidFill>
              </a:defRPr>
            </a:lvl1pPr>
          </a:lstStyle>
          <a:p>
            <a:pPr>
              <a:defRPr/>
            </a:pPr>
            <a:endParaRPr lang="en-IN"/>
          </a:p>
        </p:txBody>
      </p:sp>
      <p:sp>
        <p:nvSpPr>
          <p:cNvPr id="5" name="Footer Placeholder 4"/>
          <p:cNvSpPr>
            <a:spLocks noGrp="1"/>
          </p:cNvSpPr>
          <p:nvPr>
            <p:ph type="ftr" sz="quarter" idx="3"/>
          </p:nvPr>
        </p:nvSpPr>
        <p:spPr>
          <a:xfrm>
            <a:off x="2596896" y="6265818"/>
            <a:ext cx="3950208" cy="274320"/>
          </a:xfrm>
          <a:prstGeom prst="rect">
            <a:avLst/>
          </a:prstGeom>
        </p:spPr>
        <p:txBody>
          <a:bodyPr vert="horz" lIns="91440" tIns="45720" rIns="91440" bIns="45720" rtlCol="0" anchor="b"/>
          <a:lstStyle>
            <a:lvl1pPr algn="ctr">
              <a:defRPr sz="900">
                <a:solidFill>
                  <a:schemeClr val="tx2"/>
                </a:solidFill>
              </a:defRPr>
            </a:lvl1pPr>
          </a:lstStyle>
          <a:p>
            <a:pPr>
              <a:defRPr/>
            </a:pPr>
            <a:endParaRPr lang="en-IN"/>
          </a:p>
        </p:txBody>
      </p:sp>
      <p:sp>
        <p:nvSpPr>
          <p:cNvPr id="6" name="Slide Number Placeholder 5"/>
          <p:cNvSpPr>
            <a:spLocks noGrp="1"/>
          </p:cNvSpPr>
          <p:nvPr>
            <p:ph type="sldNum" sz="quarter" idx="4"/>
          </p:nvPr>
        </p:nvSpPr>
        <p:spPr>
          <a:xfrm>
            <a:off x="7743555" y="6265818"/>
            <a:ext cx="1097280" cy="274320"/>
          </a:xfrm>
          <a:prstGeom prst="rect">
            <a:avLst/>
          </a:prstGeom>
        </p:spPr>
        <p:txBody>
          <a:bodyPr vert="horz" lIns="91440" tIns="45720" rIns="91440" bIns="45720" rtlCol="0" anchor="b"/>
          <a:lstStyle>
            <a:lvl1pPr algn="r">
              <a:defRPr sz="900">
                <a:solidFill>
                  <a:schemeClr val="tx2"/>
                </a:solidFill>
              </a:defRPr>
            </a:lvl1pPr>
          </a:lstStyle>
          <a:p>
            <a:pPr>
              <a:defRPr/>
            </a:pPr>
            <a:fld id="{3998C981-D60B-45DE-B66B-75ED86C87CFD}" type="slidenum">
              <a:rPr lang="en-IN" smtClean="0"/>
              <a:pPr>
                <a:defRPr/>
              </a:pPr>
              <a:t>‹#›</a:t>
            </a:fld>
            <a:endParaRPr lang="en-IN"/>
          </a:p>
        </p:txBody>
      </p:sp>
    </p:spTree>
    <p:extLst>
      <p:ext uri="{BB962C8B-B14F-4D97-AF65-F5344CB8AC3E}">
        <p14:creationId xmlns:p14="http://schemas.microsoft.com/office/powerpoint/2010/main" val="1662444043"/>
      </p:ext>
    </p:extLst>
  </p:cSld>
  <p:clrMap bg1="dk1" tx1="lt1" bg2="dk2" tx2="lt2" accent1="accent1" accent2="accent2" accent3="accent3" accent4="accent4" accent5="accent5" accent6="accent6" hlink="hlink" folHlink="folHlink"/>
  <p:sldLayoutIdLst>
    <p:sldLayoutId id="2147484595" r:id="rId1"/>
    <p:sldLayoutId id="2147484596" r:id="rId2"/>
    <p:sldLayoutId id="2147484597" r:id="rId3"/>
    <p:sldLayoutId id="2147484598" r:id="rId4"/>
    <p:sldLayoutId id="2147484599" r:id="rId5"/>
    <p:sldLayoutId id="2147484600" r:id="rId6"/>
    <p:sldLayoutId id="2147484601" r:id="rId7"/>
    <p:sldLayoutId id="2147484602" r:id="rId8"/>
    <p:sldLayoutId id="2147484603" r:id="rId9"/>
    <p:sldLayoutId id="2147484604" r:id="rId10"/>
    <p:sldLayoutId id="2147484605" r:id="rId11"/>
  </p:sldLayoutIdLst>
  <p:txStyles>
    <p:titleStyle>
      <a:lvl1pPr algn="l" defTabSz="914400" rtl="0" eaLnBrk="1" latinLnBrk="0" hangingPunct="1">
        <a:lnSpc>
          <a:spcPct val="90000"/>
        </a:lnSpc>
        <a:spcBef>
          <a:spcPct val="0"/>
        </a:spcBef>
        <a:buNone/>
        <a:defRPr lang="en-US" sz="40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buClr>
        <a:buFont typeface="Arial" panose="020B0604020202020204"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IN" altLang="ur-PK"/>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IN" altLang="ur-PK"/>
              <a:t>Click to edit Master text styles</a:t>
            </a:r>
          </a:p>
          <a:p>
            <a:pPr lvl="1"/>
            <a:r>
              <a:rPr lang="en-IN" altLang="ur-PK"/>
              <a:t>Second level</a:t>
            </a:r>
          </a:p>
          <a:p>
            <a:pPr lvl="2"/>
            <a:r>
              <a:rPr lang="en-IN" altLang="ur-PK"/>
              <a:t>Third level</a:t>
            </a:r>
          </a:p>
          <a:p>
            <a:pPr lvl="3"/>
            <a:r>
              <a:rPr lang="en-IN" altLang="ur-PK"/>
              <a:t>Fourth level</a:t>
            </a:r>
          </a:p>
          <a:p>
            <a:pPr lvl="4"/>
            <a:r>
              <a:rPr lang="en-IN" altLang="ur-PK"/>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Arial" charset="0"/>
              </a:defRPr>
            </a:lvl1pPr>
          </a:lstStyle>
          <a:p>
            <a:pPr>
              <a:defRPr/>
            </a:pPr>
            <a:endParaRPr lang="en-I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a:defRPr/>
            </a:pPr>
            <a:endParaRPr lang="en-I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DBE1AF0F-1407-46C0-ADAB-D1493585214F}" type="slidenum">
              <a:rPr lang="en-IN"/>
              <a:pPr>
                <a:defRPr/>
              </a:pPr>
              <a:t>‹#›</a:t>
            </a:fld>
            <a:endParaRPr lang="en-IN"/>
          </a:p>
        </p:txBody>
      </p:sp>
    </p:spTree>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509" r:id="rId12"/>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Comic Sans MS" pitchFamily="66" charset="0"/>
          <a:cs typeface="Arial" charset="0"/>
        </a:defRPr>
      </a:lvl2pPr>
      <a:lvl3pPr algn="ctr" rtl="0" eaLnBrk="0" fontAlgn="base" hangingPunct="0">
        <a:spcBef>
          <a:spcPct val="0"/>
        </a:spcBef>
        <a:spcAft>
          <a:spcPct val="0"/>
        </a:spcAft>
        <a:defRPr sz="5400">
          <a:solidFill>
            <a:schemeClr val="tx2"/>
          </a:solidFill>
          <a:latin typeface="Comic Sans MS" pitchFamily="66" charset="0"/>
          <a:cs typeface="Arial" charset="0"/>
        </a:defRPr>
      </a:lvl3pPr>
      <a:lvl4pPr algn="ctr" rtl="0" eaLnBrk="0" fontAlgn="base" hangingPunct="0">
        <a:spcBef>
          <a:spcPct val="0"/>
        </a:spcBef>
        <a:spcAft>
          <a:spcPct val="0"/>
        </a:spcAft>
        <a:defRPr sz="5400">
          <a:solidFill>
            <a:schemeClr val="tx2"/>
          </a:solidFill>
          <a:latin typeface="Comic Sans MS" pitchFamily="66" charset="0"/>
          <a:cs typeface="Arial" charset="0"/>
        </a:defRPr>
      </a:lvl4pPr>
      <a:lvl5pPr algn="ctr" rtl="0" eaLnBrk="0" fontAlgn="base" hangingPunct="0">
        <a:spcBef>
          <a:spcPct val="0"/>
        </a:spcBef>
        <a:spcAft>
          <a:spcPct val="0"/>
        </a:spcAft>
        <a:defRPr sz="5400">
          <a:solidFill>
            <a:schemeClr val="tx2"/>
          </a:solidFill>
          <a:latin typeface="Comic Sans MS" pitchFamily="66" charset="0"/>
          <a:cs typeface="Arial" charset="0"/>
        </a:defRPr>
      </a:lvl5pPr>
      <a:lvl6pPr marL="457200" algn="ctr" rtl="0" fontAlgn="base">
        <a:spcBef>
          <a:spcPct val="0"/>
        </a:spcBef>
        <a:spcAft>
          <a:spcPct val="0"/>
        </a:spcAft>
        <a:defRPr sz="5400">
          <a:solidFill>
            <a:schemeClr val="tx2"/>
          </a:solidFill>
          <a:latin typeface="Comic Sans MS" pitchFamily="66" charset="0"/>
          <a:cs typeface="Arial" charset="0"/>
        </a:defRPr>
      </a:lvl6pPr>
      <a:lvl7pPr marL="914400" algn="ctr" rtl="0" fontAlgn="base">
        <a:spcBef>
          <a:spcPct val="0"/>
        </a:spcBef>
        <a:spcAft>
          <a:spcPct val="0"/>
        </a:spcAft>
        <a:defRPr sz="5400">
          <a:solidFill>
            <a:schemeClr val="tx2"/>
          </a:solidFill>
          <a:latin typeface="Comic Sans MS" pitchFamily="66" charset="0"/>
          <a:cs typeface="Arial" charset="0"/>
        </a:defRPr>
      </a:lvl7pPr>
      <a:lvl8pPr marL="1371600" algn="ctr" rtl="0" fontAlgn="base">
        <a:spcBef>
          <a:spcPct val="0"/>
        </a:spcBef>
        <a:spcAft>
          <a:spcPct val="0"/>
        </a:spcAft>
        <a:defRPr sz="5400">
          <a:solidFill>
            <a:schemeClr val="tx2"/>
          </a:solidFill>
          <a:latin typeface="Comic Sans MS" pitchFamily="66" charset="0"/>
          <a:cs typeface="Arial" charset="0"/>
        </a:defRPr>
      </a:lvl8pPr>
      <a:lvl9pPr marL="1828800" algn="ctr" rtl="0" fontAlgn="base">
        <a:spcBef>
          <a:spcPct val="0"/>
        </a:spcBef>
        <a:spcAft>
          <a:spcPct val="0"/>
        </a:spcAft>
        <a:defRPr sz="5400">
          <a:solidFill>
            <a:schemeClr val="tx2"/>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5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5400">
          <a:solidFill>
            <a:schemeClr val="tx1"/>
          </a:solidFill>
          <a:latin typeface="+mn-lt"/>
          <a:cs typeface="+mn-cs"/>
        </a:defRPr>
      </a:lvl2pPr>
      <a:lvl3pPr marL="1143000" indent="-228600" algn="l" rtl="0" eaLnBrk="0" fontAlgn="base" hangingPunct="0">
        <a:spcBef>
          <a:spcPct val="20000"/>
        </a:spcBef>
        <a:spcAft>
          <a:spcPct val="0"/>
        </a:spcAft>
        <a:buChar char="•"/>
        <a:defRPr sz="5400">
          <a:solidFill>
            <a:schemeClr val="tx1"/>
          </a:solidFill>
          <a:latin typeface="+mn-lt"/>
          <a:cs typeface="+mn-cs"/>
        </a:defRPr>
      </a:lvl3pPr>
      <a:lvl4pPr marL="1600200" indent="-228600" algn="l" rtl="0" eaLnBrk="0" fontAlgn="base" hangingPunct="0">
        <a:spcBef>
          <a:spcPct val="20000"/>
        </a:spcBef>
        <a:spcAft>
          <a:spcPct val="0"/>
        </a:spcAft>
        <a:buChar char="–"/>
        <a:defRPr sz="5400">
          <a:solidFill>
            <a:schemeClr val="tx1"/>
          </a:solidFill>
          <a:latin typeface="+mn-lt"/>
          <a:cs typeface="+mn-cs"/>
        </a:defRPr>
      </a:lvl4pPr>
      <a:lvl5pPr marL="2057400" indent="-228600" algn="l" rtl="0" eaLnBrk="0" fontAlgn="base" hangingPunct="0">
        <a:spcBef>
          <a:spcPct val="20000"/>
        </a:spcBef>
        <a:spcAft>
          <a:spcPct val="0"/>
        </a:spcAft>
        <a:buChar char="»"/>
        <a:defRPr sz="5400">
          <a:solidFill>
            <a:schemeClr val="tx1"/>
          </a:solidFill>
          <a:latin typeface="+mn-lt"/>
          <a:cs typeface="+mn-cs"/>
        </a:defRPr>
      </a:lvl5pPr>
      <a:lvl6pPr marL="2514600" indent="-228600" algn="l" rtl="0" fontAlgn="base">
        <a:spcBef>
          <a:spcPct val="20000"/>
        </a:spcBef>
        <a:spcAft>
          <a:spcPct val="0"/>
        </a:spcAft>
        <a:buChar char="»"/>
        <a:defRPr sz="5400">
          <a:solidFill>
            <a:schemeClr val="tx1"/>
          </a:solidFill>
          <a:latin typeface="+mn-lt"/>
          <a:cs typeface="+mn-cs"/>
        </a:defRPr>
      </a:lvl6pPr>
      <a:lvl7pPr marL="2971800" indent="-228600" algn="l" rtl="0" fontAlgn="base">
        <a:spcBef>
          <a:spcPct val="20000"/>
        </a:spcBef>
        <a:spcAft>
          <a:spcPct val="0"/>
        </a:spcAft>
        <a:buChar char="»"/>
        <a:defRPr sz="5400">
          <a:solidFill>
            <a:schemeClr val="tx1"/>
          </a:solidFill>
          <a:latin typeface="+mn-lt"/>
          <a:cs typeface="+mn-cs"/>
        </a:defRPr>
      </a:lvl7pPr>
      <a:lvl8pPr marL="3429000" indent="-228600" algn="l" rtl="0" fontAlgn="base">
        <a:spcBef>
          <a:spcPct val="20000"/>
        </a:spcBef>
        <a:spcAft>
          <a:spcPct val="0"/>
        </a:spcAft>
        <a:buChar char="»"/>
        <a:defRPr sz="5400">
          <a:solidFill>
            <a:schemeClr val="tx1"/>
          </a:solidFill>
          <a:latin typeface="+mn-lt"/>
          <a:cs typeface="+mn-cs"/>
        </a:defRPr>
      </a:lvl8pPr>
      <a:lvl9pPr marL="3886200" indent="-228600" algn="l" rtl="0" fontAlgn="base">
        <a:spcBef>
          <a:spcPct val="20000"/>
        </a:spcBef>
        <a:spcAft>
          <a:spcPct val="0"/>
        </a:spcAft>
        <a:buChar char="»"/>
        <a:defRPr sz="5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IN" altLang="ur-PK"/>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IN" altLang="ur-PK"/>
              <a:t>Click to edit Master text styles</a:t>
            </a:r>
          </a:p>
          <a:p>
            <a:pPr lvl="1"/>
            <a:r>
              <a:rPr lang="en-IN" altLang="ur-PK"/>
              <a:t>Second level</a:t>
            </a:r>
          </a:p>
          <a:p>
            <a:pPr lvl="2"/>
            <a:r>
              <a:rPr lang="en-IN" altLang="ur-PK"/>
              <a:t>Third level</a:t>
            </a:r>
          </a:p>
          <a:p>
            <a:pPr lvl="3"/>
            <a:r>
              <a:rPr lang="en-IN" altLang="ur-PK"/>
              <a:t>Fourth level</a:t>
            </a:r>
          </a:p>
          <a:p>
            <a:pPr lvl="4"/>
            <a:r>
              <a:rPr lang="en-IN" altLang="ur-PK"/>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Arial" charset="0"/>
              </a:defRPr>
            </a:lvl1pPr>
          </a:lstStyle>
          <a:p>
            <a:pPr>
              <a:defRPr/>
            </a:pPr>
            <a:endParaRPr lang="en-I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a:defRPr/>
            </a:pPr>
            <a:endParaRPr lang="en-I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31B73D95-A16F-4C3D-AB55-643FB46FDDFA}" type="slidenum">
              <a:rPr lang="en-IN"/>
              <a:pPr>
                <a:defRPr/>
              </a:pPr>
              <a:t>‹#›</a:t>
            </a:fld>
            <a:endParaRPr lang="en-IN"/>
          </a:p>
        </p:txBody>
      </p:sp>
    </p:spTree>
  </p:cSld>
  <p:clrMap bg1="lt1" tx1="dk1" bg2="lt2" tx2="dk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Comic Sans MS" pitchFamily="66" charset="0"/>
          <a:cs typeface="Arial" charset="0"/>
        </a:defRPr>
      </a:lvl2pPr>
      <a:lvl3pPr algn="ctr" rtl="0" eaLnBrk="0" fontAlgn="base" hangingPunct="0">
        <a:spcBef>
          <a:spcPct val="0"/>
        </a:spcBef>
        <a:spcAft>
          <a:spcPct val="0"/>
        </a:spcAft>
        <a:defRPr sz="5400">
          <a:solidFill>
            <a:schemeClr val="tx2"/>
          </a:solidFill>
          <a:latin typeface="Comic Sans MS" pitchFamily="66" charset="0"/>
          <a:cs typeface="Arial" charset="0"/>
        </a:defRPr>
      </a:lvl3pPr>
      <a:lvl4pPr algn="ctr" rtl="0" eaLnBrk="0" fontAlgn="base" hangingPunct="0">
        <a:spcBef>
          <a:spcPct val="0"/>
        </a:spcBef>
        <a:spcAft>
          <a:spcPct val="0"/>
        </a:spcAft>
        <a:defRPr sz="5400">
          <a:solidFill>
            <a:schemeClr val="tx2"/>
          </a:solidFill>
          <a:latin typeface="Comic Sans MS" pitchFamily="66" charset="0"/>
          <a:cs typeface="Arial" charset="0"/>
        </a:defRPr>
      </a:lvl4pPr>
      <a:lvl5pPr algn="ctr" rtl="0" eaLnBrk="0" fontAlgn="base" hangingPunct="0">
        <a:spcBef>
          <a:spcPct val="0"/>
        </a:spcBef>
        <a:spcAft>
          <a:spcPct val="0"/>
        </a:spcAft>
        <a:defRPr sz="5400">
          <a:solidFill>
            <a:schemeClr val="tx2"/>
          </a:solidFill>
          <a:latin typeface="Comic Sans MS" pitchFamily="66" charset="0"/>
          <a:cs typeface="Arial" charset="0"/>
        </a:defRPr>
      </a:lvl5pPr>
      <a:lvl6pPr marL="457200" algn="ctr" rtl="0" fontAlgn="base">
        <a:spcBef>
          <a:spcPct val="0"/>
        </a:spcBef>
        <a:spcAft>
          <a:spcPct val="0"/>
        </a:spcAft>
        <a:defRPr sz="5400">
          <a:solidFill>
            <a:schemeClr val="tx2"/>
          </a:solidFill>
          <a:latin typeface="Comic Sans MS" pitchFamily="66" charset="0"/>
          <a:cs typeface="Arial" charset="0"/>
        </a:defRPr>
      </a:lvl6pPr>
      <a:lvl7pPr marL="914400" algn="ctr" rtl="0" fontAlgn="base">
        <a:spcBef>
          <a:spcPct val="0"/>
        </a:spcBef>
        <a:spcAft>
          <a:spcPct val="0"/>
        </a:spcAft>
        <a:defRPr sz="5400">
          <a:solidFill>
            <a:schemeClr val="tx2"/>
          </a:solidFill>
          <a:latin typeface="Comic Sans MS" pitchFamily="66" charset="0"/>
          <a:cs typeface="Arial" charset="0"/>
        </a:defRPr>
      </a:lvl7pPr>
      <a:lvl8pPr marL="1371600" algn="ctr" rtl="0" fontAlgn="base">
        <a:spcBef>
          <a:spcPct val="0"/>
        </a:spcBef>
        <a:spcAft>
          <a:spcPct val="0"/>
        </a:spcAft>
        <a:defRPr sz="5400">
          <a:solidFill>
            <a:schemeClr val="tx2"/>
          </a:solidFill>
          <a:latin typeface="Comic Sans MS" pitchFamily="66" charset="0"/>
          <a:cs typeface="Arial" charset="0"/>
        </a:defRPr>
      </a:lvl8pPr>
      <a:lvl9pPr marL="1828800" algn="ctr" rtl="0" fontAlgn="base">
        <a:spcBef>
          <a:spcPct val="0"/>
        </a:spcBef>
        <a:spcAft>
          <a:spcPct val="0"/>
        </a:spcAft>
        <a:defRPr sz="5400">
          <a:solidFill>
            <a:schemeClr val="tx2"/>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5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5400">
          <a:solidFill>
            <a:schemeClr val="tx1"/>
          </a:solidFill>
          <a:latin typeface="+mn-lt"/>
          <a:cs typeface="+mn-cs"/>
        </a:defRPr>
      </a:lvl2pPr>
      <a:lvl3pPr marL="1143000" indent="-228600" algn="l" rtl="0" eaLnBrk="0" fontAlgn="base" hangingPunct="0">
        <a:spcBef>
          <a:spcPct val="20000"/>
        </a:spcBef>
        <a:spcAft>
          <a:spcPct val="0"/>
        </a:spcAft>
        <a:buChar char="•"/>
        <a:defRPr sz="5400">
          <a:solidFill>
            <a:schemeClr val="tx1"/>
          </a:solidFill>
          <a:latin typeface="+mn-lt"/>
          <a:cs typeface="+mn-cs"/>
        </a:defRPr>
      </a:lvl3pPr>
      <a:lvl4pPr marL="1600200" indent="-228600" algn="l" rtl="0" eaLnBrk="0" fontAlgn="base" hangingPunct="0">
        <a:spcBef>
          <a:spcPct val="20000"/>
        </a:spcBef>
        <a:spcAft>
          <a:spcPct val="0"/>
        </a:spcAft>
        <a:buChar char="–"/>
        <a:defRPr sz="5400">
          <a:solidFill>
            <a:schemeClr val="tx1"/>
          </a:solidFill>
          <a:latin typeface="+mn-lt"/>
          <a:cs typeface="+mn-cs"/>
        </a:defRPr>
      </a:lvl4pPr>
      <a:lvl5pPr marL="2057400" indent="-228600" algn="l" rtl="0" eaLnBrk="0" fontAlgn="base" hangingPunct="0">
        <a:spcBef>
          <a:spcPct val="20000"/>
        </a:spcBef>
        <a:spcAft>
          <a:spcPct val="0"/>
        </a:spcAft>
        <a:buChar char="»"/>
        <a:defRPr sz="5400">
          <a:solidFill>
            <a:schemeClr val="tx1"/>
          </a:solidFill>
          <a:latin typeface="+mn-lt"/>
          <a:cs typeface="+mn-cs"/>
        </a:defRPr>
      </a:lvl5pPr>
      <a:lvl6pPr marL="2514600" indent="-228600" algn="l" rtl="0" fontAlgn="base">
        <a:spcBef>
          <a:spcPct val="20000"/>
        </a:spcBef>
        <a:spcAft>
          <a:spcPct val="0"/>
        </a:spcAft>
        <a:buChar char="»"/>
        <a:defRPr sz="5400">
          <a:solidFill>
            <a:schemeClr val="tx1"/>
          </a:solidFill>
          <a:latin typeface="+mn-lt"/>
          <a:cs typeface="+mn-cs"/>
        </a:defRPr>
      </a:lvl6pPr>
      <a:lvl7pPr marL="2971800" indent="-228600" algn="l" rtl="0" fontAlgn="base">
        <a:spcBef>
          <a:spcPct val="20000"/>
        </a:spcBef>
        <a:spcAft>
          <a:spcPct val="0"/>
        </a:spcAft>
        <a:buChar char="»"/>
        <a:defRPr sz="5400">
          <a:solidFill>
            <a:schemeClr val="tx1"/>
          </a:solidFill>
          <a:latin typeface="+mn-lt"/>
          <a:cs typeface="+mn-cs"/>
        </a:defRPr>
      </a:lvl7pPr>
      <a:lvl8pPr marL="3429000" indent="-228600" algn="l" rtl="0" fontAlgn="base">
        <a:spcBef>
          <a:spcPct val="20000"/>
        </a:spcBef>
        <a:spcAft>
          <a:spcPct val="0"/>
        </a:spcAft>
        <a:buChar char="»"/>
        <a:defRPr sz="5400">
          <a:solidFill>
            <a:schemeClr val="tx1"/>
          </a:solidFill>
          <a:latin typeface="+mn-lt"/>
          <a:cs typeface="+mn-cs"/>
        </a:defRPr>
      </a:lvl8pPr>
      <a:lvl9pPr marL="3886200" indent="-228600" algn="l" rtl="0" fontAlgn="base">
        <a:spcBef>
          <a:spcPct val="20000"/>
        </a:spcBef>
        <a:spcAft>
          <a:spcPct val="0"/>
        </a:spcAft>
        <a:buChar char="»"/>
        <a:defRPr sz="5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IN" altLang="ur-PK"/>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IN" altLang="ur-PK"/>
              <a:t>Click to edit Master text styles</a:t>
            </a:r>
          </a:p>
          <a:p>
            <a:pPr lvl="1"/>
            <a:r>
              <a:rPr lang="en-IN" altLang="ur-PK"/>
              <a:t>Second level</a:t>
            </a:r>
          </a:p>
          <a:p>
            <a:pPr lvl="2"/>
            <a:r>
              <a:rPr lang="en-IN" altLang="ur-PK"/>
              <a:t>Third level</a:t>
            </a:r>
          </a:p>
          <a:p>
            <a:pPr lvl="3"/>
            <a:r>
              <a:rPr lang="en-IN" altLang="ur-PK"/>
              <a:t>Fourth level</a:t>
            </a:r>
          </a:p>
          <a:p>
            <a:pPr lvl="4"/>
            <a:r>
              <a:rPr lang="en-IN" altLang="ur-PK"/>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Arial" charset="0"/>
              </a:defRPr>
            </a:lvl1pPr>
          </a:lstStyle>
          <a:p>
            <a:pPr>
              <a:defRPr/>
            </a:pPr>
            <a:endParaRPr lang="en-I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a:defRPr/>
            </a:pPr>
            <a:endParaRPr lang="en-I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75C65983-EBB6-4C9C-950A-080B92B18860}" type="slidenum">
              <a:rPr lang="en-IN"/>
              <a:pPr>
                <a:defRPr/>
              </a:pPr>
              <a:t>‹#›</a:t>
            </a:fld>
            <a:endParaRPr lang="en-IN"/>
          </a:p>
        </p:txBody>
      </p:sp>
    </p:spTree>
  </p:cSld>
  <p:clrMap bg1="lt1" tx1="dk1" bg2="lt2" tx2="dk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Comic Sans MS" pitchFamily="66" charset="0"/>
          <a:cs typeface="Arial" charset="0"/>
        </a:defRPr>
      </a:lvl2pPr>
      <a:lvl3pPr algn="ctr" rtl="0" eaLnBrk="0" fontAlgn="base" hangingPunct="0">
        <a:spcBef>
          <a:spcPct val="0"/>
        </a:spcBef>
        <a:spcAft>
          <a:spcPct val="0"/>
        </a:spcAft>
        <a:defRPr sz="5400">
          <a:solidFill>
            <a:schemeClr val="tx2"/>
          </a:solidFill>
          <a:latin typeface="Comic Sans MS" pitchFamily="66" charset="0"/>
          <a:cs typeface="Arial" charset="0"/>
        </a:defRPr>
      </a:lvl3pPr>
      <a:lvl4pPr algn="ctr" rtl="0" eaLnBrk="0" fontAlgn="base" hangingPunct="0">
        <a:spcBef>
          <a:spcPct val="0"/>
        </a:spcBef>
        <a:spcAft>
          <a:spcPct val="0"/>
        </a:spcAft>
        <a:defRPr sz="5400">
          <a:solidFill>
            <a:schemeClr val="tx2"/>
          </a:solidFill>
          <a:latin typeface="Comic Sans MS" pitchFamily="66" charset="0"/>
          <a:cs typeface="Arial" charset="0"/>
        </a:defRPr>
      </a:lvl4pPr>
      <a:lvl5pPr algn="ctr" rtl="0" eaLnBrk="0" fontAlgn="base" hangingPunct="0">
        <a:spcBef>
          <a:spcPct val="0"/>
        </a:spcBef>
        <a:spcAft>
          <a:spcPct val="0"/>
        </a:spcAft>
        <a:defRPr sz="5400">
          <a:solidFill>
            <a:schemeClr val="tx2"/>
          </a:solidFill>
          <a:latin typeface="Comic Sans MS" pitchFamily="66" charset="0"/>
          <a:cs typeface="Arial" charset="0"/>
        </a:defRPr>
      </a:lvl5pPr>
      <a:lvl6pPr marL="457200" algn="ctr" rtl="0" fontAlgn="base">
        <a:spcBef>
          <a:spcPct val="0"/>
        </a:spcBef>
        <a:spcAft>
          <a:spcPct val="0"/>
        </a:spcAft>
        <a:defRPr sz="5400">
          <a:solidFill>
            <a:schemeClr val="tx2"/>
          </a:solidFill>
          <a:latin typeface="Comic Sans MS" pitchFamily="66" charset="0"/>
          <a:cs typeface="Arial" charset="0"/>
        </a:defRPr>
      </a:lvl6pPr>
      <a:lvl7pPr marL="914400" algn="ctr" rtl="0" fontAlgn="base">
        <a:spcBef>
          <a:spcPct val="0"/>
        </a:spcBef>
        <a:spcAft>
          <a:spcPct val="0"/>
        </a:spcAft>
        <a:defRPr sz="5400">
          <a:solidFill>
            <a:schemeClr val="tx2"/>
          </a:solidFill>
          <a:latin typeface="Comic Sans MS" pitchFamily="66" charset="0"/>
          <a:cs typeface="Arial" charset="0"/>
        </a:defRPr>
      </a:lvl7pPr>
      <a:lvl8pPr marL="1371600" algn="ctr" rtl="0" fontAlgn="base">
        <a:spcBef>
          <a:spcPct val="0"/>
        </a:spcBef>
        <a:spcAft>
          <a:spcPct val="0"/>
        </a:spcAft>
        <a:defRPr sz="5400">
          <a:solidFill>
            <a:schemeClr val="tx2"/>
          </a:solidFill>
          <a:latin typeface="Comic Sans MS" pitchFamily="66" charset="0"/>
          <a:cs typeface="Arial" charset="0"/>
        </a:defRPr>
      </a:lvl8pPr>
      <a:lvl9pPr marL="1828800" algn="ctr" rtl="0" fontAlgn="base">
        <a:spcBef>
          <a:spcPct val="0"/>
        </a:spcBef>
        <a:spcAft>
          <a:spcPct val="0"/>
        </a:spcAft>
        <a:defRPr sz="5400">
          <a:solidFill>
            <a:schemeClr val="tx2"/>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5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5400">
          <a:solidFill>
            <a:schemeClr val="tx1"/>
          </a:solidFill>
          <a:latin typeface="+mn-lt"/>
          <a:cs typeface="+mn-cs"/>
        </a:defRPr>
      </a:lvl2pPr>
      <a:lvl3pPr marL="1143000" indent="-228600" algn="l" rtl="0" eaLnBrk="0" fontAlgn="base" hangingPunct="0">
        <a:spcBef>
          <a:spcPct val="20000"/>
        </a:spcBef>
        <a:spcAft>
          <a:spcPct val="0"/>
        </a:spcAft>
        <a:buChar char="•"/>
        <a:defRPr sz="5400">
          <a:solidFill>
            <a:schemeClr val="tx1"/>
          </a:solidFill>
          <a:latin typeface="+mn-lt"/>
          <a:cs typeface="+mn-cs"/>
        </a:defRPr>
      </a:lvl3pPr>
      <a:lvl4pPr marL="1600200" indent="-228600" algn="l" rtl="0" eaLnBrk="0" fontAlgn="base" hangingPunct="0">
        <a:spcBef>
          <a:spcPct val="20000"/>
        </a:spcBef>
        <a:spcAft>
          <a:spcPct val="0"/>
        </a:spcAft>
        <a:buChar char="–"/>
        <a:defRPr sz="5400">
          <a:solidFill>
            <a:schemeClr val="tx1"/>
          </a:solidFill>
          <a:latin typeface="+mn-lt"/>
          <a:cs typeface="+mn-cs"/>
        </a:defRPr>
      </a:lvl4pPr>
      <a:lvl5pPr marL="2057400" indent="-228600" algn="l" rtl="0" eaLnBrk="0" fontAlgn="base" hangingPunct="0">
        <a:spcBef>
          <a:spcPct val="20000"/>
        </a:spcBef>
        <a:spcAft>
          <a:spcPct val="0"/>
        </a:spcAft>
        <a:buChar char="»"/>
        <a:defRPr sz="5400">
          <a:solidFill>
            <a:schemeClr val="tx1"/>
          </a:solidFill>
          <a:latin typeface="+mn-lt"/>
          <a:cs typeface="+mn-cs"/>
        </a:defRPr>
      </a:lvl5pPr>
      <a:lvl6pPr marL="2514600" indent="-228600" algn="l" rtl="0" fontAlgn="base">
        <a:spcBef>
          <a:spcPct val="20000"/>
        </a:spcBef>
        <a:spcAft>
          <a:spcPct val="0"/>
        </a:spcAft>
        <a:buChar char="»"/>
        <a:defRPr sz="5400">
          <a:solidFill>
            <a:schemeClr val="tx1"/>
          </a:solidFill>
          <a:latin typeface="+mn-lt"/>
          <a:cs typeface="+mn-cs"/>
        </a:defRPr>
      </a:lvl6pPr>
      <a:lvl7pPr marL="2971800" indent="-228600" algn="l" rtl="0" fontAlgn="base">
        <a:spcBef>
          <a:spcPct val="20000"/>
        </a:spcBef>
        <a:spcAft>
          <a:spcPct val="0"/>
        </a:spcAft>
        <a:buChar char="»"/>
        <a:defRPr sz="5400">
          <a:solidFill>
            <a:schemeClr val="tx1"/>
          </a:solidFill>
          <a:latin typeface="+mn-lt"/>
          <a:cs typeface="+mn-cs"/>
        </a:defRPr>
      </a:lvl7pPr>
      <a:lvl8pPr marL="3429000" indent="-228600" algn="l" rtl="0" fontAlgn="base">
        <a:spcBef>
          <a:spcPct val="20000"/>
        </a:spcBef>
        <a:spcAft>
          <a:spcPct val="0"/>
        </a:spcAft>
        <a:buChar char="»"/>
        <a:defRPr sz="5400">
          <a:solidFill>
            <a:schemeClr val="tx1"/>
          </a:solidFill>
          <a:latin typeface="+mn-lt"/>
          <a:cs typeface="+mn-cs"/>
        </a:defRPr>
      </a:lvl8pPr>
      <a:lvl9pPr marL="3886200" indent="-228600" algn="l" rtl="0" fontAlgn="base">
        <a:spcBef>
          <a:spcPct val="20000"/>
        </a:spcBef>
        <a:spcAft>
          <a:spcPct val="0"/>
        </a:spcAft>
        <a:buChar char="»"/>
        <a:defRPr sz="5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IN" altLang="ur-PK"/>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IN" altLang="ur-PK"/>
              <a:t>Click to edit Master text styles</a:t>
            </a:r>
          </a:p>
          <a:p>
            <a:pPr lvl="1"/>
            <a:r>
              <a:rPr lang="en-IN" altLang="ur-PK"/>
              <a:t>Second level</a:t>
            </a:r>
          </a:p>
          <a:p>
            <a:pPr lvl="2"/>
            <a:r>
              <a:rPr lang="en-IN" altLang="ur-PK"/>
              <a:t>Third level</a:t>
            </a:r>
          </a:p>
          <a:p>
            <a:pPr lvl="3"/>
            <a:r>
              <a:rPr lang="en-IN" altLang="ur-PK"/>
              <a:t>Fourth level</a:t>
            </a:r>
          </a:p>
          <a:p>
            <a:pPr lvl="4"/>
            <a:r>
              <a:rPr lang="en-IN" altLang="ur-PK"/>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Arial" charset="0"/>
              </a:defRPr>
            </a:lvl1pPr>
          </a:lstStyle>
          <a:p>
            <a:pPr>
              <a:defRPr/>
            </a:pPr>
            <a:endParaRPr lang="en-I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a:defRPr/>
            </a:pPr>
            <a:endParaRPr lang="en-I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756775A0-C6EF-4D32-9A6A-5ADE679D83D2}" type="slidenum">
              <a:rPr lang="en-IN"/>
              <a:pPr>
                <a:defRPr/>
              </a:pPr>
              <a:t>‹#›</a:t>
            </a:fld>
            <a:endParaRPr lang="en-IN"/>
          </a:p>
        </p:txBody>
      </p:sp>
    </p:spTree>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Comic Sans MS" pitchFamily="66" charset="0"/>
          <a:cs typeface="Arial" charset="0"/>
        </a:defRPr>
      </a:lvl2pPr>
      <a:lvl3pPr algn="ctr" rtl="0" eaLnBrk="0" fontAlgn="base" hangingPunct="0">
        <a:spcBef>
          <a:spcPct val="0"/>
        </a:spcBef>
        <a:spcAft>
          <a:spcPct val="0"/>
        </a:spcAft>
        <a:defRPr sz="5400">
          <a:solidFill>
            <a:schemeClr val="tx2"/>
          </a:solidFill>
          <a:latin typeface="Comic Sans MS" pitchFamily="66" charset="0"/>
          <a:cs typeface="Arial" charset="0"/>
        </a:defRPr>
      </a:lvl3pPr>
      <a:lvl4pPr algn="ctr" rtl="0" eaLnBrk="0" fontAlgn="base" hangingPunct="0">
        <a:spcBef>
          <a:spcPct val="0"/>
        </a:spcBef>
        <a:spcAft>
          <a:spcPct val="0"/>
        </a:spcAft>
        <a:defRPr sz="5400">
          <a:solidFill>
            <a:schemeClr val="tx2"/>
          </a:solidFill>
          <a:latin typeface="Comic Sans MS" pitchFamily="66" charset="0"/>
          <a:cs typeface="Arial" charset="0"/>
        </a:defRPr>
      </a:lvl4pPr>
      <a:lvl5pPr algn="ctr" rtl="0" eaLnBrk="0" fontAlgn="base" hangingPunct="0">
        <a:spcBef>
          <a:spcPct val="0"/>
        </a:spcBef>
        <a:spcAft>
          <a:spcPct val="0"/>
        </a:spcAft>
        <a:defRPr sz="5400">
          <a:solidFill>
            <a:schemeClr val="tx2"/>
          </a:solidFill>
          <a:latin typeface="Comic Sans MS" pitchFamily="66" charset="0"/>
          <a:cs typeface="Arial" charset="0"/>
        </a:defRPr>
      </a:lvl5pPr>
      <a:lvl6pPr marL="457200" algn="ctr" rtl="0" fontAlgn="base">
        <a:spcBef>
          <a:spcPct val="0"/>
        </a:spcBef>
        <a:spcAft>
          <a:spcPct val="0"/>
        </a:spcAft>
        <a:defRPr sz="5400">
          <a:solidFill>
            <a:schemeClr val="tx2"/>
          </a:solidFill>
          <a:latin typeface="Comic Sans MS" pitchFamily="66" charset="0"/>
          <a:cs typeface="Arial" charset="0"/>
        </a:defRPr>
      </a:lvl6pPr>
      <a:lvl7pPr marL="914400" algn="ctr" rtl="0" fontAlgn="base">
        <a:spcBef>
          <a:spcPct val="0"/>
        </a:spcBef>
        <a:spcAft>
          <a:spcPct val="0"/>
        </a:spcAft>
        <a:defRPr sz="5400">
          <a:solidFill>
            <a:schemeClr val="tx2"/>
          </a:solidFill>
          <a:latin typeface="Comic Sans MS" pitchFamily="66" charset="0"/>
          <a:cs typeface="Arial" charset="0"/>
        </a:defRPr>
      </a:lvl7pPr>
      <a:lvl8pPr marL="1371600" algn="ctr" rtl="0" fontAlgn="base">
        <a:spcBef>
          <a:spcPct val="0"/>
        </a:spcBef>
        <a:spcAft>
          <a:spcPct val="0"/>
        </a:spcAft>
        <a:defRPr sz="5400">
          <a:solidFill>
            <a:schemeClr val="tx2"/>
          </a:solidFill>
          <a:latin typeface="Comic Sans MS" pitchFamily="66" charset="0"/>
          <a:cs typeface="Arial" charset="0"/>
        </a:defRPr>
      </a:lvl8pPr>
      <a:lvl9pPr marL="1828800" algn="ctr" rtl="0" fontAlgn="base">
        <a:spcBef>
          <a:spcPct val="0"/>
        </a:spcBef>
        <a:spcAft>
          <a:spcPct val="0"/>
        </a:spcAft>
        <a:defRPr sz="5400">
          <a:solidFill>
            <a:schemeClr val="tx2"/>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5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5400">
          <a:solidFill>
            <a:schemeClr val="tx1"/>
          </a:solidFill>
          <a:latin typeface="+mn-lt"/>
          <a:cs typeface="+mn-cs"/>
        </a:defRPr>
      </a:lvl2pPr>
      <a:lvl3pPr marL="1143000" indent="-228600" algn="l" rtl="0" eaLnBrk="0" fontAlgn="base" hangingPunct="0">
        <a:spcBef>
          <a:spcPct val="20000"/>
        </a:spcBef>
        <a:spcAft>
          <a:spcPct val="0"/>
        </a:spcAft>
        <a:buChar char="•"/>
        <a:defRPr sz="5400">
          <a:solidFill>
            <a:schemeClr val="tx1"/>
          </a:solidFill>
          <a:latin typeface="+mn-lt"/>
          <a:cs typeface="+mn-cs"/>
        </a:defRPr>
      </a:lvl3pPr>
      <a:lvl4pPr marL="1600200" indent="-228600" algn="l" rtl="0" eaLnBrk="0" fontAlgn="base" hangingPunct="0">
        <a:spcBef>
          <a:spcPct val="20000"/>
        </a:spcBef>
        <a:spcAft>
          <a:spcPct val="0"/>
        </a:spcAft>
        <a:buChar char="–"/>
        <a:defRPr sz="5400">
          <a:solidFill>
            <a:schemeClr val="tx1"/>
          </a:solidFill>
          <a:latin typeface="+mn-lt"/>
          <a:cs typeface="+mn-cs"/>
        </a:defRPr>
      </a:lvl4pPr>
      <a:lvl5pPr marL="2057400" indent="-228600" algn="l" rtl="0" eaLnBrk="0" fontAlgn="base" hangingPunct="0">
        <a:spcBef>
          <a:spcPct val="20000"/>
        </a:spcBef>
        <a:spcAft>
          <a:spcPct val="0"/>
        </a:spcAft>
        <a:buChar char="»"/>
        <a:defRPr sz="5400">
          <a:solidFill>
            <a:schemeClr val="tx1"/>
          </a:solidFill>
          <a:latin typeface="+mn-lt"/>
          <a:cs typeface="+mn-cs"/>
        </a:defRPr>
      </a:lvl5pPr>
      <a:lvl6pPr marL="2514600" indent="-228600" algn="l" rtl="0" fontAlgn="base">
        <a:spcBef>
          <a:spcPct val="20000"/>
        </a:spcBef>
        <a:spcAft>
          <a:spcPct val="0"/>
        </a:spcAft>
        <a:buChar char="»"/>
        <a:defRPr sz="5400">
          <a:solidFill>
            <a:schemeClr val="tx1"/>
          </a:solidFill>
          <a:latin typeface="+mn-lt"/>
          <a:cs typeface="+mn-cs"/>
        </a:defRPr>
      </a:lvl6pPr>
      <a:lvl7pPr marL="2971800" indent="-228600" algn="l" rtl="0" fontAlgn="base">
        <a:spcBef>
          <a:spcPct val="20000"/>
        </a:spcBef>
        <a:spcAft>
          <a:spcPct val="0"/>
        </a:spcAft>
        <a:buChar char="»"/>
        <a:defRPr sz="5400">
          <a:solidFill>
            <a:schemeClr val="tx1"/>
          </a:solidFill>
          <a:latin typeface="+mn-lt"/>
          <a:cs typeface="+mn-cs"/>
        </a:defRPr>
      </a:lvl7pPr>
      <a:lvl8pPr marL="3429000" indent="-228600" algn="l" rtl="0" fontAlgn="base">
        <a:spcBef>
          <a:spcPct val="20000"/>
        </a:spcBef>
        <a:spcAft>
          <a:spcPct val="0"/>
        </a:spcAft>
        <a:buChar char="»"/>
        <a:defRPr sz="5400">
          <a:solidFill>
            <a:schemeClr val="tx1"/>
          </a:solidFill>
          <a:latin typeface="+mn-lt"/>
          <a:cs typeface="+mn-cs"/>
        </a:defRPr>
      </a:lvl8pPr>
      <a:lvl9pPr marL="3886200" indent="-228600" algn="l" rtl="0" fontAlgn="base">
        <a:spcBef>
          <a:spcPct val="20000"/>
        </a:spcBef>
        <a:spcAft>
          <a:spcPct val="0"/>
        </a:spcAft>
        <a:buChar char="»"/>
        <a:defRPr sz="5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IN" altLang="ur-PK"/>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IN" altLang="ur-PK"/>
              <a:t>Click to edit Master text styles</a:t>
            </a:r>
          </a:p>
          <a:p>
            <a:pPr lvl="1"/>
            <a:r>
              <a:rPr lang="en-IN" altLang="ur-PK"/>
              <a:t>Second level</a:t>
            </a:r>
          </a:p>
          <a:p>
            <a:pPr lvl="2"/>
            <a:r>
              <a:rPr lang="en-IN" altLang="ur-PK"/>
              <a:t>Third level</a:t>
            </a:r>
          </a:p>
          <a:p>
            <a:pPr lvl="3"/>
            <a:r>
              <a:rPr lang="en-IN" altLang="ur-PK"/>
              <a:t>Fourth level</a:t>
            </a:r>
          </a:p>
          <a:p>
            <a:pPr lvl="4"/>
            <a:r>
              <a:rPr lang="en-IN" altLang="ur-PK"/>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Arial" charset="0"/>
              </a:defRPr>
            </a:lvl1pPr>
          </a:lstStyle>
          <a:p>
            <a:pPr>
              <a:defRPr/>
            </a:pPr>
            <a:endParaRPr lang="en-I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a:defRPr/>
            </a:pPr>
            <a:endParaRPr lang="en-I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A6B522CA-A64C-488F-98EA-F87EA836ECFB}" type="slidenum">
              <a:rPr lang="en-IN"/>
              <a:pPr>
                <a:defRPr/>
              </a:pPr>
              <a:t>‹#›</a:t>
            </a:fld>
            <a:endParaRPr lang="en-IN"/>
          </a:p>
        </p:txBody>
      </p:sp>
    </p:spTree>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Comic Sans MS" pitchFamily="66" charset="0"/>
          <a:cs typeface="Arial" charset="0"/>
        </a:defRPr>
      </a:lvl2pPr>
      <a:lvl3pPr algn="ctr" rtl="0" eaLnBrk="0" fontAlgn="base" hangingPunct="0">
        <a:spcBef>
          <a:spcPct val="0"/>
        </a:spcBef>
        <a:spcAft>
          <a:spcPct val="0"/>
        </a:spcAft>
        <a:defRPr sz="5400">
          <a:solidFill>
            <a:schemeClr val="tx2"/>
          </a:solidFill>
          <a:latin typeface="Comic Sans MS" pitchFamily="66" charset="0"/>
          <a:cs typeface="Arial" charset="0"/>
        </a:defRPr>
      </a:lvl3pPr>
      <a:lvl4pPr algn="ctr" rtl="0" eaLnBrk="0" fontAlgn="base" hangingPunct="0">
        <a:spcBef>
          <a:spcPct val="0"/>
        </a:spcBef>
        <a:spcAft>
          <a:spcPct val="0"/>
        </a:spcAft>
        <a:defRPr sz="5400">
          <a:solidFill>
            <a:schemeClr val="tx2"/>
          </a:solidFill>
          <a:latin typeface="Comic Sans MS" pitchFamily="66" charset="0"/>
          <a:cs typeface="Arial" charset="0"/>
        </a:defRPr>
      </a:lvl4pPr>
      <a:lvl5pPr algn="ctr" rtl="0" eaLnBrk="0" fontAlgn="base" hangingPunct="0">
        <a:spcBef>
          <a:spcPct val="0"/>
        </a:spcBef>
        <a:spcAft>
          <a:spcPct val="0"/>
        </a:spcAft>
        <a:defRPr sz="5400">
          <a:solidFill>
            <a:schemeClr val="tx2"/>
          </a:solidFill>
          <a:latin typeface="Comic Sans MS" pitchFamily="66" charset="0"/>
          <a:cs typeface="Arial" charset="0"/>
        </a:defRPr>
      </a:lvl5pPr>
      <a:lvl6pPr marL="457200" algn="ctr" rtl="0" fontAlgn="base">
        <a:spcBef>
          <a:spcPct val="0"/>
        </a:spcBef>
        <a:spcAft>
          <a:spcPct val="0"/>
        </a:spcAft>
        <a:defRPr sz="5400">
          <a:solidFill>
            <a:schemeClr val="tx2"/>
          </a:solidFill>
          <a:latin typeface="Comic Sans MS" pitchFamily="66" charset="0"/>
          <a:cs typeface="Arial" charset="0"/>
        </a:defRPr>
      </a:lvl6pPr>
      <a:lvl7pPr marL="914400" algn="ctr" rtl="0" fontAlgn="base">
        <a:spcBef>
          <a:spcPct val="0"/>
        </a:spcBef>
        <a:spcAft>
          <a:spcPct val="0"/>
        </a:spcAft>
        <a:defRPr sz="5400">
          <a:solidFill>
            <a:schemeClr val="tx2"/>
          </a:solidFill>
          <a:latin typeface="Comic Sans MS" pitchFamily="66" charset="0"/>
          <a:cs typeface="Arial" charset="0"/>
        </a:defRPr>
      </a:lvl7pPr>
      <a:lvl8pPr marL="1371600" algn="ctr" rtl="0" fontAlgn="base">
        <a:spcBef>
          <a:spcPct val="0"/>
        </a:spcBef>
        <a:spcAft>
          <a:spcPct val="0"/>
        </a:spcAft>
        <a:defRPr sz="5400">
          <a:solidFill>
            <a:schemeClr val="tx2"/>
          </a:solidFill>
          <a:latin typeface="Comic Sans MS" pitchFamily="66" charset="0"/>
          <a:cs typeface="Arial" charset="0"/>
        </a:defRPr>
      </a:lvl8pPr>
      <a:lvl9pPr marL="1828800" algn="ctr" rtl="0" fontAlgn="base">
        <a:spcBef>
          <a:spcPct val="0"/>
        </a:spcBef>
        <a:spcAft>
          <a:spcPct val="0"/>
        </a:spcAft>
        <a:defRPr sz="5400">
          <a:solidFill>
            <a:schemeClr val="tx2"/>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5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5400">
          <a:solidFill>
            <a:schemeClr val="tx1"/>
          </a:solidFill>
          <a:latin typeface="+mn-lt"/>
          <a:cs typeface="+mn-cs"/>
        </a:defRPr>
      </a:lvl2pPr>
      <a:lvl3pPr marL="1143000" indent="-228600" algn="l" rtl="0" eaLnBrk="0" fontAlgn="base" hangingPunct="0">
        <a:spcBef>
          <a:spcPct val="20000"/>
        </a:spcBef>
        <a:spcAft>
          <a:spcPct val="0"/>
        </a:spcAft>
        <a:buChar char="•"/>
        <a:defRPr sz="5400">
          <a:solidFill>
            <a:schemeClr val="tx1"/>
          </a:solidFill>
          <a:latin typeface="+mn-lt"/>
          <a:cs typeface="+mn-cs"/>
        </a:defRPr>
      </a:lvl3pPr>
      <a:lvl4pPr marL="1600200" indent="-228600" algn="l" rtl="0" eaLnBrk="0" fontAlgn="base" hangingPunct="0">
        <a:spcBef>
          <a:spcPct val="20000"/>
        </a:spcBef>
        <a:spcAft>
          <a:spcPct val="0"/>
        </a:spcAft>
        <a:buChar char="–"/>
        <a:defRPr sz="5400">
          <a:solidFill>
            <a:schemeClr val="tx1"/>
          </a:solidFill>
          <a:latin typeface="+mn-lt"/>
          <a:cs typeface="+mn-cs"/>
        </a:defRPr>
      </a:lvl4pPr>
      <a:lvl5pPr marL="2057400" indent="-228600" algn="l" rtl="0" eaLnBrk="0" fontAlgn="base" hangingPunct="0">
        <a:spcBef>
          <a:spcPct val="20000"/>
        </a:spcBef>
        <a:spcAft>
          <a:spcPct val="0"/>
        </a:spcAft>
        <a:buChar char="»"/>
        <a:defRPr sz="5400">
          <a:solidFill>
            <a:schemeClr val="tx1"/>
          </a:solidFill>
          <a:latin typeface="+mn-lt"/>
          <a:cs typeface="+mn-cs"/>
        </a:defRPr>
      </a:lvl5pPr>
      <a:lvl6pPr marL="2514600" indent="-228600" algn="l" rtl="0" fontAlgn="base">
        <a:spcBef>
          <a:spcPct val="20000"/>
        </a:spcBef>
        <a:spcAft>
          <a:spcPct val="0"/>
        </a:spcAft>
        <a:buChar char="»"/>
        <a:defRPr sz="5400">
          <a:solidFill>
            <a:schemeClr val="tx1"/>
          </a:solidFill>
          <a:latin typeface="+mn-lt"/>
          <a:cs typeface="+mn-cs"/>
        </a:defRPr>
      </a:lvl6pPr>
      <a:lvl7pPr marL="2971800" indent="-228600" algn="l" rtl="0" fontAlgn="base">
        <a:spcBef>
          <a:spcPct val="20000"/>
        </a:spcBef>
        <a:spcAft>
          <a:spcPct val="0"/>
        </a:spcAft>
        <a:buChar char="»"/>
        <a:defRPr sz="5400">
          <a:solidFill>
            <a:schemeClr val="tx1"/>
          </a:solidFill>
          <a:latin typeface="+mn-lt"/>
          <a:cs typeface="+mn-cs"/>
        </a:defRPr>
      </a:lvl7pPr>
      <a:lvl8pPr marL="3429000" indent="-228600" algn="l" rtl="0" fontAlgn="base">
        <a:spcBef>
          <a:spcPct val="20000"/>
        </a:spcBef>
        <a:spcAft>
          <a:spcPct val="0"/>
        </a:spcAft>
        <a:buChar char="»"/>
        <a:defRPr sz="5400">
          <a:solidFill>
            <a:schemeClr val="tx1"/>
          </a:solidFill>
          <a:latin typeface="+mn-lt"/>
          <a:cs typeface="+mn-cs"/>
        </a:defRPr>
      </a:lvl8pPr>
      <a:lvl9pPr marL="3886200" indent="-228600" algn="l" rtl="0" fontAlgn="base">
        <a:spcBef>
          <a:spcPct val="20000"/>
        </a:spcBef>
        <a:spcAft>
          <a:spcPct val="0"/>
        </a:spcAft>
        <a:buChar char="»"/>
        <a:defRPr sz="5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IN" altLang="ur-PK"/>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IN" altLang="ur-PK"/>
              <a:t>Click to edit Master text styles</a:t>
            </a:r>
          </a:p>
          <a:p>
            <a:pPr lvl="1"/>
            <a:r>
              <a:rPr lang="en-IN" altLang="ur-PK"/>
              <a:t>Second level</a:t>
            </a:r>
          </a:p>
          <a:p>
            <a:pPr lvl="2"/>
            <a:r>
              <a:rPr lang="en-IN" altLang="ur-PK"/>
              <a:t>Third level</a:t>
            </a:r>
          </a:p>
          <a:p>
            <a:pPr lvl="3"/>
            <a:r>
              <a:rPr lang="en-IN" altLang="ur-PK"/>
              <a:t>Fourth level</a:t>
            </a:r>
          </a:p>
          <a:p>
            <a:pPr lvl="4"/>
            <a:r>
              <a:rPr lang="en-IN" altLang="ur-PK"/>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Arial" charset="0"/>
              </a:defRPr>
            </a:lvl1pPr>
          </a:lstStyle>
          <a:p>
            <a:pPr>
              <a:defRPr/>
            </a:pPr>
            <a:endParaRPr lang="en-I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a:defRPr/>
            </a:pPr>
            <a:endParaRPr lang="en-I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1579C9A8-615B-4EB4-8D74-AF70F5C73529}" type="slidenum">
              <a:rPr lang="en-IN"/>
              <a:pPr>
                <a:defRPr/>
              </a:pPr>
              <a:t>‹#›</a:t>
            </a:fld>
            <a:endParaRPr lang="en-IN"/>
          </a:p>
        </p:txBody>
      </p:sp>
    </p:spTree>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Comic Sans MS" pitchFamily="66" charset="0"/>
          <a:cs typeface="Arial" charset="0"/>
        </a:defRPr>
      </a:lvl2pPr>
      <a:lvl3pPr algn="ctr" rtl="0" eaLnBrk="0" fontAlgn="base" hangingPunct="0">
        <a:spcBef>
          <a:spcPct val="0"/>
        </a:spcBef>
        <a:spcAft>
          <a:spcPct val="0"/>
        </a:spcAft>
        <a:defRPr sz="5400">
          <a:solidFill>
            <a:schemeClr val="tx2"/>
          </a:solidFill>
          <a:latin typeface="Comic Sans MS" pitchFamily="66" charset="0"/>
          <a:cs typeface="Arial" charset="0"/>
        </a:defRPr>
      </a:lvl3pPr>
      <a:lvl4pPr algn="ctr" rtl="0" eaLnBrk="0" fontAlgn="base" hangingPunct="0">
        <a:spcBef>
          <a:spcPct val="0"/>
        </a:spcBef>
        <a:spcAft>
          <a:spcPct val="0"/>
        </a:spcAft>
        <a:defRPr sz="5400">
          <a:solidFill>
            <a:schemeClr val="tx2"/>
          </a:solidFill>
          <a:latin typeface="Comic Sans MS" pitchFamily="66" charset="0"/>
          <a:cs typeface="Arial" charset="0"/>
        </a:defRPr>
      </a:lvl4pPr>
      <a:lvl5pPr algn="ctr" rtl="0" eaLnBrk="0" fontAlgn="base" hangingPunct="0">
        <a:spcBef>
          <a:spcPct val="0"/>
        </a:spcBef>
        <a:spcAft>
          <a:spcPct val="0"/>
        </a:spcAft>
        <a:defRPr sz="5400">
          <a:solidFill>
            <a:schemeClr val="tx2"/>
          </a:solidFill>
          <a:latin typeface="Comic Sans MS" pitchFamily="66" charset="0"/>
          <a:cs typeface="Arial" charset="0"/>
        </a:defRPr>
      </a:lvl5pPr>
      <a:lvl6pPr marL="457200" algn="ctr" rtl="0" fontAlgn="base">
        <a:spcBef>
          <a:spcPct val="0"/>
        </a:spcBef>
        <a:spcAft>
          <a:spcPct val="0"/>
        </a:spcAft>
        <a:defRPr sz="5400">
          <a:solidFill>
            <a:schemeClr val="tx2"/>
          </a:solidFill>
          <a:latin typeface="Comic Sans MS" pitchFamily="66" charset="0"/>
          <a:cs typeface="Arial" charset="0"/>
        </a:defRPr>
      </a:lvl6pPr>
      <a:lvl7pPr marL="914400" algn="ctr" rtl="0" fontAlgn="base">
        <a:spcBef>
          <a:spcPct val="0"/>
        </a:spcBef>
        <a:spcAft>
          <a:spcPct val="0"/>
        </a:spcAft>
        <a:defRPr sz="5400">
          <a:solidFill>
            <a:schemeClr val="tx2"/>
          </a:solidFill>
          <a:latin typeface="Comic Sans MS" pitchFamily="66" charset="0"/>
          <a:cs typeface="Arial" charset="0"/>
        </a:defRPr>
      </a:lvl7pPr>
      <a:lvl8pPr marL="1371600" algn="ctr" rtl="0" fontAlgn="base">
        <a:spcBef>
          <a:spcPct val="0"/>
        </a:spcBef>
        <a:spcAft>
          <a:spcPct val="0"/>
        </a:spcAft>
        <a:defRPr sz="5400">
          <a:solidFill>
            <a:schemeClr val="tx2"/>
          </a:solidFill>
          <a:latin typeface="Comic Sans MS" pitchFamily="66" charset="0"/>
          <a:cs typeface="Arial" charset="0"/>
        </a:defRPr>
      </a:lvl8pPr>
      <a:lvl9pPr marL="1828800" algn="ctr" rtl="0" fontAlgn="base">
        <a:spcBef>
          <a:spcPct val="0"/>
        </a:spcBef>
        <a:spcAft>
          <a:spcPct val="0"/>
        </a:spcAft>
        <a:defRPr sz="5400">
          <a:solidFill>
            <a:schemeClr val="tx2"/>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5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5400">
          <a:solidFill>
            <a:schemeClr val="tx1"/>
          </a:solidFill>
          <a:latin typeface="+mn-lt"/>
          <a:cs typeface="+mn-cs"/>
        </a:defRPr>
      </a:lvl2pPr>
      <a:lvl3pPr marL="1143000" indent="-228600" algn="l" rtl="0" eaLnBrk="0" fontAlgn="base" hangingPunct="0">
        <a:spcBef>
          <a:spcPct val="20000"/>
        </a:spcBef>
        <a:spcAft>
          <a:spcPct val="0"/>
        </a:spcAft>
        <a:buChar char="•"/>
        <a:defRPr sz="5400">
          <a:solidFill>
            <a:schemeClr val="tx1"/>
          </a:solidFill>
          <a:latin typeface="+mn-lt"/>
          <a:cs typeface="+mn-cs"/>
        </a:defRPr>
      </a:lvl3pPr>
      <a:lvl4pPr marL="1600200" indent="-228600" algn="l" rtl="0" eaLnBrk="0" fontAlgn="base" hangingPunct="0">
        <a:spcBef>
          <a:spcPct val="20000"/>
        </a:spcBef>
        <a:spcAft>
          <a:spcPct val="0"/>
        </a:spcAft>
        <a:buChar char="–"/>
        <a:defRPr sz="5400">
          <a:solidFill>
            <a:schemeClr val="tx1"/>
          </a:solidFill>
          <a:latin typeface="+mn-lt"/>
          <a:cs typeface="+mn-cs"/>
        </a:defRPr>
      </a:lvl4pPr>
      <a:lvl5pPr marL="2057400" indent="-228600" algn="l" rtl="0" eaLnBrk="0" fontAlgn="base" hangingPunct="0">
        <a:spcBef>
          <a:spcPct val="20000"/>
        </a:spcBef>
        <a:spcAft>
          <a:spcPct val="0"/>
        </a:spcAft>
        <a:buChar char="»"/>
        <a:defRPr sz="5400">
          <a:solidFill>
            <a:schemeClr val="tx1"/>
          </a:solidFill>
          <a:latin typeface="+mn-lt"/>
          <a:cs typeface="+mn-cs"/>
        </a:defRPr>
      </a:lvl5pPr>
      <a:lvl6pPr marL="2514600" indent="-228600" algn="l" rtl="0" fontAlgn="base">
        <a:spcBef>
          <a:spcPct val="20000"/>
        </a:spcBef>
        <a:spcAft>
          <a:spcPct val="0"/>
        </a:spcAft>
        <a:buChar char="»"/>
        <a:defRPr sz="5400">
          <a:solidFill>
            <a:schemeClr val="tx1"/>
          </a:solidFill>
          <a:latin typeface="+mn-lt"/>
          <a:cs typeface="+mn-cs"/>
        </a:defRPr>
      </a:lvl6pPr>
      <a:lvl7pPr marL="2971800" indent="-228600" algn="l" rtl="0" fontAlgn="base">
        <a:spcBef>
          <a:spcPct val="20000"/>
        </a:spcBef>
        <a:spcAft>
          <a:spcPct val="0"/>
        </a:spcAft>
        <a:buChar char="»"/>
        <a:defRPr sz="5400">
          <a:solidFill>
            <a:schemeClr val="tx1"/>
          </a:solidFill>
          <a:latin typeface="+mn-lt"/>
          <a:cs typeface="+mn-cs"/>
        </a:defRPr>
      </a:lvl7pPr>
      <a:lvl8pPr marL="3429000" indent="-228600" algn="l" rtl="0" fontAlgn="base">
        <a:spcBef>
          <a:spcPct val="20000"/>
        </a:spcBef>
        <a:spcAft>
          <a:spcPct val="0"/>
        </a:spcAft>
        <a:buChar char="»"/>
        <a:defRPr sz="5400">
          <a:solidFill>
            <a:schemeClr val="tx1"/>
          </a:solidFill>
          <a:latin typeface="+mn-lt"/>
          <a:cs typeface="+mn-cs"/>
        </a:defRPr>
      </a:lvl8pPr>
      <a:lvl9pPr marL="3886200" indent="-228600" algn="l" rtl="0" fontAlgn="base">
        <a:spcBef>
          <a:spcPct val="20000"/>
        </a:spcBef>
        <a:spcAft>
          <a:spcPct val="0"/>
        </a:spcAft>
        <a:buChar char="»"/>
        <a:defRPr sz="5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IN" altLang="ur-PK"/>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IN" altLang="ur-PK"/>
              <a:t>Click to edit Master text styles</a:t>
            </a:r>
          </a:p>
          <a:p>
            <a:pPr lvl="1"/>
            <a:r>
              <a:rPr lang="en-IN" altLang="ur-PK"/>
              <a:t>Second level</a:t>
            </a:r>
          </a:p>
          <a:p>
            <a:pPr lvl="2"/>
            <a:r>
              <a:rPr lang="en-IN" altLang="ur-PK"/>
              <a:t>Third level</a:t>
            </a:r>
          </a:p>
          <a:p>
            <a:pPr lvl="3"/>
            <a:r>
              <a:rPr lang="en-IN" altLang="ur-PK"/>
              <a:t>Fourth level</a:t>
            </a:r>
          </a:p>
          <a:p>
            <a:pPr lvl="4"/>
            <a:r>
              <a:rPr lang="en-IN" altLang="ur-PK"/>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Arial" charset="0"/>
              </a:defRPr>
            </a:lvl1pPr>
          </a:lstStyle>
          <a:p>
            <a:pPr>
              <a:defRPr/>
            </a:pPr>
            <a:endParaRPr lang="en-I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a:defRPr/>
            </a:pPr>
            <a:endParaRPr lang="en-I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3F1CE534-AE1A-4E66-AAE5-1CFC93E718FC}" type="slidenum">
              <a:rPr lang="en-IN"/>
              <a:pPr>
                <a:defRPr/>
              </a:pPr>
              <a:t>‹#›</a:t>
            </a:fld>
            <a:endParaRPr lang="en-IN"/>
          </a:p>
        </p:txBody>
      </p:sp>
    </p:spTree>
  </p:cSld>
  <p:clrMap bg1="lt1" tx1="dk1" bg2="lt2" tx2="dk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Comic Sans MS" pitchFamily="66" charset="0"/>
          <a:cs typeface="Arial" charset="0"/>
        </a:defRPr>
      </a:lvl2pPr>
      <a:lvl3pPr algn="ctr" rtl="0" eaLnBrk="0" fontAlgn="base" hangingPunct="0">
        <a:spcBef>
          <a:spcPct val="0"/>
        </a:spcBef>
        <a:spcAft>
          <a:spcPct val="0"/>
        </a:spcAft>
        <a:defRPr sz="5400">
          <a:solidFill>
            <a:schemeClr val="tx2"/>
          </a:solidFill>
          <a:latin typeface="Comic Sans MS" pitchFamily="66" charset="0"/>
          <a:cs typeface="Arial" charset="0"/>
        </a:defRPr>
      </a:lvl3pPr>
      <a:lvl4pPr algn="ctr" rtl="0" eaLnBrk="0" fontAlgn="base" hangingPunct="0">
        <a:spcBef>
          <a:spcPct val="0"/>
        </a:spcBef>
        <a:spcAft>
          <a:spcPct val="0"/>
        </a:spcAft>
        <a:defRPr sz="5400">
          <a:solidFill>
            <a:schemeClr val="tx2"/>
          </a:solidFill>
          <a:latin typeface="Comic Sans MS" pitchFamily="66" charset="0"/>
          <a:cs typeface="Arial" charset="0"/>
        </a:defRPr>
      </a:lvl4pPr>
      <a:lvl5pPr algn="ctr" rtl="0" eaLnBrk="0" fontAlgn="base" hangingPunct="0">
        <a:spcBef>
          <a:spcPct val="0"/>
        </a:spcBef>
        <a:spcAft>
          <a:spcPct val="0"/>
        </a:spcAft>
        <a:defRPr sz="5400">
          <a:solidFill>
            <a:schemeClr val="tx2"/>
          </a:solidFill>
          <a:latin typeface="Comic Sans MS" pitchFamily="66" charset="0"/>
          <a:cs typeface="Arial" charset="0"/>
        </a:defRPr>
      </a:lvl5pPr>
      <a:lvl6pPr marL="457200" algn="ctr" rtl="0" fontAlgn="base">
        <a:spcBef>
          <a:spcPct val="0"/>
        </a:spcBef>
        <a:spcAft>
          <a:spcPct val="0"/>
        </a:spcAft>
        <a:defRPr sz="5400">
          <a:solidFill>
            <a:schemeClr val="tx2"/>
          </a:solidFill>
          <a:latin typeface="Comic Sans MS" pitchFamily="66" charset="0"/>
          <a:cs typeface="Arial" charset="0"/>
        </a:defRPr>
      </a:lvl6pPr>
      <a:lvl7pPr marL="914400" algn="ctr" rtl="0" fontAlgn="base">
        <a:spcBef>
          <a:spcPct val="0"/>
        </a:spcBef>
        <a:spcAft>
          <a:spcPct val="0"/>
        </a:spcAft>
        <a:defRPr sz="5400">
          <a:solidFill>
            <a:schemeClr val="tx2"/>
          </a:solidFill>
          <a:latin typeface="Comic Sans MS" pitchFamily="66" charset="0"/>
          <a:cs typeface="Arial" charset="0"/>
        </a:defRPr>
      </a:lvl7pPr>
      <a:lvl8pPr marL="1371600" algn="ctr" rtl="0" fontAlgn="base">
        <a:spcBef>
          <a:spcPct val="0"/>
        </a:spcBef>
        <a:spcAft>
          <a:spcPct val="0"/>
        </a:spcAft>
        <a:defRPr sz="5400">
          <a:solidFill>
            <a:schemeClr val="tx2"/>
          </a:solidFill>
          <a:latin typeface="Comic Sans MS" pitchFamily="66" charset="0"/>
          <a:cs typeface="Arial" charset="0"/>
        </a:defRPr>
      </a:lvl8pPr>
      <a:lvl9pPr marL="1828800" algn="ctr" rtl="0" fontAlgn="base">
        <a:spcBef>
          <a:spcPct val="0"/>
        </a:spcBef>
        <a:spcAft>
          <a:spcPct val="0"/>
        </a:spcAft>
        <a:defRPr sz="5400">
          <a:solidFill>
            <a:schemeClr val="tx2"/>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5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5400">
          <a:solidFill>
            <a:schemeClr val="tx1"/>
          </a:solidFill>
          <a:latin typeface="+mn-lt"/>
          <a:cs typeface="+mn-cs"/>
        </a:defRPr>
      </a:lvl2pPr>
      <a:lvl3pPr marL="1143000" indent="-228600" algn="l" rtl="0" eaLnBrk="0" fontAlgn="base" hangingPunct="0">
        <a:spcBef>
          <a:spcPct val="20000"/>
        </a:spcBef>
        <a:spcAft>
          <a:spcPct val="0"/>
        </a:spcAft>
        <a:buChar char="•"/>
        <a:defRPr sz="5400">
          <a:solidFill>
            <a:schemeClr val="tx1"/>
          </a:solidFill>
          <a:latin typeface="+mn-lt"/>
          <a:cs typeface="+mn-cs"/>
        </a:defRPr>
      </a:lvl3pPr>
      <a:lvl4pPr marL="1600200" indent="-228600" algn="l" rtl="0" eaLnBrk="0" fontAlgn="base" hangingPunct="0">
        <a:spcBef>
          <a:spcPct val="20000"/>
        </a:spcBef>
        <a:spcAft>
          <a:spcPct val="0"/>
        </a:spcAft>
        <a:buChar char="–"/>
        <a:defRPr sz="5400">
          <a:solidFill>
            <a:schemeClr val="tx1"/>
          </a:solidFill>
          <a:latin typeface="+mn-lt"/>
          <a:cs typeface="+mn-cs"/>
        </a:defRPr>
      </a:lvl4pPr>
      <a:lvl5pPr marL="2057400" indent="-228600" algn="l" rtl="0" eaLnBrk="0" fontAlgn="base" hangingPunct="0">
        <a:spcBef>
          <a:spcPct val="20000"/>
        </a:spcBef>
        <a:spcAft>
          <a:spcPct val="0"/>
        </a:spcAft>
        <a:buChar char="»"/>
        <a:defRPr sz="5400">
          <a:solidFill>
            <a:schemeClr val="tx1"/>
          </a:solidFill>
          <a:latin typeface="+mn-lt"/>
          <a:cs typeface="+mn-cs"/>
        </a:defRPr>
      </a:lvl5pPr>
      <a:lvl6pPr marL="2514600" indent="-228600" algn="l" rtl="0" fontAlgn="base">
        <a:spcBef>
          <a:spcPct val="20000"/>
        </a:spcBef>
        <a:spcAft>
          <a:spcPct val="0"/>
        </a:spcAft>
        <a:buChar char="»"/>
        <a:defRPr sz="5400">
          <a:solidFill>
            <a:schemeClr val="tx1"/>
          </a:solidFill>
          <a:latin typeface="+mn-lt"/>
          <a:cs typeface="+mn-cs"/>
        </a:defRPr>
      </a:lvl6pPr>
      <a:lvl7pPr marL="2971800" indent="-228600" algn="l" rtl="0" fontAlgn="base">
        <a:spcBef>
          <a:spcPct val="20000"/>
        </a:spcBef>
        <a:spcAft>
          <a:spcPct val="0"/>
        </a:spcAft>
        <a:buChar char="»"/>
        <a:defRPr sz="5400">
          <a:solidFill>
            <a:schemeClr val="tx1"/>
          </a:solidFill>
          <a:latin typeface="+mn-lt"/>
          <a:cs typeface="+mn-cs"/>
        </a:defRPr>
      </a:lvl7pPr>
      <a:lvl8pPr marL="3429000" indent="-228600" algn="l" rtl="0" fontAlgn="base">
        <a:spcBef>
          <a:spcPct val="20000"/>
        </a:spcBef>
        <a:spcAft>
          <a:spcPct val="0"/>
        </a:spcAft>
        <a:buChar char="»"/>
        <a:defRPr sz="5400">
          <a:solidFill>
            <a:schemeClr val="tx1"/>
          </a:solidFill>
          <a:latin typeface="+mn-lt"/>
          <a:cs typeface="+mn-cs"/>
        </a:defRPr>
      </a:lvl8pPr>
      <a:lvl9pPr marL="3886200" indent="-228600" algn="l" rtl="0" fontAlgn="base">
        <a:spcBef>
          <a:spcPct val="20000"/>
        </a:spcBef>
        <a:spcAft>
          <a:spcPct val="0"/>
        </a:spcAft>
        <a:buChar char="»"/>
        <a:defRPr sz="5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IN" altLang="ur-PK"/>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IN" altLang="ur-PK"/>
              <a:t>Click to edit Master text styles</a:t>
            </a:r>
          </a:p>
          <a:p>
            <a:pPr lvl="1"/>
            <a:r>
              <a:rPr lang="en-IN" altLang="ur-PK"/>
              <a:t>Second level</a:t>
            </a:r>
          </a:p>
          <a:p>
            <a:pPr lvl="2"/>
            <a:r>
              <a:rPr lang="en-IN" altLang="ur-PK"/>
              <a:t>Third level</a:t>
            </a:r>
          </a:p>
          <a:p>
            <a:pPr lvl="3"/>
            <a:r>
              <a:rPr lang="en-IN" altLang="ur-PK"/>
              <a:t>Fourth level</a:t>
            </a:r>
          </a:p>
          <a:p>
            <a:pPr lvl="4"/>
            <a:r>
              <a:rPr lang="en-IN" altLang="ur-PK"/>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IN">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IN">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3998C981-D60B-45DE-B66B-75ED86C87CFD}" type="slidenum">
              <a:rPr lang="en-IN">
                <a:solidFill>
                  <a:srgbClr val="000000"/>
                </a:solidFill>
              </a:rPr>
              <a:pPr>
                <a:defRPr/>
              </a:pPr>
              <a:t>‹#›</a:t>
            </a:fld>
            <a:endParaRPr lang="en-IN">
              <a:solidFill>
                <a:srgbClr val="000000"/>
              </a:solidFill>
            </a:endParaRPr>
          </a:p>
        </p:txBody>
      </p:sp>
    </p:spTree>
    <p:extLst>
      <p:ext uri="{BB962C8B-B14F-4D97-AF65-F5344CB8AC3E}">
        <p14:creationId xmlns:p14="http://schemas.microsoft.com/office/powerpoint/2010/main" val="3640655640"/>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Comic Sans MS" pitchFamily="66" charset="0"/>
          <a:cs typeface="Arial" charset="0"/>
        </a:defRPr>
      </a:lvl2pPr>
      <a:lvl3pPr algn="ctr" rtl="0" eaLnBrk="0" fontAlgn="base" hangingPunct="0">
        <a:spcBef>
          <a:spcPct val="0"/>
        </a:spcBef>
        <a:spcAft>
          <a:spcPct val="0"/>
        </a:spcAft>
        <a:defRPr sz="5400">
          <a:solidFill>
            <a:schemeClr val="tx2"/>
          </a:solidFill>
          <a:latin typeface="Comic Sans MS" pitchFamily="66" charset="0"/>
          <a:cs typeface="Arial" charset="0"/>
        </a:defRPr>
      </a:lvl3pPr>
      <a:lvl4pPr algn="ctr" rtl="0" eaLnBrk="0" fontAlgn="base" hangingPunct="0">
        <a:spcBef>
          <a:spcPct val="0"/>
        </a:spcBef>
        <a:spcAft>
          <a:spcPct val="0"/>
        </a:spcAft>
        <a:defRPr sz="5400">
          <a:solidFill>
            <a:schemeClr val="tx2"/>
          </a:solidFill>
          <a:latin typeface="Comic Sans MS" pitchFamily="66" charset="0"/>
          <a:cs typeface="Arial" charset="0"/>
        </a:defRPr>
      </a:lvl4pPr>
      <a:lvl5pPr algn="ctr" rtl="0" eaLnBrk="0" fontAlgn="base" hangingPunct="0">
        <a:spcBef>
          <a:spcPct val="0"/>
        </a:spcBef>
        <a:spcAft>
          <a:spcPct val="0"/>
        </a:spcAft>
        <a:defRPr sz="5400">
          <a:solidFill>
            <a:schemeClr val="tx2"/>
          </a:solidFill>
          <a:latin typeface="Comic Sans MS" pitchFamily="66" charset="0"/>
          <a:cs typeface="Arial" charset="0"/>
        </a:defRPr>
      </a:lvl5pPr>
      <a:lvl6pPr marL="457200" algn="ctr" rtl="0" fontAlgn="base">
        <a:spcBef>
          <a:spcPct val="0"/>
        </a:spcBef>
        <a:spcAft>
          <a:spcPct val="0"/>
        </a:spcAft>
        <a:defRPr sz="5400">
          <a:solidFill>
            <a:schemeClr val="tx2"/>
          </a:solidFill>
          <a:latin typeface="Comic Sans MS" pitchFamily="66" charset="0"/>
          <a:cs typeface="Arial" charset="0"/>
        </a:defRPr>
      </a:lvl6pPr>
      <a:lvl7pPr marL="914400" algn="ctr" rtl="0" fontAlgn="base">
        <a:spcBef>
          <a:spcPct val="0"/>
        </a:spcBef>
        <a:spcAft>
          <a:spcPct val="0"/>
        </a:spcAft>
        <a:defRPr sz="5400">
          <a:solidFill>
            <a:schemeClr val="tx2"/>
          </a:solidFill>
          <a:latin typeface="Comic Sans MS" pitchFamily="66" charset="0"/>
          <a:cs typeface="Arial" charset="0"/>
        </a:defRPr>
      </a:lvl7pPr>
      <a:lvl8pPr marL="1371600" algn="ctr" rtl="0" fontAlgn="base">
        <a:spcBef>
          <a:spcPct val="0"/>
        </a:spcBef>
        <a:spcAft>
          <a:spcPct val="0"/>
        </a:spcAft>
        <a:defRPr sz="5400">
          <a:solidFill>
            <a:schemeClr val="tx2"/>
          </a:solidFill>
          <a:latin typeface="Comic Sans MS" pitchFamily="66" charset="0"/>
          <a:cs typeface="Arial" charset="0"/>
        </a:defRPr>
      </a:lvl8pPr>
      <a:lvl9pPr marL="1828800" algn="ctr" rtl="0" fontAlgn="base">
        <a:spcBef>
          <a:spcPct val="0"/>
        </a:spcBef>
        <a:spcAft>
          <a:spcPct val="0"/>
        </a:spcAft>
        <a:defRPr sz="5400">
          <a:solidFill>
            <a:schemeClr val="tx2"/>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5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5400">
          <a:solidFill>
            <a:schemeClr val="tx1"/>
          </a:solidFill>
          <a:latin typeface="+mn-lt"/>
          <a:cs typeface="+mn-cs"/>
        </a:defRPr>
      </a:lvl2pPr>
      <a:lvl3pPr marL="1143000" indent="-228600" algn="l" rtl="0" eaLnBrk="0" fontAlgn="base" hangingPunct="0">
        <a:spcBef>
          <a:spcPct val="20000"/>
        </a:spcBef>
        <a:spcAft>
          <a:spcPct val="0"/>
        </a:spcAft>
        <a:buChar char="•"/>
        <a:defRPr sz="5400">
          <a:solidFill>
            <a:schemeClr val="tx1"/>
          </a:solidFill>
          <a:latin typeface="+mn-lt"/>
          <a:cs typeface="+mn-cs"/>
        </a:defRPr>
      </a:lvl3pPr>
      <a:lvl4pPr marL="1600200" indent="-228600" algn="l" rtl="0" eaLnBrk="0" fontAlgn="base" hangingPunct="0">
        <a:spcBef>
          <a:spcPct val="20000"/>
        </a:spcBef>
        <a:spcAft>
          <a:spcPct val="0"/>
        </a:spcAft>
        <a:buChar char="–"/>
        <a:defRPr sz="5400">
          <a:solidFill>
            <a:schemeClr val="tx1"/>
          </a:solidFill>
          <a:latin typeface="+mn-lt"/>
          <a:cs typeface="+mn-cs"/>
        </a:defRPr>
      </a:lvl4pPr>
      <a:lvl5pPr marL="2057400" indent="-228600" algn="l" rtl="0" eaLnBrk="0" fontAlgn="base" hangingPunct="0">
        <a:spcBef>
          <a:spcPct val="20000"/>
        </a:spcBef>
        <a:spcAft>
          <a:spcPct val="0"/>
        </a:spcAft>
        <a:buChar char="»"/>
        <a:defRPr sz="5400">
          <a:solidFill>
            <a:schemeClr val="tx1"/>
          </a:solidFill>
          <a:latin typeface="+mn-lt"/>
          <a:cs typeface="+mn-cs"/>
        </a:defRPr>
      </a:lvl5pPr>
      <a:lvl6pPr marL="2514600" indent="-228600" algn="l" rtl="0" fontAlgn="base">
        <a:spcBef>
          <a:spcPct val="20000"/>
        </a:spcBef>
        <a:spcAft>
          <a:spcPct val="0"/>
        </a:spcAft>
        <a:buChar char="»"/>
        <a:defRPr sz="5400">
          <a:solidFill>
            <a:schemeClr val="tx1"/>
          </a:solidFill>
          <a:latin typeface="+mn-lt"/>
          <a:cs typeface="+mn-cs"/>
        </a:defRPr>
      </a:lvl6pPr>
      <a:lvl7pPr marL="2971800" indent="-228600" algn="l" rtl="0" fontAlgn="base">
        <a:spcBef>
          <a:spcPct val="20000"/>
        </a:spcBef>
        <a:spcAft>
          <a:spcPct val="0"/>
        </a:spcAft>
        <a:buChar char="»"/>
        <a:defRPr sz="5400">
          <a:solidFill>
            <a:schemeClr val="tx1"/>
          </a:solidFill>
          <a:latin typeface="+mn-lt"/>
          <a:cs typeface="+mn-cs"/>
        </a:defRPr>
      </a:lvl7pPr>
      <a:lvl8pPr marL="3429000" indent="-228600" algn="l" rtl="0" fontAlgn="base">
        <a:spcBef>
          <a:spcPct val="20000"/>
        </a:spcBef>
        <a:spcAft>
          <a:spcPct val="0"/>
        </a:spcAft>
        <a:buChar char="»"/>
        <a:defRPr sz="5400">
          <a:solidFill>
            <a:schemeClr val="tx1"/>
          </a:solidFill>
          <a:latin typeface="+mn-lt"/>
          <a:cs typeface="+mn-cs"/>
        </a:defRPr>
      </a:lvl8pPr>
      <a:lvl9pPr marL="3886200" indent="-228600" algn="l" rtl="0" fontAlgn="base">
        <a:spcBef>
          <a:spcPct val="20000"/>
        </a:spcBef>
        <a:spcAft>
          <a:spcPct val="0"/>
        </a:spcAft>
        <a:buChar char="»"/>
        <a:defRPr sz="5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0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0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0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02.xml"/><Relationship Id="rId4" Type="http://schemas.openxmlformats.org/officeDocument/2006/relationships/hyperlink" Target="http://www.google.com.pk/url?sa=i&amp;rct=j&amp;q=&amp;esrc=s&amp;source=images&amp;cd=&amp;cad=rja&amp;docid=w7Xja8uzI9PJvM&amp;tbnid=rPcHIsEz3pq1fM:&amp;ved=&amp;url=http://www.projectgraduationchccs.org/&amp;ei=Y8zwUvP2IYaf0QW3rYHoCw&amp;psig=AFQjCNGaa1ocW2E0GO1FGfSRhc34yS-Z2g&amp;ust=139159907591779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0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02.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png"/><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10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0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0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0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0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01.xml"/><Relationship Id="rId4" Type="http://schemas.openxmlformats.org/officeDocument/2006/relationships/hyperlink" Target="http://www.google.com.pk/url?sa=i&amp;rct=j&amp;q=&amp;esrc=s&amp;source=images&amp;cd=&amp;cad=rja&amp;docid=w7Xja8uzI9PJvM&amp;tbnid=rPcHIsEz3pq1fM:&amp;ved=&amp;url=http://www.projectgraduationchccs.org/&amp;ei=Y8zwUvP2IYaf0QW3rYHoCw&amp;psig=AFQjCNGaa1ocW2E0GO1FGfSRhc34yS-Z2g&amp;ust=139159907591779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01.xml"/><Relationship Id="rId4" Type="http://schemas.openxmlformats.org/officeDocument/2006/relationships/hyperlink" Target="http://www.google.com.pk/url?sa=i&amp;rct=j&amp;q=&amp;esrc=s&amp;source=images&amp;cd=&amp;cad=rja&amp;docid=w7Xja8uzI9PJvM&amp;tbnid=rPcHIsEz3pq1fM:&amp;ved=&amp;url=http://www.projectgraduationchccs.org/&amp;ei=Y8zwUvP2IYaf0QW3rYHoCw&amp;psig=AFQjCNGaa1ocW2E0GO1FGfSRhc34yS-Z2g&amp;ust=1391599075917794"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google.com.pk/url?sa=i&amp;rct=j&amp;q=&amp;esrc=s&amp;source=images&amp;cd=&amp;cad=rja&amp;docid=w7Xja8uzI9PJvM&amp;tbnid=rPcHIsEz3pq1fM:&amp;ved=&amp;url=http://www.projectgraduationchccs.org/&amp;ei=Y8zwUvP2IYaf0QW3rYHoCw&amp;psig=AFQjCNGaa1ocW2E0GO1FGfSRhc34yS-Z2g&amp;ust=1391599075917794" TargetMode="External"/><Relationship Id="rId2" Type="http://schemas.openxmlformats.org/officeDocument/2006/relationships/notesSlide" Target="../notesSlides/notesSlide6.xml"/><Relationship Id="rId1" Type="http://schemas.openxmlformats.org/officeDocument/2006/relationships/slideLayout" Target="../slideLayouts/slideLayout10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om.pk/url?sa=i&amp;rct=j&amp;q=&amp;esrc=s&amp;source=images&amp;cd=&amp;cad=rja&amp;docid=w7Xja8uzI9PJvM&amp;tbnid=rPcHIsEz3pq1fM:&amp;ved=&amp;url=http://www.projectgraduationchccs.org/&amp;ei=Y8zwUvP2IYaf0QW3rYHoCw&amp;psig=AFQjCNGaa1ocW2E0GO1FGfSRhc34yS-Z2g&amp;ust=1391599075917794" TargetMode="External"/><Relationship Id="rId2" Type="http://schemas.openxmlformats.org/officeDocument/2006/relationships/notesSlide" Target="../notesSlides/notesSlide8.xml"/><Relationship Id="rId1" Type="http://schemas.openxmlformats.org/officeDocument/2006/relationships/slideLayout" Target="../slideLayouts/slideLayout101.xml"/><Relationship Id="rId5" Type="http://schemas.openxmlformats.org/officeDocument/2006/relationships/image" Target="../media/image14.png"/><Relationship Id="rId4" Type="http://schemas.openxmlformats.org/officeDocument/2006/relationships/hyperlink" Target="http://www.google.com.pk/url?sa=i&amp;rct=j&amp;q=&amp;esrc=s&amp;source=images&amp;cd=&amp;docid=w7Xja8uzI9PJvM&amp;tbnid=rPcHIsEz3pq1fM:&amp;ved=0CAUQjRw&amp;url=http://www.google.com.pk/url?sa=i&amp;rct=j&amp;q=&amp;esrc=s&amp;source=images&amp;cd=&amp;cad=rja&amp;docid=w7Xja8uzI9PJvM&amp;tbnid=rPcHIsEz3pq1fM:&amp;ved=&amp;url=http://www.projectgraduationchccs.org/&amp;ei=Y8zwUvP2IYaf0QW3rYHoCw&amp;psig=AFQjCNGaa1ocW2E0GO1FGfSRhc34yS-Z2g&amp;ust=1391599075917794&amp;ei=aczwUsiNKOLW0QXG8oFo&amp;psig=AFQjCNGaa1ocW2E0GO1FGfSRhc34yS-Z2g&amp;ust=139159907591779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798AF6-2933-465D-9B37-8F956C3F41BF}"/>
              </a:ext>
            </a:extLst>
          </p:cNvPr>
          <p:cNvPicPr>
            <a:picLocks noChangeAspect="1"/>
          </p:cNvPicPr>
          <p:nvPr/>
        </p:nvPicPr>
        <p:blipFill rotWithShape="1">
          <a:blip r:embed="rId3"/>
          <a:srcRect b="15406"/>
          <a:stretch/>
        </p:blipFill>
        <p:spPr>
          <a:xfrm>
            <a:off x="-72516" y="0"/>
            <a:ext cx="9216516" cy="6858000"/>
          </a:xfrm>
          <a:prstGeom prst="rect">
            <a:avLst/>
          </a:prstGeom>
          <a:ln>
            <a:noFill/>
          </a:ln>
          <a:effectLst>
            <a:softEdge rad="112500"/>
          </a:effectLst>
        </p:spPr>
      </p:pic>
      <p:sp>
        <p:nvSpPr>
          <p:cNvPr id="10244" name="Rectangle 4"/>
          <p:cNvSpPr>
            <a:spLocks noGrp="1" noChangeArrowheads="1"/>
          </p:cNvSpPr>
          <p:nvPr>
            <p:ph type="ctrTitle" idx="4294967295"/>
          </p:nvPr>
        </p:nvSpPr>
        <p:spPr>
          <a:xfrm>
            <a:off x="1495357" y="476672"/>
            <a:ext cx="6080770" cy="1774419"/>
          </a:xfrm>
        </p:spPr>
        <p:txBody>
          <a:bodyPr vert="horz" lIns="91440" tIns="45720" rIns="91440" bIns="45720" rtlCol="0" anchor="ctr">
            <a:normAutofit/>
          </a:bodyPr>
          <a:lstStyle/>
          <a:p>
            <a:pPr algn="ctr">
              <a:lnSpc>
                <a:spcPct val="83000"/>
              </a:lnSpc>
            </a:pPr>
            <a:r>
              <a:rPr lang="en-US" altLang="ur-PK" sz="9600" b="1" cap="all" spc="-100" dirty="0">
                <a:solidFill>
                  <a:srgbClr val="0070C0"/>
                </a:solidFill>
              </a:rPr>
              <a:t>Part 3 </a:t>
            </a:r>
          </a:p>
        </p:txBody>
      </p: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C4B929-B928-45BD-BED5-884A3584D92A}"/>
              </a:ext>
            </a:extLst>
          </p:cNvPr>
          <p:cNvPicPr>
            <a:picLocks noChangeAspect="1"/>
          </p:cNvPicPr>
          <p:nvPr/>
        </p:nvPicPr>
        <p:blipFill rotWithShape="1">
          <a:blip r:embed="rId2"/>
          <a:srcRect l="17448" t="10741" r="16030" b="10741"/>
          <a:stretch/>
        </p:blipFill>
        <p:spPr>
          <a:xfrm>
            <a:off x="-3969" y="13742"/>
            <a:ext cx="4601673" cy="5431482"/>
          </a:xfrm>
          <a:prstGeom prst="rect">
            <a:avLst/>
          </a:prstGeom>
        </p:spPr>
      </p:pic>
      <p:pic>
        <p:nvPicPr>
          <p:cNvPr id="5" name="Picture 4">
            <a:extLst>
              <a:ext uri="{FF2B5EF4-FFF2-40B4-BE49-F238E27FC236}">
                <a16:creationId xmlns:a16="http://schemas.microsoft.com/office/drawing/2014/main" id="{32A293C0-2A91-4657-814D-311CF0F3441D}"/>
              </a:ext>
            </a:extLst>
          </p:cNvPr>
          <p:cNvPicPr>
            <a:picLocks noChangeAspect="1"/>
          </p:cNvPicPr>
          <p:nvPr/>
        </p:nvPicPr>
        <p:blipFill rotWithShape="1">
          <a:blip r:embed="rId3"/>
          <a:srcRect l="15515" t="7558" r="15839" b="8885"/>
          <a:stretch/>
        </p:blipFill>
        <p:spPr>
          <a:xfrm>
            <a:off x="4411935" y="980728"/>
            <a:ext cx="4680520" cy="5697254"/>
          </a:xfrm>
          <a:prstGeom prst="rect">
            <a:avLst/>
          </a:prstGeom>
        </p:spPr>
      </p:pic>
    </p:spTree>
    <p:extLst>
      <p:ext uri="{BB962C8B-B14F-4D97-AF65-F5344CB8AC3E}">
        <p14:creationId xmlns:p14="http://schemas.microsoft.com/office/powerpoint/2010/main" val="4195746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EF262E-6756-4D86-B93C-03213D04C6EA}"/>
              </a:ext>
            </a:extLst>
          </p:cNvPr>
          <p:cNvPicPr>
            <a:picLocks noChangeAspect="1"/>
          </p:cNvPicPr>
          <p:nvPr/>
        </p:nvPicPr>
        <p:blipFill>
          <a:blip r:embed="rId3"/>
          <a:stretch>
            <a:fillRect/>
          </a:stretch>
        </p:blipFill>
        <p:spPr>
          <a:xfrm>
            <a:off x="0" y="-3593"/>
            <a:ext cx="9144000" cy="5800587"/>
          </a:xfrm>
          <a:prstGeom prst="rect">
            <a:avLst/>
          </a:prstGeom>
        </p:spPr>
      </p:pic>
      <p:sp>
        <p:nvSpPr>
          <p:cNvPr id="15366" name="AutoShape 10" descr="grad"/>
          <p:cNvSpPr>
            <a:spLocks noChangeAspect="1" noChangeArrowheads="1"/>
          </p:cNvSpPr>
          <p:nvPr/>
        </p:nvSpPr>
        <p:spPr bwMode="auto">
          <a:xfrm>
            <a:off x="63500" y="-136525"/>
            <a:ext cx="190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5400">
                <a:solidFill>
                  <a:schemeClr val="tx1"/>
                </a:solidFill>
                <a:latin typeface="Boopee" pitchFamily="2" charset="0"/>
                <a:cs typeface="Arial" charset="0"/>
              </a:defRPr>
            </a:lvl1pPr>
            <a:lvl2pPr marL="742950" indent="-285750" eaLnBrk="0" hangingPunct="0">
              <a:spcBef>
                <a:spcPct val="20000"/>
              </a:spcBef>
              <a:buChar char="–"/>
              <a:defRPr sz="5400">
                <a:solidFill>
                  <a:schemeClr val="tx1"/>
                </a:solidFill>
                <a:latin typeface="Boopee" pitchFamily="2" charset="0"/>
                <a:cs typeface="Arial" charset="0"/>
              </a:defRPr>
            </a:lvl2pPr>
            <a:lvl3pPr marL="1143000" indent="-228600" eaLnBrk="0" hangingPunct="0">
              <a:spcBef>
                <a:spcPct val="20000"/>
              </a:spcBef>
              <a:buChar char="•"/>
              <a:defRPr sz="5400">
                <a:solidFill>
                  <a:schemeClr val="tx1"/>
                </a:solidFill>
                <a:latin typeface="Boopee" pitchFamily="2" charset="0"/>
                <a:cs typeface="Arial" charset="0"/>
              </a:defRPr>
            </a:lvl3pPr>
            <a:lvl4pPr marL="1600200" indent="-228600" eaLnBrk="0" hangingPunct="0">
              <a:spcBef>
                <a:spcPct val="20000"/>
              </a:spcBef>
              <a:buChar char="–"/>
              <a:defRPr sz="5400">
                <a:solidFill>
                  <a:schemeClr val="tx1"/>
                </a:solidFill>
                <a:latin typeface="Boopee" pitchFamily="2" charset="0"/>
                <a:cs typeface="Arial" charset="0"/>
              </a:defRPr>
            </a:lvl4pPr>
            <a:lvl5pPr marL="2057400" indent="-228600" eaLnBrk="0" hangingPunct="0">
              <a:spcBef>
                <a:spcPct val="20000"/>
              </a:spcBef>
              <a:buChar char="»"/>
              <a:defRPr sz="5400">
                <a:solidFill>
                  <a:schemeClr val="tx1"/>
                </a:solidFill>
                <a:latin typeface="Boopee" pitchFamily="2" charset="0"/>
                <a:cs typeface="Arial" charset="0"/>
              </a:defRPr>
            </a:lvl5pPr>
            <a:lvl6pPr marL="2514600" indent="-228600" eaLnBrk="0" fontAlgn="base" hangingPunct="0">
              <a:spcBef>
                <a:spcPct val="20000"/>
              </a:spcBef>
              <a:spcAft>
                <a:spcPct val="0"/>
              </a:spcAft>
              <a:buChar char="»"/>
              <a:defRPr sz="5400">
                <a:solidFill>
                  <a:schemeClr val="tx1"/>
                </a:solidFill>
                <a:latin typeface="Boopee" pitchFamily="2" charset="0"/>
                <a:cs typeface="Arial" charset="0"/>
              </a:defRPr>
            </a:lvl6pPr>
            <a:lvl7pPr marL="2971800" indent="-228600" eaLnBrk="0" fontAlgn="base" hangingPunct="0">
              <a:spcBef>
                <a:spcPct val="20000"/>
              </a:spcBef>
              <a:spcAft>
                <a:spcPct val="0"/>
              </a:spcAft>
              <a:buChar char="»"/>
              <a:defRPr sz="5400">
                <a:solidFill>
                  <a:schemeClr val="tx1"/>
                </a:solidFill>
                <a:latin typeface="Boopee" pitchFamily="2" charset="0"/>
                <a:cs typeface="Arial" charset="0"/>
              </a:defRPr>
            </a:lvl7pPr>
            <a:lvl8pPr marL="3429000" indent="-228600" eaLnBrk="0" fontAlgn="base" hangingPunct="0">
              <a:spcBef>
                <a:spcPct val="20000"/>
              </a:spcBef>
              <a:spcAft>
                <a:spcPct val="0"/>
              </a:spcAft>
              <a:buChar char="»"/>
              <a:defRPr sz="5400">
                <a:solidFill>
                  <a:schemeClr val="tx1"/>
                </a:solidFill>
                <a:latin typeface="Boopee" pitchFamily="2" charset="0"/>
                <a:cs typeface="Arial" charset="0"/>
              </a:defRPr>
            </a:lvl8pPr>
            <a:lvl9pPr marL="3886200" indent="-228600" eaLnBrk="0" fontAlgn="base" hangingPunct="0">
              <a:spcBef>
                <a:spcPct val="20000"/>
              </a:spcBef>
              <a:spcAft>
                <a:spcPct val="0"/>
              </a:spcAft>
              <a:buChar char="»"/>
              <a:defRPr sz="5400">
                <a:solidFill>
                  <a:schemeClr val="tx1"/>
                </a:solidFill>
                <a:latin typeface="Boopee" pitchFamily="2" charset="0"/>
                <a:cs typeface="Arial" charset="0"/>
              </a:defRPr>
            </a:lvl9pPr>
          </a:lstStyle>
          <a:p>
            <a:pPr eaLnBrk="1" hangingPunct="1">
              <a:spcBef>
                <a:spcPct val="0"/>
              </a:spcBef>
              <a:buFontTx/>
              <a:buNone/>
            </a:pPr>
            <a:endParaRPr lang="en-GB" altLang="en-US" sz="1800">
              <a:latin typeface="Arial" charset="0"/>
            </a:endParaRPr>
          </a:p>
        </p:txBody>
      </p:sp>
      <p:sp>
        <p:nvSpPr>
          <p:cNvPr id="5" name="Subtitle 4">
            <a:extLst>
              <a:ext uri="{FF2B5EF4-FFF2-40B4-BE49-F238E27FC236}">
                <a16:creationId xmlns:a16="http://schemas.microsoft.com/office/drawing/2014/main" id="{4991C24A-919D-2542-A4AE-54552F51DCE0}"/>
              </a:ext>
            </a:extLst>
          </p:cNvPr>
          <p:cNvSpPr>
            <a:spLocks noGrp="1"/>
          </p:cNvSpPr>
          <p:nvPr>
            <p:ph type="subTitle" idx="1"/>
          </p:nvPr>
        </p:nvSpPr>
        <p:spPr>
          <a:xfrm>
            <a:off x="968212" y="476231"/>
            <a:ext cx="7207576" cy="1299785"/>
          </a:xfrm>
        </p:spPr>
        <p:txBody>
          <a:bodyPr>
            <a:normAutofit fontScale="77500" lnSpcReduction="20000"/>
          </a:bodyPr>
          <a:lstStyle/>
          <a:p>
            <a:r>
              <a:rPr lang="en-GB" sz="7700" b="1" dirty="0">
                <a:solidFill>
                  <a:srgbClr val="0070C0"/>
                </a:solidFill>
                <a:latin typeface="+mj-lt"/>
              </a:rPr>
              <a:t>M</a:t>
            </a:r>
            <a:r>
              <a:rPr lang="en-PK" sz="7700" b="1" dirty="0">
                <a:solidFill>
                  <a:srgbClr val="0070C0"/>
                </a:solidFill>
                <a:latin typeface="+mj-lt"/>
              </a:rPr>
              <a:t>oral of the story</a:t>
            </a:r>
          </a:p>
          <a:p>
            <a:endParaRPr lang="en-PK" dirty="0"/>
          </a:p>
        </p:txBody>
      </p:sp>
      <p:sp>
        <p:nvSpPr>
          <p:cNvPr id="9" name="TextBox 8">
            <a:extLst>
              <a:ext uri="{FF2B5EF4-FFF2-40B4-BE49-F238E27FC236}">
                <a16:creationId xmlns:a16="http://schemas.microsoft.com/office/drawing/2014/main" id="{172E2019-E37F-D746-A4E0-7B2E3C2F95D4}"/>
              </a:ext>
            </a:extLst>
          </p:cNvPr>
          <p:cNvSpPr txBox="1"/>
          <p:nvPr/>
        </p:nvSpPr>
        <p:spPr>
          <a:xfrm>
            <a:off x="2123728" y="5796994"/>
            <a:ext cx="5184576" cy="584775"/>
          </a:xfrm>
          <a:prstGeom prst="rect">
            <a:avLst/>
          </a:prstGeom>
          <a:noFill/>
        </p:spPr>
        <p:txBody>
          <a:bodyPr wrap="square" rtlCol="0">
            <a:spAutoFit/>
          </a:bodyPr>
          <a:lstStyle/>
          <a:p>
            <a:pPr algn="ctr"/>
            <a:endParaRPr lang="en-PK" sz="3200" b="1" dirty="0"/>
          </a:p>
        </p:txBody>
      </p:sp>
      <p:sp>
        <p:nvSpPr>
          <p:cNvPr id="10" name="Subtitle 4">
            <a:extLst>
              <a:ext uri="{FF2B5EF4-FFF2-40B4-BE49-F238E27FC236}">
                <a16:creationId xmlns:a16="http://schemas.microsoft.com/office/drawing/2014/main" id="{876DD3D2-89F1-5848-9B24-B25B6F1CA9A8}"/>
              </a:ext>
            </a:extLst>
          </p:cNvPr>
          <p:cNvSpPr txBox="1">
            <a:spLocks/>
          </p:cNvSpPr>
          <p:nvPr/>
        </p:nvSpPr>
        <p:spPr>
          <a:xfrm>
            <a:off x="611560" y="5796995"/>
            <a:ext cx="7704856" cy="1061006"/>
          </a:xfrm>
          <a:prstGeom prst="rect">
            <a:avLst/>
          </a:prstGeom>
        </p:spPr>
        <p:txBody>
          <a:bodyPr vert="horz" lIns="91440" tIns="45720" rIns="91440" bIns="45720" rtlCol="0">
            <a:normAutofit fontScale="55000" lnSpcReduction="20000"/>
          </a:bodyPr>
          <a:lstStyle>
            <a:lvl1pPr marL="0" indent="0" algn="ctr" defTabSz="914400" rtl="0" eaLnBrk="1" latinLnBrk="0" hangingPunct="1">
              <a:lnSpc>
                <a:spcPct val="100000"/>
              </a:lnSpc>
              <a:spcBef>
                <a:spcPts val="0"/>
              </a:spcBef>
              <a:spcAft>
                <a:spcPts val="0"/>
              </a:spcAft>
              <a:buClr>
                <a:schemeClr val="tx2"/>
              </a:buClr>
              <a:buFont typeface="Arial" panose="020B0604020202020204" pitchFamily="34" charset="0"/>
              <a:buNone/>
              <a:defRPr sz="1400" kern="1200" spc="80" baseline="0">
                <a:solidFill>
                  <a:schemeClr val="bg2"/>
                </a:solidFill>
                <a:latin typeface="+mn-lt"/>
                <a:ea typeface="+mn-ea"/>
                <a:cs typeface="+mn-cs"/>
              </a:defRPr>
            </a:lvl1pPr>
            <a:lvl2pPr marL="4572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9pPr>
          </a:lstStyle>
          <a:p>
            <a:pPr fontAlgn="auto"/>
            <a:r>
              <a:rPr lang="en-US" sz="6500" b="1" dirty="0">
                <a:solidFill>
                  <a:schemeClr val="tx1"/>
                </a:solidFill>
              </a:rPr>
              <a:t>We need them when we </a:t>
            </a:r>
          </a:p>
          <a:p>
            <a:pPr fontAlgn="auto"/>
            <a:r>
              <a:rPr lang="en-US" sz="6500" b="1" dirty="0">
                <a:solidFill>
                  <a:schemeClr val="tx1"/>
                </a:solidFill>
              </a:rPr>
              <a:t>are young</a:t>
            </a:r>
            <a:endParaRPr lang="en-PK" sz="6500" b="1" dirty="0">
              <a:solidFill>
                <a:schemeClr val="tx1"/>
              </a:solidFill>
            </a:endParaRPr>
          </a:p>
          <a:p>
            <a:pPr fontAlgn="auto"/>
            <a:endParaRPr lang="en-PK" dirty="0"/>
          </a:p>
        </p:txBody>
      </p:sp>
    </p:spTree>
    <p:extLst>
      <p:ext uri="{BB962C8B-B14F-4D97-AF65-F5344CB8AC3E}">
        <p14:creationId xmlns:p14="http://schemas.microsoft.com/office/powerpoint/2010/main" val="165118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6" name="AutoShape 10" descr="grad"/>
          <p:cNvSpPr>
            <a:spLocks noChangeAspect="1" noChangeArrowheads="1"/>
          </p:cNvSpPr>
          <p:nvPr/>
        </p:nvSpPr>
        <p:spPr bwMode="auto">
          <a:xfrm>
            <a:off x="63500" y="-136525"/>
            <a:ext cx="190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5400">
                <a:solidFill>
                  <a:schemeClr val="tx1"/>
                </a:solidFill>
                <a:latin typeface="Boopee" pitchFamily="2" charset="0"/>
                <a:cs typeface="Arial" charset="0"/>
              </a:defRPr>
            </a:lvl1pPr>
            <a:lvl2pPr marL="742950" indent="-285750" eaLnBrk="0" hangingPunct="0">
              <a:spcBef>
                <a:spcPct val="20000"/>
              </a:spcBef>
              <a:buChar char="–"/>
              <a:defRPr sz="5400">
                <a:solidFill>
                  <a:schemeClr val="tx1"/>
                </a:solidFill>
                <a:latin typeface="Boopee" pitchFamily="2" charset="0"/>
                <a:cs typeface="Arial" charset="0"/>
              </a:defRPr>
            </a:lvl2pPr>
            <a:lvl3pPr marL="1143000" indent="-228600" eaLnBrk="0" hangingPunct="0">
              <a:spcBef>
                <a:spcPct val="20000"/>
              </a:spcBef>
              <a:buChar char="•"/>
              <a:defRPr sz="5400">
                <a:solidFill>
                  <a:schemeClr val="tx1"/>
                </a:solidFill>
                <a:latin typeface="Boopee" pitchFamily="2" charset="0"/>
                <a:cs typeface="Arial" charset="0"/>
              </a:defRPr>
            </a:lvl3pPr>
            <a:lvl4pPr marL="1600200" indent="-228600" eaLnBrk="0" hangingPunct="0">
              <a:spcBef>
                <a:spcPct val="20000"/>
              </a:spcBef>
              <a:buChar char="–"/>
              <a:defRPr sz="5400">
                <a:solidFill>
                  <a:schemeClr val="tx1"/>
                </a:solidFill>
                <a:latin typeface="Boopee" pitchFamily="2" charset="0"/>
                <a:cs typeface="Arial" charset="0"/>
              </a:defRPr>
            </a:lvl4pPr>
            <a:lvl5pPr marL="2057400" indent="-228600" eaLnBrk="0" hangingPunct="0">
              <a:spcBef>
                <a:spcPct val="20000"/>
              </a:spcBef>
              <a:buChar char="»"/>
              <a:defRPr sz="5400">
                <a:solidFill>
                  <a:schemeClr val="tx1"/>
                </a:solidFill>
                <a:latin typeface="Boopee" pitchFamily="2" charset="0"/>
                <a:cs typeface="Arial" charset="0"/>
              </a:defRPr>
            </a:lvl5pPr>
            <a:lvl6pPr marL="2514600" indent="-228600" eaLnBrk="0" fontAlgn="base" hangingPunct="0">
              <a:spcBef>
                <a:spcPct val="20000"/>
              </a:spcBef>
              <a:spcAft>
                <a:spcPct val="0"/>
              </a:spcAft>
              <a:buChar char="»"/>
              <a:defRPr sz="5400">
                <a:solidFill>
                  <a:schemeClr val="tx1"/>
                </a:solidFill>
                <a:latin typeface="Boopee" pitchFamily="2" charset="0"/>
                <a:cs typeface="Arial" charset="0"/>
              </a:defRPr>
            </a:lvl6pPr>
            <a:lvl7pPr marL="2971800" indent="-228600" eaLnBrk="0" fontAlgn="base" hangingPunct="0">
              <a:spcBef>
                <a:spcPct val="20000"/>
              </a:spcBef>
              <a:spcAft>
                <a:spcPct val="0"/>
              </a:spcAft>
              <a:buChar char="»"/>
              <a:defRPr sz="5400">
                <a:solidFill>
                  <a:schemeClr val="tx1"/>
                </a:solidFill>
                <a:latin typeface="Boopee" pitchFamily="2" charset="0"/>
                <a:cs typeface="Arial" charset="0"/>
              </a:defRPr>
            </a:lvl7pPr>
            <a:lvl8pPr marL="3429000" indent="-228600" eaLnBrk="0" fontAlgn="base" hangingPunct="0">
              <a:spcBef>
                <a:spcPct val="20000"/>
              </a:spcBef>
              <a:spcAft>
                <a:spcPct val="0"/>
              </a:spcAft>
              <a:buChar char="»"/>
              <a:defRPr sz="5400">
                <a:solidFill>
                  <a:schemeClr val="tx1"/>
                </a:solidFill>
                <a:latin typeface="Boopee" pitchFamily="2" charset="0"/>
                <a:cs typeface="Arial" charset="0"/>
              </a:defRPr>
            </a:lvl8pPr>
            <a:lvl9pPr marL="3886200" indent="-228600" eaLnBrk="0" fontAlgn="base" hangingPunct="0">
              <a:spcBef>
                <a:spcPct val="20000"/>
              </a:spcBef>
              <a:spcAft>
                <a:spcPct val="0"/>
              </a:spcAft>
              <a:buChar char="»"/>
              <a:defRPr sz="5400">
                <a:solidFill>
                  <a:schemeClr val="tx1"/>
                </a:solidFill>
                <a:latin typeface="Boopee" pitchFamily="2" charset="0"/>
                <a:cs typeface="Arial" charset="0"/>
              </a:defRPr>
            </a:lvl9pPr>
          </a:lstStyle>
          <a:p>
            <a:pPr eaLnBrk="1" hangingPunct="1">
              <a:spcBef>
                <a:spcPct val="0"/>
              </a:spcBef>
              <a:buFontTx/>
              <a:buNone/>
            </a:pPr>
            <a:endParaRPr lang="en-GB" altLang="en-US" sz="1800">
              <a:latin typeface="Arial" charset="0"/>
            </a:endParaRPr>
          </a:p>
        </p:txBody>
      </p:sp>
      <p:sp>
        <p:nvSpPr>
          <p:cNvPr id="5" name="Subtitle 4">
            <a:extLst>
              <a:ext uri="{FF2B5EF4-FFF2-40B4-BE49-F238E27FC236}">
                <a16:creationId xmlns:a16="http://schemas.microsoft.com/office/drawing/2014/main" id="{4991C24A-919D-2542-A4AE-54552F51DCE0}"/>
              </a:ext>
            </a:extLst>
          </p:cNvPr>
          <p:cNvSpPr>
            <a:spLocks noGrp="1"/>
          </p:cNvSpPr>
          <p:nvPr>
            <p:ph type="subTitle" idx="1"/>
          </p:nvPr>
        </p:nvSpPr>
        <p:spPr>
          <a:xfrm>
            <a:off x="931516" y="347358"/>
            <a:ext cx="7472836" cy="1688027"/>
          </a:xfrm>
        </p:spPr>
        <p:txBody>
          <a:bodyPr>
            <a:normAutofit fontScale="85000" lnSpcReduction="10000"/>
          </a:bodyPr>
          <a:lstStyle/>
          <a:p>
            <a:r>
              <a:rPr lang="en-GB" sz="7700" b="1" dirty="0">
                <a:solidFill>
                  <a:schemeClr val="tx1"/>
                </a:solidFill>
              </a:rPr>
              <a:t>M</a:t>
            </a:r>
            <a:r>
              <a:rPr lang="en-PK" sz="7700" b="1" dirty="0">
                <a:solidFill>
                  <a:schemeClr val="tx1"/>
                </a:solidFill>
              </a:rPr>
              <a:t>oral of the story</a:t>
            </a:r>
          </a:p>
          <a:p>
            <a:endParaRPr lang="en-PK" dirty="0"/>
          </a:p>
        </p:txBody>
      </p:sp>
      <p:sp>
        <p:nvSpPr>
          <p:cNvPr id="9" name="TextBox 8">
            <a:extLst>
              <a:ext uri="{FF2B5EF4-FFF2-40B4-BE49-F238E27FC236}">
                <a16:creationId xmlns:a16="http://schemas.microsoft.com/office/drawing/2014/main" id="{172E2019-E37F-D746-A4E0-7B2E3C2F95D4}"/>
              </a:ext>
            </a:extLst>
          </p:cNvPr>
          <p:cNvSpPr txBox="1"/>
          <p:nvPr/>
        </p:nvSpPr>
        <p:spPr>
          <a:xfrm>
            <a:off x="2123728" y="5796994"/>
            <a:ext cx="5184576" cy="584775"/>
          </a:xfrm>
          <a:prstGeom prst="rect">
            <a:avLst/>
          </a:prstGeom>
          <a:noFill/>
        </p:spPr>
        <p:txBody>
          <a:bodyPr wrap="square" rtlCol="0">
            <a:spAutoFit/>
          </a:bodyPr>
          <a:lstStyle/>
          <a:p>
            <a:pPr algn="ctr"/>
            <a:endParaRPr lang="en-PK" sz="3200" b="1" dirty="0"/>
          </a:p>
        </p:txBody>
      </p:sp>
      <p:sp>
        <p:nvSpPr>
          <p:cNvPr id="10" name="Subtitle 4">
            <a:extLst>
              <a:ext uri="{FF2B5EF4-FFF2-40B4-BE49-F238E27FC236}">
                <a16:creationId xmlns:a16="http://schemas.microsoft.com/office/drawing/2014/main" id="{876DD3D2-89F1-5848-9B24-B25B6F1CA9A8}"/>
              </a:ext>
            </a:extLst>
          </p:cNvPr>
          <p:cNvSpPr txBox="1">
            <a:spLocks/>
          </p:cNvSpPr>
          <p:nvPr/>
        </p:nvSpPr>
        <p:spPr>
          <a:xfrm>
            <a:off x="938412" y="5668119"/>
            <a:ext cx="7344816" cy="842523"/>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spcAft>
                <a:spcPts val="0"/>
              </a:spcAft>
              <a:buClr>
                <a:schemeClr val="tx2"/>
              </a:buClr>
              <a:buFont typeface="Arial" panose="020B0604020202020204" pitchFamily="34" charset="0"/>
              <a:buNone/>
              <a:defRPr sz="1400" kern="1200" spc="80" baseline="0">
                <a:solidFill>
                  <a:schemeClr val="bg2"/>
                </a:solidFill>
                <a:latin typeface="+mn-lt"/>
                <a:ea typeface="+mn-ea"/>
                <a:cs typeface="+mn-cs"/>
              </a:defRPr>
            </a:lvl1pPr>
            <a:lvl2pPr marL="4572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9pPr>
          </a:lstStyle>
          <a:p>
            <a:pPr fontAlgn="auto"/>
            <a:r>
              <a:rPr lang="en-US" sz="3200" b="1" dirty="0">
                <a:solidFill>
                  <a:schemeClr val="tx1"/>
                </a:solidFill>
              </a:rPr>
              <a:t>As we grow older, they are still the first ones we turn to for help!</a:t>
            </a:r>
            <a:endParaRPr lang="en-PK" sz="3200" b="1" dirty="0">
              <a:solidFill>
                <a:schemeClr val="tx1"/>
              </a:solidFill>
            </a:endParaRPr>
          </a:p>
          <a:p>
            <a:pPr fontAlgn="auto"/>
            <a:endParaRPr lang="en-PK" sz="1800" dirty="0"/>
          </a:p>
        </p:txBody>
      </p:sp>
      <p:pic>
        <p:nvPicPr>
          <p:cNvPr id="4" name="Picture 3">
            <a:extLst>
              <a:ext uri="{FF2B5EF4-FFF2-40B4-BE49-F238E27FC236}">
                <a16:creationId xmlns:a16="http://schemas.microsoft.com/office/drawing/2014/main" id="{ADF2FB96-6354-F940-B872-9EEF9FE2F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35351"/>
            <a:ext cx="9267645" cy="4309874"/>
          </a:xfrm>
          <a:prstGeom prst="rect">
            <a:avLst/>
          </a:prstGeom>
        </p:spPr>
      </p:pic>
    </p:spTree>
    <p:extLst>
      <p:ext uri="{BB962C8B-B14F-4D97-AF65-F5344CB8AC3E}">
        <p14:creationId xmlns:p14="http://schemas.microsoft.com/office/powerpoint/2010/main" val="306958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19FFE2-861A-4E46-9EA9-01F4629B7089}"/>
              </a:ext>
            </a:extLst>
          </p:cNvPr>
          <p:cNvPicPr>
            <a:picLocks noChangeAspect="1"/>
          </p:cNvPicPr>
          <p:nvPr/>
        </p:nvPicPr>
        <p:blipFill>
          <a:blip r:embed="rId3"/>
          <a:stretch>
            <a:fillRect/>
          </a:stretch>
        </p:blipFill>
        <p:spPr>
          <a:xfrm>
            <a:off x="0" y="0"/>
            <a:ext cx="9144000" cy="6858000"/>
          </a:xfrm>
          <a:prstGeom prst="rect">
            <a:avLst/>
          </a:prstGeom>
        </p:spPr>
      </p:pic>
      <p:sp>
        <p:nvSpPr>
          <p:cNvPr id="16388" name="AutoShape 10" descr="grad"/>
          <p:cNvSpPr>
            <a:spLocks noChangeAspect="1" noChangeArrowheads="1"/>
          </p:cNvSpPr>
          <p:nvPr/>
        </p:nvSpPr>
        <p:spPr bwMode="auto">
          <a:xfrm>
            <a:off x="63500" y="-136525"/>
            <a:ext cx="190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5400">
                <a:solidFill>
                  <a:schemeClr val="tx1"/>
                </a:solidFill>
                <a:latin typeface="Boopee" pitchFamily="2" charset="0"/>
                <a:cs typeface="Arial" charset="0"/>
              </a:defRPr>
            </a:lvl1pPr>
            <a:lvl2pPr marL="742950" indent="-285750" eaLnBrk="0" hangingPunct="0">
              <a:spcBef>
                <a:spcPct val="20000"/>
              </a:spcBef>
              <a:buChar char="–"/>
              <a:defRPr sz="5400">
                <a:solidFill>
                  <a:schemeClr val="tx1"/>
                </a:solidFill>
                <a:latin typeface="Boopee" pitchFamily="2" charset="0"/>
                <a:cs typeface="Arial" charset="0"/>
              </a:defRPr>
            </a:lvl2pPr>
            <a:lvl3pPr marL="1143000" indent="-228600" eaLnBrk="0" hangingPunct="0">
              <a:spcBef>
                <a:spcPct val="20000"/>
              </a:spcBef>
              <a:buChar char="•"/>
              <a:defRPr sz="5400">
                <a:solidFill>
                  <a:schemeClr val="tx1"/>
                </a:solidFill>
                <a:latin typeface="Boopee" pitchFamily="2" charset="0"/>
                <a:cs typeface="Arial" charset="0"/>
              </a:defRPr>
            </a:lvl3pPr>
            <a:lvl4pPr marL="1600200" indent="-228600" eaLnBrk="0" hangingPunct="0">
              <a:spcBef>
                <a:spcPct val="20000"/>
              </a:spcBef>
              <a:buChar char="–"/>
              <a:defRPr sz="5400">
                <a:solidFill>
                  <a:schemeClr val="tx1"/>
                </a:solidFill>
                <a:latin typeface="Boopee" pitchFamily="2" charset="0"/>
                <a:cs typeface="Arial" charset="0"/>
              </a:defRPr>
            </a:lvl4pPr>
            <a:lvl5pPr marL="2057400" indent="-228600" eaLnBrk="0" hangingPunct="0">
              <a:spcBef>
                <a:spcPct val="20000"/>
              </a:spcBef>
              <a:buChar char="»"/>
              <a:defRPr sz="5400">
                <a:solidFill>
                  <a:schemeClr val="tx1"/>
                </a:solidFill>
                <a:latin typeface="Boopee" pitchFamily="2" charset="0"/>
                <a:cs typeface="Arial" charset="0"/>
              </a:defRPr>
            </a:lvl5pPr>
            <a:lvl6pPr marL="2514600" indent="-228600" eaLnBrk="0" fontAlgn="base" hangingPunct="0">
              <a:spcBef>
                <a:spcPct val="20000"/>
              </a:spcBef>
              <a:spcAft>
                <a:spcPct val="0"/>
              </a:spcAft>
              <a:buChar char="»"/>
              <a:defRPr sz="5400">
                <a:solidFill>
                  <a:schemeClr val="tx1"/>
                </a:solidFill>
                <a:latin typeface="Boopee" pitchFamily="2" charset="0"/>
                <a:cs typeface="Arial" charset="0"/>
              </a:defRPr>
            </a:lvl6pPr>
            <a:lvl7pPr marL="2971800" indent="-228600" eaLnBrk="0" fontAlgn="base" hangingPunct="0">
              <a:spcBef>
                <a:spcPct val="20000"/>
              </a:spcBef>
              <a:spcAft>
                <a:spcPct val="0"/>
              </a:spcAft>
              <a:buChar char="»"/>
              <a:defRPr sz="5400">
                <a:solidFill>
                  <a:schemeClr val="tx1"/>
                </a:solidFill>
                <a:latin typeface="Boopee" pitchFamily="2" charset="0"/>
                <a:cs typeface="Arial" charset="0"/>
              </a:defRPr>
            </a:lvl7pPr>
            <a:lvl8pPr marL="3429000" indent="-228600" eaLnBrk="0" fontAlgn="base" hangingPunct="0">
              <a:spcBef>
                <a:spcPct val="20000"/>
              </a:spcBef>
              <a:spcAft>
                <a:spcPct val="0"/>
              </a:spcAft>
              <a:buChar char="»"/>
              <a:defRPr sz="5400">
                <a:solidFill>
                  <a:schemeClr val="tx1"/>
                </a:solidFill>
                <a:latin typeface="Boopee" pitchFamily="2" charset="0"/>
                <a:cs typeface="Arial" charset="0"/>
              </a:defRPr>
            </a:lvl8pPr>
            <a:lvl9pPr marL="3886200" indent="-228600" eaLnBrk="0" fontAlgn="base" hangingPunct="0">
              <a:spcBef>
                <a:spcPct val="20000"/>
              </a:spcBef>
              <a:spcAft>
                <a:spcPct val="0"/>
              </a:spcAft>
              <a:buChar char="»"/>
              <a:defRPr sz="5400">
                <a:solidFill>
                  <a:schemeClr val="tx1"/>
                </a:solidFill>
                <a:latin typeface="Boopee" pitchFamily="2" charset="0"/>
                <a:cs typeface="Arial" charset="0"/>
              </a:defRPr>
            </a:lvl9pPr>
          </a:lstStyle>
          <a:p>
            <a:pPr eaLnBrk="1" hangingPunct="1">
              <a:spcBef>
                <a:spcPct val="0"/>
              </a:spcBef>
              <a:buFontTx/>
              <a:buNone/>
            </a:pPr>
            <a:endParaRPr lang="en-GB" altLang="en-US" sz="1800">
              <a:latin typeface="Arial" charset="0"/>
            </a:endParaRPr>
          </a:p>
        </p:txBody>
      </p:sp>
      <p:sp>
        <p:nvSpPr>
          <p:cNvPr id="16390" name="Content Placeholder 10"/>
          <p:cNvSpPr>
            <a:spLocks noGrp="1"/>
          </p:cNvSpPr>
          <p:nvPr>
            <p:ph idx="1"/>
          </p:nvPr>
        </p:nvSpPr>
        <p:spPr>
          <a:xfrm>
            <a:off x="457200" y="2122938"/>
            <a:ext cx="8229600" cy="4525963"/>
          </a:xfrm>
        </p:spPr>
        <p:txBody>
          <a:bodyPr>
            <a:normAutofit/>
          </a:bodyPr>
          <a:lstStyle/>
          <a:p>
            <a:endParaRPr lang="en-US" altLang="en-US" b="1" dirty="0">
              <a:solidFill>
                <a:schemeClr val="accent2">
                  <a:lumMod val="50000"/>
                </a:schemeClr>
              </a:solidFill>
            </a:endParaRPr>
          </a:p>
          <a:p>
            <a:endParaRPr lang="en-US" altLang="en-US" b="1" dirty="0">
              <a:solidFill>
                <a:schemeClr val="tx2"/>
              </a:solidFill>
            </a:endParaRPr>
          </a:p>
          <a:p>
            <a:endParaRPr lang="en-US" altLang="en-US" b="1" dirty="0">
              <a:solidFill>
                <a:schemeClr val="tx2"/>
              </a:solidFill>
            </a:endParaRPr>
          </a:p>
          <a:p>
            <a:pPr marL="0" indent="0">
              <a:buNone/>
            </a:pPr>
            <a:endParaRPr lang="en-GB" altLang="en-US" b="1" dirty="0">
              <a:solidFill>
                <a:schemeClr val="tx2"/>
              </a:solidFill>
            </a:endParaRPr>
          </a:p>
        </p:txBody>
      </p:sp>
      <p:sp>
        <p:nvSpPr>
          <p:cNvPr id="4" name="Title 3">
            <a:extLst>
              <a:ext uri="{FF2B5EF4-FFF2-40B4-BE49-F238E27FC236}">
                <a16:creationId xmlns:a16="http://schemas.microsoft.com/office/drawing/2014/main" id="{D83D8A39-94F6-C545-83F3-95200BCC11EA}"/>
              </a:ext>
            </a:extLst>
          </p:cNvPr>
          <p:cNvSpPr>
            <a:spLocks noGrp="1"/>
          </p:cNvSpPr>
          <p:nvPr>
            <p:ph type="title"/>
          </p:nvPr>
        </p:nvSpPr>
        <p:spPr>
          <a:xfrm>
            <a:off x="452877" y="434975"/>
            <a:ext cx="8229600" cy="1371600"/>
          </a:xfrm>
        </p:spPr>
        <p:txBody>
          <a:bodyPr>
            <a:noAutofit/>
          </a:bodyPr>
          <a:lstStyle/>
          <a:p>
            <a:pPr algn="ctr"/>
            <a:r>
              <a:rPr lang="en-PK" b="1" dirty="0">
                <a:solidFill>
                  <a:srgbClr val="0070C0"/>
                </a:solidFill>
                <a:cs typeface="Calibri Light" panose="020F0302020204030204" pitchFamily="34" charset="0"/>
              </a:rPr>
              <a:t>Resolving conflicts is the</a:t>
            </a:r>
            <a:r>
              <a:rPr lang="en-US" b="1" dirty="0">
                <a:solidFill>
                  <a:srgbClr val="0070C0"/>
                </a:solidFill>
                <a:cs typeface="Calibri Light" panose="020F0302020204030204" pitchFamily="34" charset="0"/>
              </a:rPr>
              <a:t> </a:t>
            </a:r>
            <a:r>
              <a:rPr lang="en-PK" b="1" dirty="0">
                <a:solidFill>
                  <a:srgbClr val="0070C0"/>
                </a:solidFill>
                <a:cs typeface="Calibri Light" panose="020F0302020204030204" pitchFamily="34" charset="0"/>
              </a:rPr>
              <a:t>responsibilty of both parties!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6388" name="AutoShape 10" descr="grad"/>
          <p:cNvSpPr>
            <a:spLocks noChangeAspect="1" noChangeArrowheads="1"/>
          </p:cNvSpPr>
          <p:nvPr/>
        </p:nvSpPr>
        <p:spPr bwMode="auto">
          <a:xfrm>
            <a:off x="63500" y="-136525"/>
            <a:ext cx="190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5400">
                <a:solidFill>
                  <a:schemeClr val="tx1"/>
                </a:solidFill>
                <a:latin typeface="Boopee" pitchFamily="2" charset="0"/>
                <a:cs typeface="Arial" charset="0"/>
              </a:defRPr>
            </a:lvl1pPr>
            <a:lvl2pPr marL="742950" indent="-285750" eaLnBrk="0" hangingPunct="0">
              <a:spcBef>
                <a:spcPct val="20000"/>
              </a:spcBef>
              <a:buChar char="–"/>
              <a:defRPr sz="5400">
                <a:solidFill>
                  <a:schemeClr val="tx1"/>
                </a:solidFill>
                <a:latin typeface="Boopee" pitchFamily="2" charset="0"/>
                <a:cs typeface="Arial" charset="0"/>
              </a:defRPr>
            </a:lvl2pPr>
            <a:lvl3pPr marL="1143000" indent="-228600" eaLnBrk="0" hangingPunct="0">
              <a:spcBef>
                <a:spcPct val="20000"/>
              </a:spcBef>
              <a:buChar char="•"/>
              <a:defRPr sz="5400">
                <a:solidFill>
                  <a:schemeClr val="tx1"/>
                </a:solidFill>
                <a:latin typeface="Boopee" pitchFamily="2" charset="0"/>
                <a:cs typeface="Arial" charset="0"/>
              </a:defRPr>
            </a:lvl3pPr>
            <a:lvl4pPr marL="1600200" indent="-228600" eaLnBrk="0" hangingPunct="0">
              <a:spcBef>
                <a:spcPct val="20000"/>
              </a:spcBef>
              <a:buChar char="–"/>
              <a:defRPr sz="5400">
                <a:solidFill>
                  <a:schemeClr val="tx1"/>
                </a:solidFill>
                <a:latin typeface="Boopee" pitchFamily="2" charset="0"/>
                <a:cs typeface="Arial" charset="0"/>
              </a:defRPr>
            </a:lvl4pPr>
            <a:lvl5pPr marL="2057400" indent="-228600" eaLnBrk="0" hangingPunct="0">
              <a:spcBef>
                <a:spcPct val="20000"/>
              </a:spcBef>
              <a:buChar char="»"/>
              <a:defRPr sz="5400">
                <a:solidFill>
                  <a:schemeClr val="tx1"/>
                </a:solidFill>
                <a:latin typeface="Boopee" pitchFamily="2" charset="0"/>
                <a:cs typeface="Arial" charset="0"/>
              </a:defRPr>
            </a:lvl5pPr>
            <a:lvl6pPr marL="2514600" indent="-228600" eaLnBrk="0" fontAlgn="base" hangingPunct="0">
              <a:spcBef>
                <a:spcPct val="20000"/>
              </a:spcBef>
              <a:spcAft>
                <a:spcPct val="0"/>
              </a:spcAft>
              <a:buChar char="»"/>
              <a:defRPr sz="5400">
                <a:solidFill>
                  <a:schemeClr val="tx1"/>
                </a:solidFill>
                <a:latin typeface="Boopee" pitchFamily="2" charset="0"/>
                <a:cs typeface="Arial" charset="0"/>
              </a:defRPr>
            </a:lvl6pPr>
            <a:lvl7pPr marL="2971800" indent="-228600" eaLnBrk="0" fontAlgn="base" hangingPunct="0">
              <a:spcBef>
                <a:spcPct val="20000"/>
              </a:spcBef>
              <a:spcAft>
                <a:spcPct val="0"/>
              </a:spcAft>
              <a:buChar char="»"/>
              <a:defRPr sz="5400">
                <a:solidFill>
                  <a:schemeClr val="tx1"/>
                </a:solidFill>
                <a:latin typeface="Boopee" pitchFamily="2" charset="0"/>
                <a:cs typeface="Arial" charset="0"/>
              </a:defRPr>
            </a:lvl7pPr>
            <a:lvl8pPr marL="3429000" indent="-228600" eaLnBrk="0" fontAlgn="base" hangingPunct="0">
              <a:spcBef>
                <a:spcPct val="20000"/>
              </a:spcBef>
              <a:spcAft>
                <a:spcPct val="0"/>
              </a:spcAft>
              <a:buChar char="»"/>
              <a:defRPr sz="5400">
                <a:solidFill>
                  <a:schemeClr val="tx1"/>
                </a:solidFill>
                <a:latin typeface="Boopee" pitchFamily="2" charset="0"/>
                <a:cs typeface="Arial" charset="0"/>
              </a:defRPr>
            </a:lvl8pPr>
            <a:lvl9pPr marL="3886200" indent="-228600" eaLnBrk="0" fontAlgn="base" hangingPunct="0">
              <a:spcBef>
                <a:spcPct val="20000"/>
              </a:spcBef>
              <a:spcAft>
                <a:spcPct val="0"/>
              </a:spcAft>
              <a:buChar char="»"/>
              <a:defRPr sz="5400">
                <a:solidFill>
                  <a:schemeClr val="tx1"/>
                </a:solidFill>
                <a:latin typeface="Boopee" pitchFamily="2" charset="0"/>
                <a:cs typeface="Arial" charset="0"/>
              </a:defRPr>
            </a:lvl9pPr>
          </a:lstStyle>
          <a:p>
            <a:pPr eaLnBrk="1" hangingPunct="1">
              <a:spcBef>
                <a:spcPct val="0"/>
              </a:spcBef>
              <a:buFontTx/>
              <a:buNone/>
            </a:pPr>
            <a:endParaRPr lang="en-GB" altLang="en-US" sz="1800">
              <a:latin typeface="Arial" charset="0"/>
            </a:endParaRPr>
          </a:p>
        </p:txBody>
      </p:sp>
      <p:sp>
        <p:nvSpPr>
          <p:cNvPr id="7" name="Title 6">
            <a:extLst>
              <a:ext uri="{FF2B5EF4-FFF2-40B4-BE49-F238E27FC236}">
                <a16:creationId xmlns:a16="http://schemas.microsoft.com/office/drawing/2014/main" id="{AC855208-FDFC-47E5-9C89-53BBE81BE46E}"/>
              </a:ext>
            </a:extLst>
          </p:cNvPr>
          <p:cNvSpPr>
            <a:spLocks noGrp="1"/>
          </p:cNvSpPr>
          <p:nvPr>
            <p:ph type="title"/>
          </p:nvPr>
        </p:nvSpPr>
        <p:spPr>
          <a:xfrm>
            <a:off x="731520" y="1628800"/>
            <a:ext cx="7680960" cy="4222724"/>
          </a:xfrm>
        </p:spPr>
        <p:txBody>
          <a:bodyPr>
            <a:noAutofit/>
          </a:bodyPr>
          <a:lstStyle/>
          <a:p>
            <a:r>
              <a:rPr lang="en-US" sz="2000" dirty="0">
                <a:solidFill>
                  <a:srgbClr val="0070C0"/>
                </a:solidFill>
              </a:rPr>
              <a:t>‘</a:t>
            </a:r>
            <a:r>
              <a:rPr lang="en-US" sz="2000" dirty="0" err="1">
                <a:solidFill>
                  <a:srgbClr val="0070C0"/>
                </a:solidFill>
              </a:rPr>
              <a:t>Aa’ishah</a:t>
            </a:r>
            <a:r>
              <a:rPr lang="en-US" sz="2000" dirty="0">
                <a:solidFill>
                  <a:srgbClr val="0070C0"/>
                </a:solidFill>
              </a:rPr>
              <a:t> (RA) said: </a:t>
            </a:r>
            <a:r>
              <a:rPr lang="en-US" sz="3200" dirty="0">
                <a:solidFill>
                  <a:srgbClr val="FF6600"/>
                </a:solidFill>
              </a:rPr>
              <a:t>A woman came to me with two daughters </a:t>
            </a:r>
            <a:r>
              <a:rPr lang="en-US" sz="2400" dirty="0">
                <a:solidFill>
                  <a:srgbClr val="0070C0"/>
                </a:solidFill>
              </a:rPr>
              <a:t>and asked me for food, and I could not find anything</a:t>
            </a:r>
            <a:r>
              <a:rPr lang="en-US" sz="2800" dirty="0">
                <a:solidFill>
                  <a:srgbClr val="0070C0"/>
                </a:solidFill>
              </a:rPr>
              <a:t> </a:t>
            </a:r>
            <a:r>
              <a:rPr lang="en-US" sz="3200" dirty="0">
                <a:solidFill>
                  <a:srgbClr val="FF6600"/>
                </a:solidFill>
              </a:rPr>
              <a:t>except one date </a:t>
            </a:r>
            <a:r>
              <a:rPr lang="en-US" sz="2400" dirty="0">
                <a:solidFill>
                  <a:srgbClr val="0070C0"/>
                </a:solidFill>
              </a:rPr>
              <a:t>which I gave to her. </a:t>
            </a:r>
            <a:r>
              <a:rPr lang="en-US" sz="2800" dirty="0">
                <a:solidFill>
                  <a:srgbClr val="FF6600"/>
                </a:solidFill>
              </a:rPr>
              <a:t>She shared it between her two daughters, </a:t>
            </a:r>
            <a:r>
              <a:rPr lang="en-US" sz="2400" dirty="0">
                <a:solidFill>
                  <a:srgbClr val="0070C0"/>
                </a:solidFill>
              </a:rPr>
              <a:t>then she got up and went out.</a:t>
            </a:r>
            <a:r>
              <a:rPr lang="en-US" sz="2800" dirty="0">
                <a:solidFill>
                  <a:srgbClr val="0070C0"/>
                </a:solidFill>
              </a:rPr>
              <a:t> </a:t>
            </a:r>
            <a:r>
              <a:rPr lang="en-US" sz="2400" dirty="0">
                <a:solidFill>
                  <a:srgbClr val="0070C0"/>
                </a:solidFill>
              </a:rPr>
              <a:t>The Prophet (SAW) came in and I told him what had happened. He said:</a:t>
            </a:r>
            <a:br>
              <a:rPr lang="en-US" sz="2400" dirty="0">
                <a:solidFill>
                  <a:srgbClr val="0070C0"/>
                </a:solidFill>
              </a:rPr>
            </a:br>
            <a:r>
              <a:rPr lang="en-US" sz="2400" dirty="0">
                <a:solidFill>
                  <a:srgbClr val="0070C0"/>
                </a:solidFill>
              </a:rPr>
              <a:t> </a:t>
            </a:r>
            <a:br>
              <a:rPr lang="en-US" sz="2800" dirty="0">
                <a:solidFill>
                  <a:srgbClr val="0070C0"/>
                </a:solidFill>
              </a:rPr>
            </a:br>
            <a:r>
              <a:rPr lang="en-US" sz="3200" dirty="0">
                <a:solidFill>
                  <a:srgbClr val="FF6600"/>
                </a:solidFill>
              </a:rPr>
              <a:t>“Whoever is in charge of any of these girls and treats them well, they will be a shield for him against the Fire.” </a:t>
            </a:r>
            <a:br>
              <a:rPr lang="en-US" sz="2800" dirty="0">
                <a:solidFill>
                  <a:srgbClr val="0070C0"/>
                </a:solidFill>
              </a:rPr>
            </a:br>
            <a:r>
              <a:rPr lang="en-US" sz="2800" dirty="0">
                <a:solidFill>
                  <a:srgbClr val="0070C0"/>
                </a:solidFill>
              </a:rPr>
              <a:t>                                          </a:t>
            </a:r>
            <a:br>
              <a:rPr lang="en-US" sz="2800" dirty="0">
                <a:solidFill>
                  <a:srgbClr val="0070C0"/>
                </a:solidFill>
              </a:rPr>
            </a:br>
            <a:r>
              <a:rPr lang="en-US" sz="2800" dirty="0">
                <a:solidFill>
                  <a:srgbClr val="0070C0"/>
                </a:solidFill>
              </a:rPr>
              <a:t>                                             </a:t>
            </a:r>
            <a:br>
              <a:rPr lang="en-US" sz="2800" dirty="0">
                <a:solidFill>
                  <a:srgbClr val="0070C0"/>
                </a:solidFill>
              </a:rPr>
            </a:br>
            <a:r>
              <a:rPr lang="en-US" sz="2800" dirty="0">
                <a:solidFill>
                  <a:srgbClr val="0070C0"/>
                </a:solidFill>
              </a:rPr>
              <a:t>                                                   </a:t>
            </a:r>
            <a:br>
              <a:rPr lang="en-US" sz="2800" dirty="0">
                <a:solidFill>
                  <a:srgbClr val="0070C0"/>
                </a:solidFill>
              </a:rPr>
            </a:br>
            <a:endParaRPr lang="en-US" sz="2800" dirty="0">
              <a:solidFill>
                <a:srgbClr val="0070C0"/>
              </a:solidFill>
            </a:endParaRPr>
          </a:p>
        </p:txBody>
      </p:sp>
      <p:sp>
        <p:nvSpPr>
          <p:cNvPr id="10" name="TextBox 9">
            <a:extLst>
              <a:ext uri="{FF2B5EF4-FFF2-40B4-BE49-F238E27FC236}">
                <a16:creationId xmlns:a16="http://schemas.microsoft.com/office/drawing/2014/main" id="{4F287B53-CB7A-448D-AC86-C3629C5D9468}"/>
              </a:ext>
            </a:extLst>
          </p:cNvPr>
          <p:cNvSpPr txBox="1"/>
          <p:nvPr/>
        </p:nvSpPr>
        <p:spPr>
          <a:xfrm>
            <a:off x="4788024" y="6021288"/>
            <a:ext cx="3240360" cy="369332"/>
          </a:xfrm>
          <a:prstGeom prst="rect">
            <a:avLst/>
          </a:prstGeom>
          <a:noFill/>
        </p:spPr>
        <p:txBody>
          <a:bodyPr wrap="square" rtlCol="0">
            <a:spAutoFit/>
          </a:bodyPr>
          <a:lstStyle/>
          <a:p>
            <a:pPr algn="r"/>
            <a:r>
              <a:rPr lang="en-US" dirty="0">
                <a:solidFill>
                  <a:srgbClr val="0070C0"/>
                </a:solidFill>
                <a:latin typeface="+mn-lt"/>
              </a:rPr>
              <a:t>Bukhari &amp; Muslim</a:t>
            </a:r>
          </a:p>
        </p:txBody>
      </p:sp>
    </p:spTree>
    <p:extLst>
      <p:ext uri="{BB962C8B-B14F-4D97-AF65-F5344CB8AC3E}">
        <p14:creationId xmlns:p14="http://schemas.microsoft.com/office/powerpoint/2010/main" val="202779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8" name="AutoShape 10" descr="grad"/>
          <p:cNvSpPr>
            <a:spLocks noChangeAspect="1" noChangeArrowheads="1"/>
          </p:cNvSpPr>
          <p:nvPr/>
        </p:nvSpPr>
        <p:spPr bwMode="auto">
          <a:xfrm>
            <a:off x="63500" y="-136525"/>
            <a:ext cx="190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5400">
                <a:solidFill>
                  <a:schemeClr val="tx1"/>
                </a:solidFill>
                <a:latin typeface="Boopee" pitchFamily="2" charset="0"/>
                <a:cs typeface="Arial" charset="0"/>
              </a:defRPr>
            </a:lvl1pPr>
            <a:lvl2pPr marL="742950" indent="-285750" eaLnBrk="0" hangingPunct="0">
              <a:spcBef>
                <a:spcPct val="20000"/>
              </a:spcBef>
              <a:buChar char="–"/>
              <a:defRPr sz="5400">
                <a:solidFill>
                  <a:schemeClr val="tx1"/>
                </a:solidFill>
                <a:latin typeface="Boopee" pitchFamily="2" charset="0"/>
                <a:cs typeface="Arial" charset="0"/>
              </a:defRPr>
            </a:lvl2pPr>
            <a:lvl3pPr marL="1143000" indent="-228600" eaLnBrk="0" hangingPunct="0">
              <a:spcBef>
                <a:spcPct val="20000"/>
              </a:spcBef>
              <a:buChar char="•"/>
              <a:defRPr sz="5400">
                <a:solidFill>
                  <a:schemeClr val="tx1"/>
                </a:solidFill>
                <a:latin typeface="Boopee" pitchFamily="2" charset="0"/>
                <a:cs typeface="Arial" charset="0"/>
              </a:defRPr>
            </a:lvl3pPr>
            <a:lvl4pPr marL="1600200" indent="-228600" eaLnBrk="0" hangingPunct="0">
              <a:spcBef>
                <a:spcPct val="20000"/>
              </a:spcBef>
              <a:buChar char="–"/>
              <a:defRPr sz="5400">
                <a:solidFill>
                  <a:schemeClr val="tx1"/>
                </a:solidFill>
                <a:latin typeface="Boopee" pitchFamily="2" charset="0"/>
                <a:cs typeface="Arial" charset="0"/>
              </a:defRPr>
            </a:lvl4pPr>
            <a:lvl5pPr marL="2057400" indent="-228600" eaLnBrk="0" hangingPunct="0">
              <a:spcBef>
                <a:spcPct val="20000"/>
              </a:spcBef>
              <a:buChar char="»"/>
              <a:defRPr sz="5400">
                <a:solidFill>
                  <a:schemeClr val="tx1"/>
                </a:solidFill>
                <a:latin typeface="Boopee" pitchFamily="2" charset="0"/>
                <a:cs typeface="Arial" charset="0"/>
              </a:defRPr>
            </a:lvl5pPr>
            <a:lvl6pPr marL="2514600" indent="-228600" eaLnBrk="0" fontAlgn="base" hangingPunct="0">
              <a:spcBef>
                <a:spcPct val="20000"/>
              </a:spcBef>
              <a:spcAft>
                <a:spcPct val="0"/>
              </a:spcAft>
              <a:buChar char="»"/>
              <a:defRPr sz="5400">
                <a:solidFill>
                  <a:schemeClr val="tx1"/>
                </a:solidFill>
                <a:latin typeface="Boopee" pitchFamily="2" charset="0"/>
                <a:cs typeface="Arial" charset="0"/>
              </a:defRPr>
            </a:lvl6pPr>
            <a:lvl7pPr marL="2971800" indent="-228600" eaLnBrk="0" fontAlgn="base" hangingPunct="0">
              <a:spcBef>
                <a:spcPct val="20000"/>
              </a:spcBef>
              <a:spcAft>
                <a:spcPct val="0"/>
              </a:spcAft>
              <a:buChar char="»"/>
              <a:defRPr sz="5400">
                <a:solidFill>
                  <a:schemeClr val="tx1"/>
                </a:solidFill>
                <a:latin typeface="Boopee" pitchFamily="2" charset="0"/>
                <a:cs typeface="Arial" charset="0"/>
              </a:defRPr>
            </a:lvl7pPr>
            <a:lvl8pPr marL="3429000" indent="-228600" eaLnBrk="0" fontAlgn="base" hangingPunct="0">
              <a:spcBef>
                <a:spcPct val="20000"/>
              </a:spcBef>
              <a:spcAft>
                <a:spcPct val="0"/>
              </a:spcAft>
              <a:buChar char="»"/>
              <a:defRPr sz="5400">
                <a:solidFill>
                  <a:schemeClr val="tx1"/>
                </a:solidFill>
                <a:latin typeface="Boopee" pitchFamily="2" charset="0"/>
                <a:cs typeface="Arial" charset="0"/>
              </a:defRPr>
            </a:lvl8pPr>
            <a:lvl9pPr marL="3886200" indent="-228600" eaLnBrk="0" fontAlgn="base" hangingPunct="0">
              <a:spcBef>
                <a:spcPct val="20000"/>
              </a:spcBef>
              <a:spcAft>
                <a:spcPct val="0"/>
              </a:spcAft>
              <a:buChar char="»"/>
              <a:defRPr sz="5400">
                <a:solidFill>
                  <a:schemeClr val="tx1"/>
                </a:solidFill>
                <a:latin typeface="Boopee" pitchFamily="2" charset="0"/>
                <a:cs typeface="Arial" charset="0"/>
              </a:defRPr>
            </a:lvl9pPr>
          </a:lstStyle>
          <a:p>
            <a:pPr eaLnBrk="1" hangingPunct="1">
              <a:spcBef>
                <a:spcPct val="0"/>
              </a:spcBef>
              <a:buFontTx/>
              <a:buNone/>
            </a:pPr>
            <a:endParaRPr lang="en-GB" altLang="en-US" sz="1800">
              <a:latin typeface="Arial" charset="0"/>
            </a:endParaRPr>
          </a:p>
        </p:txBody>
      </p:sp>
      <p:sp>
        <p:nvSpPr>
          <p:cNvPr id="16389" name="Title 8"/>
          <p:cNvSpPr>
            <a:spLocks noGrp="1"/>
          </p:cNvSpPr>
          <p:nvPr>
            <p:ph type="title"/>
          </p:nvPr>
        </p:nvSpPr>
        <p:spPr>
          <a:xfrm>
            <a:off x="457200" y="692696"/>
            <a:ext cx="8123352" cy="5616624"/>
          </a:xfrm>
        </p:spPr>
        <p:txBody>
          <a:bodyPr>
            <a:normAutofit/>
          </a:bodyPr>
          <a:lstStyle/>
          <a:p>
            <a:r>
              <a:rPr lang="en-US" altLang="en-US" sz="4400" dirty="0"/>
              <a:t>Parent’s duty towards their children:</a:t>
            </a:r>
            <a:br>
              <a:rPr lang="en-US" altLang="en-US" sz="4400" dirty="0">
                <a:solidFill>
                  <a:schemeClr val="accent3">
                    <a:lumMod val="60000"/>
                    <a:lumOff val="40000"/>
                  </a:schemeClr>
                </a:solidFill>
              </a:rPr>
            </a:br>
            <a:br>
              <a:rPr lang="en-US" altLang="en-US" sz="4400" dirty="0">
                <a:solidFill>
                  <a:schemeClr val="accent3">
                    <a:lumMod val="60000"/>
                    <a:lumOff val="40000"/>
                  </a:schemeClr>
                </a:solidFill>
              </a:rPr>
            </a:br>
            <a:br>
              <a:rPr lang="en-US" altLang="en-US" b="1" dirty="0">
                <a:solidFill>
                  <a:srgbClr val="0070C0"/>
                </a:solidFill>
              </a:rPr>
            </a:br>
            <a:r>
              <a:rPr lang="en-US" altLang="en-US" b="1" dirty="0">
                <a:solidFill>
                  <a:srgbClr val="FF6600"/>
                </a:solidFill>
              </a:rPr>
              <a:t>- teach children Islam</a:t>
            </a:r>
            <a:br>
              <a:rPr lang="en-US" altLang="en-US" b="1" dirty="0">
                <a:solidFill>
                  <a:srgbClr val="0070C0"/>
                </a:solidFill>
              </a:rPr>
            </a:br>
            <a:r>
              <a:rPr lang="en-US" altLang="en-US" b="1" dirty="0">
                <a:solidFill>
                  <a:srgbClr val="0070C0"/>
                </a:solidFill>
              </a:rPr>
              <a:t>- teach worldly matters</a:t>
            </a:r>
            <a:br>
              <a:rPr lang="en-US" altLang="en-US" b="1" dirty="0">
                <a:solidFill>
                  <a:srgbClr val="0070C0"/>
                </a:solidFill>
              </a:rPr>
            </a:br>
            <a:r>
              <a:rPr lang="en-US" altLang="en-US" b="1" dirty="0">
                <a:solidFill>
                  <a:srgbClr val="FF6600"/>
                </a:solidFill>
              </a:rPr>
              <a:t>- teach good manners</a:t>
            </a:r>
            <a:br>
              <a:rPr lang="en-US" altLang="en-US" b="1" dirty="0">
                <a:solidFill>
                  <a:schemeClr val="accent6"/>
                </a:solidFill>
              </a:rPr>
            </a:br>
            <a:r>
              <a:rPr lang="en-US" altLang="en-US" b="1" dirty="0">
                <a:solidFill>
                  <a:srgbClr val="0070C0"/>
                </a:solidFill>
              </a:rPr>
              <a:t>- teach acts of worship</a:t>
            </a:r>
            <a:endParaRPr lang="en-GB" altLang="en-US" b="1" dirty="0">
              <a:solidFill>
                <a:srgbClr val="0070C0"/>
              </a:solidFill>
            </a:endParaRPr>
          </a:p>
        </p:txBody>
      </p:sp>
    </p:spTree>
    <p:extLst>
      <p:ext uri="{BB962C8B-B14F-4D97-AF65-F5344CB8AC3E}">
        <p14:creationId xmlns:p14="http://schemas.microsoft.com/office/powerpoint/2010/main" val="2104071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688AF7-194A-4AE4-B2FE-C0218847C3E4}"/>
              </a:ext>
            </a:extLst>
          </p:cNvPr>
          <p:cNvPicPr>
            <a:picLocks noChangeAspect="1"/>
          </p:cNvPicPr>
          <p:nvPr/>
        </p:nvPicPr>
        <p:blipFill rotWithShape="1">
          <a:blip r:embed="rId3"/>
          <a:srcRect b="8000"/>
          <a:stretch/>
        </p:blipFill>
        <p:spPr>
          <a:xfrm>
            <a:off x="171252" y="339581"/>
            <a:ext cx="4445000" cy="6309320"/>
          </a:xfrm>
          <a:prstGeom prst="rect">
            <a:avLst/>
          </a:prstGeom>
        </p:spPr>
      </p:pic>
      <p:sp>
        <p:nvSpPr>
          <p:cNvPr id="16387" name="AutoShape 6" descr="data:image/jpeg;base64,/9j/4AAQSkZJRgABAQAAAQABAAD/2wCEAAkGBxITDxUTExQSFhUUDRQWFhcVFhcXFRgWFxUWFxgUGBcZHSggGBolHBUVIjEjJSk3Li4wFx8zODMsQygtLisBCgoKDg0OGxAQGiwkICQsNCwsLDQsLCwsLS8sNCwsLCwsLDQsLSwsLCwsLCwsLywsLCwsLCwsLCwsLCwsLiwsLP/AABEIALoBDwMBEQACEQEDEQH/xAAcAAEAAgIDAQAAAAAAAAAAAAAAAgMEBgEFBwj/xABFEAABAwIDBAcDCQUHBQEAAAABAAIDBBEFEiEHMUFxBhMiUWGBkTJSoRQjM0JigpKx0XKTosHwFTRDU2Oy4SRzo7PCdP/EABsBAQACAwEBAAAAAAAAAAAAAAABAgMEBQYH/8QAOREBAAIBAgQCBgkDAwUAAAAAAAECAwQRBRIhMUFREzJhcZHwBhQiQoGhscHRI1KSwtLhFiQzQ2L/2gAMAwEAAhEDEQA/APcUBAQEBAQEBAQEBAQEEXvABJIAAuSdAPNBqGNbTcMp7jr+uePqU46037s47DTzcEGg43toqX3FLTxxD35iZH2/YbZrT95yDQcY6S1tV/eKmaQH6ubJH+7ZZnwQU4T0gq6X+71M8QH1WvJj/duuw+iDdsH20V0QAqIoagAbxeGQ+JLQWHyaEG9YPtjw2WwlMtO7T6VmZl/248wA8XWQbxhuKQVDM8EsUrfeje149WnRBloCAgICAgICAgICAgICAgICAgICAgICCuonYxpc9zWtAuXOIa0DvJOgQaZjG1PDYbhkjqhw4U7czf3riI/R10GiY1terZLinjhp26jM756XwIuAxp8C1w/mGi4vitRUm9TPLNre0jiWA+EYsxvkEGAUFZQQKCBQQKCJQIJXMeHsc5jxucxxa4cnNsQg27BtqOK09h14maB7NQ3rP4wQ8+bkG94Nt1iNhVUsjN3ahcJG8y12UgcroN9wTp5htVYQ1UWYmwY89XIT3BklifJBsiAgICAgICAgICAgICAgICAgx62tihYXyyRxsG90jgxo5lxsg0zFtqtBHcQ9bUu/0m5Y+fWSZQR4tug0fGNqWIS3EQhpmn3B1sv45AG/weaDS8RqZJ3Zp5JZnA3Ble59j9kHRn3QEGM5BWUFZQQKCsoIFBAoIFBEoIlBAoIlBFwQdxgvSuupLfJ6qaMAaMzZo/3b7s+CDfMF251bLCpghmGnajJif4k+00nwACDfsF2xYXPYPfJTuJtaZnZ/GzM0DxJCDeKDEIZmZ4ZI5WH60b2vb6tJCDJQEBAQEBAQEBAQYeJ4rBTszzzRRN75HtYD4C51Pgg0zFdqtKy4p4pqh2tjbqYr+L5BmI8WsIQabi20TEZrhr46dt90LQ59rbjLIDfm1rSg1GqJkfnkc+V/vyvdI8cnPJI5BBW5BU5BW5BW5BWUFZQQKCsoIFBg1NWQbADTvQWUTzJcAajf+uqra9aetLPg0ubUTMYq7zHu/dliheeAHMj+SwzqsceLoV4HrbfdiPfMftuf2c/7Pqf0UfW8ftZI+j+s/wDn4z/Dg4Y/vb6n9FH1vH7Vv+ntZ51+M/7UDhkn2fX/AIU/W8ftUn6P6yP7fj/wrdh8nu+hH6q0anFPiw24Lra/+vf3TH8qX0zxva70J/JZIy0ntMNW+h1NPWx2+E/qoKu1Z6TtLgoLaOqkifnie+N43Ojc5jvxNIKDdcF2uYrT2DpWTtAHZnYHH8bcrieZKDfsE2707tKqmliN7ZoiJWcyDlcOQBQb/gXTbDquwgqoXOO5hOST92+zvgg2BAQEBAQYHSDETT0c9QG5jBSyy5b2zdWwvy3sbXsg8fxLpriFQPp2xMN7Npmhtwd15XFz7+LS1Brb4hnLzdzzve8l8h5vcS4+qCLkFTkFTkFbkFTkFbkFbkFZQVlBAoKyggUGBPREkkHeeKCdHCYySHakW07t/Hkq2pW0bWhmwajLgtzYrbT2ZDp3n6zvUhRGKkfdj4Mltdqbd8tv8p/lWZHe871Knlr5QxTnyz3vb/Kf5QMjved6lTyx5I9Nk/un4ydc73nfiKjkr5R8F41OeO2S3+U/y5FXIPru8zf81WcOOfuwzU4lq69stvjv+u6xuJyDiDzH6WWOdLjnwbePjutp3tE++I/bZZ/at9Hsaf67isf1Xb1LTDajj8ZI2z4a2+fKYn9TNTP3gsPp+Vwm2op7U8/CNR3icc/D9N4/JwcLDtY5Aef6j9E+tTX167IngVMsc2mzRb584/hhz0Ujd7TbvGo+Cz0zUv2lzNRwzVafrek7ecdY/Lt+OzHWVoOCEHf4J00xGkAEFVM1oFgxzusjA7gyS7R5BB65sv2p1VdWtpKiKE5o3uEkeZhGRt9WkkEnwsg9fQEBBwQg1bF9ntBOS4RGB5JOenPVEk7y5gHVvPi5pQaVi+zStiuYHx1LQD2XfMzeAG+N58bsCDTMRhkgdkqI5IHE2AlaWgnua/2H/dJQY7kFTkFbkFTkFbkFbkFZQVlBAoKyggUECggUESgiUECgiUESg4KCJQcFAB1uiYmYneO7KgxKRvHMO52vx3rBfTY7eGzqabjWrw9Obmjynr+fdlDqp/sP/P8AX81h/q4PbDpxGh4n0iPR5P1/afykwvovWVMvVwU8srgbEtHYHi6Q2a0cyFt0vF43h57U6bJpsk48kdf19sex6d0a2EyOs6unDB/lwdp3nI4WB8A081Zger9G+h1DQj/poGMdaxkPalIO8GR13WNt17eCDvkBAQEBAQV1EDHtLHta9rhYtcA5pHcQdCg0vGNl1DLcw9ZTOvf5kjq+XVPuwD9kNPig0bGdm2IQ3MYjqWDjEerk84pDb0eT4INNqAWP6uRr45LXySNdG+3fkcAbeKCpyCtyCtyCsoKyggUFZQQKCBQQKCJQRKCBQRKCJQcFBEoOCgAXIA1JNgBqSe4DiUG8dGtlGJVdnGMU8ZPt1F2utfXLF7ZPMAHvQer9GNjWH0xD589VILH5zsxAjiImnXk4uRMTMTvDjC4v7Nxz5O24pq1uZjfqsfrYDkQW8ntvuWnWPRZeXwl6HNb69oPSz6+PpPtj56++JekrcedEBAQEBAQEBAQEGJiWGQVDOrnijlZ7sjGvHOxGh8UGiY1sjpX3NNLLTu903mi/C85x5PAHcg886S9Bq6iY6WVjJIWaulhdcNF7AuY6zx5BwHeg1VkrXbiD+fmOCDgoKyggUFZQQKCBQQKCJQRKCBQRKCJQcFB2GCYBVVj8tNBJKb2JaOw0/aebNb5lB6j0b2FyOs6unDB/lwdp3nI4WB8A080HqvRzodQ0I/6anjY61jIe3Kb77yOu63heyDvkBB55tPFq3C3D2hXafvID+dvVamo9anv/AId/g/8A4NRHhy/tZ6GttwBAQEBAQEBAQEBAQEGgbba7q8KMd9Z6qKMcmu64+VoreaDwCWMHeNe/j5HeEEM7huNx3O1+O/1ug5FWPrAj4j1H8wgmHAi4II8EESggUECggUESgiUECgi4oKHzhBQ+UlB9kdEZmPw6lexrWtfRwvDWgADNG0kWGg1KDt0BAQEHnnTT57HMNg/yyZj5Oz2/8C1Mv2sta/j8/B3+H/0uH58vn9n9v9T0NbbgCAgICAgICAgICAgIPDtuOLiStip2nSnhLn2P+JNYgEd4Y1p5SoPNHoKXIKnIKiNbjQ940KDkVDhvseeh9Qgm2pad+nP9UEyggUESgpklA4oMd9SeCDHc4negigFB9P7CcY6/Bo2E3dTSvhdffa+dnlleB90oPQ0BAQEHntAet6Uz3/wKEZfNsQP/ALXLVjrqJ9kO/kj0fCKbfet1/P8AiHoS2nAEBAQEBAQEBAQEBBh4viUdNTyTymzIoy93fpwA4kmwA4khB8u4pXPnnknk9uaVz3cbEnRoPc0WaPBoQYL0FLkFTkFTkFbkFbkEQ4jcbIJ/Kj3BBVJMTxQUlBEoOEHCAUHo+wrpQKTEupkNoqsNjJO4SgnqieZc5v3x3IPptAQEBB55gRy9J6xp+vSNI8dKc6fH0WrTpnt7v4d/U/a4TimPC3+56GtpwBAQEBAQEBAQEGPV18UX0kkbL7s72t/MpumKzPaEqaqjkF43seO9jg4fBCYmO7xfa70tFRL8jhdeGCS8rgdJJm3GTxYz4u/Y1IebvQUvQUuQVOQVOQVuQVuQQKCBQRKCJQRKDhBwgFBwg+mdj20NtfAKedwFXEy2p+mYP8QfbA9oefEgB6UgICDzbaBL8ixSkrxq0tdHI0EAlrbgkC+pyycrsbuutPUW9Hkrd6ThGKdZpMul7eMT8+2Pf1ltfRXpZT17XGLM1zCMzHgBwB3OFiQQbH05LPizVyR0crX8Oy6O0RfaYntMO+WVoCDFq6kghjAC9wuL+y1o3vdbh4cT5kRMpVjDmH6QmQ8c5u3yZ7I9L+JUbeZu5/s2MewDH/2yWj8I7J8wm0G5knbueyQdzxkd5vZp/CnUPl5H0kcjfEDO31ZcgcwE38zZkU9Sx47DmutvykG3PuUxMShoG1HpnJT2paZ2WZ7M0km8xxm4AbwD3WOvAC/EEa+pz+jjaO7t8G4X9cvNr+rHf5+f2eNzDM4uddznG7nOJc4nvLjqSuZN7WnrL29dLhxV5aViPwVMJY4OYSxw3OYS1w5Eaq9b2jtLXzabDeNrVj4MbVosNQBu4geC28epntZ57W8FpMTbD0nycE3W7ExMbw8xelqWmto2mFT1KqlyCpyG6pyCtyCtyCBQQKCJQRKCJQcIOEAoOEGbgrJ3VMQps/XmZvVZDZ+e/ZseGvFB9qRg2F99he26/FBJAQaBta6MT1UMctOC98Oe8Y9pzXZdW95GXdxv4WOtqMU3iJjwdrg3EK6a1q36Rbbr7nm2zPpGyjr88wdkkiMTiPqFz2HO4cQMuvHXyOvhtGO28uzxLBk1eLlp3id/f3fQzHggEEEEAgjUEHcQeIXReNmJidpSRDAw/XNId8jzb9hpLWDla7ubyqx5pZd1KC6BdAugpnpY3m7mtJ4G3aHJ28eSTESl839IKp0lfPK67mfLXdkucXPjjdka0vJzewwDfdczLavpevV7rQafPXh/9KeXeN427zPv/SHqGEdDsKqIGzRU3WxuGjoqmfODxDmPkGVw4i5K3IxUmOzy19frKW5bXmJYOK7MaR1/k9TLA87mVAuwm3sguDXed3KttPjnt0bOHjmpp6/2oecdI+j1TRSZKiMtv7Lx2on/ALD+PI2I7lrXxWp3d7TcQxamPsztPk6RxsfA/ms2DJtO0ubxbR+kr6SsdY/NB5W3N4iN93nqafJe3LFZ3cCO61b6iZ7O9puEUr1ydZ/Ja2Idy15vafF2MenxVjaKwmaZp4KsZbV7SyW0GDLG1qwwa2hLRcahbmHU888tu7z3E+DTp6+lxda+Ps+fnyde5bTgIFBAoIlBEoIlBwg4QCglFG5zg1oLnOcA0AXJJNgABvJKD6R2P7NvkLBVVLQap7LNbvEDCNWj/UI3ngNBxuHp6AgICD542l4N8lxKQNbZkvzrLbrP9oeFnhwt3WXMz05bvc8J1UZNNHnHSfw/4bvsZ6UGRjqKR13Rtzwk7zHftM+6SCPAng1bOmvvHLLi8c0sVv6evj39/n+Pz3eoLacB1uFH5iMcWxhp5t7LviCqV7JllZlYLoF0C6DnMoHiO0XohLTzyVEbHPppJHSEtBJhc4lz2vA3MuSQ7cL2NtL6GowTvzVeu4NxekYo0+Wdtu0/s0ygxKWB/WQSyRuNrmNxbe24Oto4eBWKl7U7OnqdLg1Eb2iJ9rvotpWJtFjO2Qd0kUR/Jov5rPGos5F+D6fw3hRWdPaiWMxSRUro3DtMyPa0+Ia14aHcQbXBU+mmemzFHCqUnmraYlq+cZyQCANwJzEX8bC/osVojbo6entato553mEJXgu3bhwCisbQnLki199vhCBkWamKLeLn6niFsH3J9/ggahyzfVqudPG8/hEOW1zh3FUtpKz2lnxfSDLWft1iWdTVLZAW7iRay08mK2Kd3pNFxDBrqTSOkz02dBKLEjxXVrO8RLwGenJktXylUVZiQKCJQRKCJQcIOEHa9HOjlVXTCKmidI7TMRoxgP1nuOjRod+/hdB9F7N9l0GHBs0uWary+3rkjuNRED6ZyLke7chB6EgICAgINL2qdGTWUWeMXmgu9gG9zbduPmQAR4tA4rDmx81XS4Zq/QZdp9W3Sf2l4LhGKSU1RHPEbPjfmbfceBae8EEg+BK0qzNZ3h6fNSuWk0t2l9J9E+k0FfTiWI2cABJGT2o3dx7xvsePqB0KXi0bw8dqdNfBflt+E+a+f5l5cfonuzE+487ye5p334G99+iejAvZICLggg7iDceqkc5kDMgZkC6BmQdFifQ/D6gky00RcTq5oMbye8ujIJ81WaVnvDPj1OXH6tph08my7DDuZKOUz/5kqnoaeTYjiep/ueX7SKCipqkU1Ix2aMfOvc97iXOAIjFzYWBuSBvNtLFYckVjpDq6C+fLXnvPftDUgw33rDu6UUnedpctYbnd/XBN4TFbRzT06dZdti3RqrpmNfUU8kbXAEOIBaL7g5zSQx3gbFXtjtXq18WswZp5Yl1PycFIz3hF+E6fJO+23uSbQA8VE6q62PgGn36zLMFM1rDbTTfxvw+K15yWvaN3apo8GnwW5Y2iI339vh+bXJXXJ5rr0jasQ+c6i/PltaPGVRVmJAoIlBEoIkoNowLZ5idWR1VLK1pt25R1TLd4L7Zh+yCg9R6LbB4mEPr5utOnzUN2x34h0h7ThyDeaD1zC8LhpohFBGyKNu5rGhov3m28+J1KDLQEBAQEBAQfNO0nC20+K1DGizC8SNHC0jQ4gdwDi4eS0Mtdry9boMs5NPWZ79vg2PZj0KrXTtqS59NEGuGa5Ejw4EWa33QcpObwte2mTFjtvv2afENbh5PRx9qfyh7mtt55hy4bGSSAWOP1mHKSe820d5gqOWE7qXU0zdzmyDud2H+oGUnyCrtJupdWBukgdGftizfxi7T6qN/NK8OUoc5kDMgZkFNbVtiifK72Y4nPdya0uPwCjdateaYiHzBLO6WV8r9XSSOe4/aeS5x9StC9ur22kxRWsRHh0QjGnmfzVLT1Z8dfs7+/9W/bIOjomqX1MgvHTvGQHc6a1wfuCx5uaeC2sNPvODxbVTWJxV8Z6/o9pdYgg6gixB3HwK2XnmsYp0Aw6ckmARuP1oSY/wCEdj1aqWx1nvDbxa7Pi9W0uifslp79mpqAPtCNx9Q0LFOmpLfrx3VV8vg7rAOgFHTPElnzSA3a6Yghp72saA2/iQSO9XphpTtDV1XE9TqY2vbp5MvGeheH1P0tPGT7zRlcORG5ZNvJoNOqti1GXEskqA33BI1tvvOjeSp3lGypuxzDh7cuIM8T1Lm/iZGQBzsp5jZ2NDsSwp3aE9VKP+7Fl/gjB+KmJ3Q7yj2R4PGQfkxeR/mSyuHm3NlPmFI2fC+j9JT/AEFNBEe+ONjSeZAuUHZICAgICAgICAgIOprOjVJLUtqZIGPmYAGudc7t3ZvlJHAkaKs0rM7zDNXUZK0mlbbRLtlZhEBAQcEIMJ+FR72XjP8Apmw82G7T6KvLCd2O+nmb7sg8Ow/0PZPqFG0m6r5W0GzrsceDxlJ5E6O8iVXdK7MpGvbQp8uFVR74Mv43NYf9yrbtLPpY3zV97wGFlmj19VzbT1e+w49qRv8AO7in1b5n81N+kqafa1N485/V7Fsbqr0Usel46wn7r2MIJ8w/0W7gnejyfGsfLqZnzhv2ZZnJMyDnMgZkDMgZkDMgplp2ONy0ZveGjvJw1HqoHLesb7Ep5SDOPXR3q5TvItGJvb7cenvMcD5kOtbyup5vNGy6lxeCQ2bI3Nf2T2Xeh1KmLRJszlZAgICAgICAgICAgICAgICAgi9gcLEAg7wRceiDBfhLP8Muj8Gm7PwOuAOVlXkhO7z7a1XvhpBTOMbnVLt7bgiONzXOJab2ucg38T3LXz25KutwfS+n1EeUdZeQVJs0+g5lc+kby9rqZ5Mcz+HxVUfEeI/L/hXyeEsGjj1q+75/J6FshqstZNHwkpQ7zjeAPhK70WfS27w4n0ixbcl/wes5ltvLmZAzIGZBzmQMyBmQMyDqcTxjKcjCM3Fx3N8B3n8lWbJiHXDtG7iXHvdr6d3kqJZLYwRYgEdxGiDPoquSL2bvZxjJuQO9hO4+G7kr1tMImGyU8zXsD2m7XC4KzxO6ixAQEBAQEBAQEBAQEBAQEBBRXVjIYnyyODWRsLnOO4AC5KTOya1m07Q+c+k+Nvrat9Q4EB1mxtO9kTb5W89S4+LiuPqMvPb2PovCOH/VcERPrT1l3XQboCMRZJJK+SOJhyRllrul+se0DdrRppvJOuhWxpsO9eaXH43xPkyxix9du/vdR0s6IPw6obG6RsokizNcGlp7LrEFtzbfwKpqcfJENrgus+s2t022hmbOXluJx2BOaKYWaLm2TNu4+yo0s/alH0jp/wBvWfa9hjqGk2B1G8HRw5tOo81vbvFrMyBmQMyBmRBmQMyDFxOr6uIkbzo3mePkLnyUTKWtNdw3nx/mqLL4oDvzEfsiw9EQy2SOb7Vi33hoR4kd3iEHYxKR2OByZZHx8HNEjfA3yv8A/k83FZMc+CtndLKqICAgICAgICAgICAgICAg802l0VfUl4PVU9BTjrHve+5lLQHF5Yy7iG7msNruFyd1sGatrxtvtDq8Oz4dPaLzXmv4R4RPz8+eg9COiVRXuFszYQfnZyNN+scXBz+GmjePAHTxabntvMbQ9JruMxpsHo625sk9/Zv/AB2fQGG0EcELIYmhscbA1rRwA8eJO8k6kkldKI26Q8Re02mbW7y8k23TN+VwAn2aN7jydJp/sK0tb12iHqPoztX0l7doh1myiDNi8RH1IJnnllDPzkCxaKPty3vpNaI09I85e41NKyQWe1rrbrjUcjw8l0piJeHdfLg1vo5HD7L+231vm+JVZp5J3YUsMrPajJHvR9sels3wVJrMLbq45mu3EG2+3DwPcoEsyBmQMyDqekD9Gc3H0A/VVsmHX0jAd4B5qEpw2c/S7RuAabeZQZ8IsXNJva2veCL2PiiGRhx+bby05X0+FlMDssN/vLP/AM8vpmiV6d0W7O/WZQQEBAQEBAQEBAQEBAQEBBRW0cc0ZjlYyRhtdj2hzTYgi7TodQD5JMbpraazvCyKNrWhrQGtAsABYAdwA3Ijumg8p2ldF3PfV19VIwQx0gjp42F2YuykR9Y4gADrZC6wvfS50N8GTHEzzz4dnW0ertSkafH96Y5p937M/Y90ddFE+rlaWuma1sQIs4QjXN3jObG3c1p4qulxcld57yzcc18anNy0n7Neke32vR1suGICDGqqCOT22Anv3OHJw1HqomInubuvmwVw+jk+7IL+QcNR5gqk4/JbdgTRSM9tjgPeb22+o1A5gKk1mE7q2Sgi4II7wbhVSwcajvHf3TfyOn6JI6yAkbreaqlOGO31XDXQtP8AX5KRlxMJFtQCe0Se0f05oh2cItopHZYHHmkfJwaBG3nfM/45RzaVkxx4q2d0sqogICAgICAgICAgICAgICAgICCmqpI5GhsjGPAcHAPaHAOabh1jxB4omJmOy5ECAgICAgIMOqwyKQ3c0B3vN7LvMjU+arNYlO7rajA3gHI8OFvZkFj+Jot/D5qk4/JPM1qrw+SE9pjw3gd4HgXC4WOazC27mEqBlxoMuihfMbR6Nv2pOA7w33nfAce42rWZRM7NnpoGsYGNFmtFh/XErPEbKLVIICAgICAgICAgICAgICAgICAgICAgICAgICAgICDVeldMxou1jWk7y1oBPMhYrxC1XWdGGCSQB4Dxfc4Zh8VWkbymW+NAAsNAFnUcoCAgICAgICAgIP/Z">
            <a:hlinkClick r:id="rId4"/>
          </p:cNvPr>
          <p:cNvSpPr>
            <a:spLocks noChangeAspect="1" noChangeArrowheads="1"/>
          </p:cNvSpPr>
          <p:nvPr/>
        </p:nvSpPr>
        <p:spPr bwMode="auto">
          <a:xfrm>
            <a:off x="-252413" y="-1827213"/>
            <a:ext cx="5467351" cy="374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5400">
                <a:solidFill>
                  <a:schemeClr val="tx1"/>
                </a:solidFill>
                <a:latin typeface="Boopee" pitchFamily="2" charset="0"/>
                <a:cs typeface="Arial" charset="0"/>
              </a:defRPr>
            </a:lvl1pPr>
            <a:lvl2pPr marL="742950" indent="-285750" eaLnBrk="0" hangingPunct="0">
              <a:spcBef>
                <a:spcPct val="20000"/>
              </a:spcBef>
              <a:buChar char="–"/>
              <a:defRPr sz="5400">
                <a:solidFill>
                  <a:schemeClr val="tx1"/>
                </a:solidFill>
                <a:latin typeface="Boopee" pitchFamily="2" charset="0"/>
                <a:cs typeface="Arial" charset="0"/>
              </a:defRPr>
            </a:lvl2pPr>
            <a:lvl3pPr marL="1143000" indent="-228600" eaLnBrk="0" hangingPunct="0">
              <a:spcBef>
                <a:spcPct val="20000"/>
              </a:spcBef>
              <a:buChar char="•"/>
              <a:defRPr sz="5400">
                <a:solidFill>
                  <a:schemeClr val="tx1"/>
                </a:solidFill>
                <a:latin typeface="Boopee" pitchFamily="2" charset="0"/>
                <a:cs typeface="Arial" charset="0"/>
              </a:defRPr>
            </a:lvl3pPr>
            <a:lvl4pPr marL="1600200" indent="-228600" eaLnBrk="0" hangingPunct="0">
              <a:spcBef>
                <a:spcPct val="20000"/>
              </a:spcBef>
              <a:buChar char="–"/>
              <a:defRPr sz="5400">
                <a:solidFill>
                  <a:schemeClr val="tx1"/>
                </a:solidFill>
                <a:latin typeface="Boopee" pitchFamily="2" charset="0"/>
                <a:cs typeface="Arial" charset="0"/>
              </a:defRPr>
            </a:lvl4pPr>
            <a:lvl5pPr marL="2057400" indent="-228600" eaLnBrk="0" hangingPunct="0">
              <a:spcBef>
                <a:spcPct val="20000"/>
              </a:spcBef>
              <a:buChar char="»"/>
              <a:defRPr sz="5400">
                <a:solidFill>
                  <a:schemeClr val="tx1"/>
                </a:solidFill>
                <a:latin typeface="Boopee" pitchFamily="2" charset="0"/>
                <a:cs typeface="Arial" charset="0"/>
              </a:defRPr>
            </a:lvl5pPr>
            <a:lvl6pPr marL="2514600" indent="-228600" eaLnBrk="0" fontAlgn="base" hangingPunct="0">
              <a:spcBef>
                <a:spcPct val="20000"/>
              </a:spcBef>
              <a:spcAft>
                <a:spcPct val="0"/>
              </a:spcAft>
              <a:buChar char="»"/>
              <a:defRPr sz="5400">
                <a:solidFill>
                  <a:schemeClr val="tx1"/>
                </a:solidFill>
                <a:latin typeface="Boopee" pitchFamily="2" charset="0"/>
                <a:cs typeface="Arial" charset="0"/>
              </a:defRPr>
            </a:lvl6pPr>
            <a:lvl7pPr marL="2971800" indent="-228600" eaLnBrk="0" fontAlgn="base" hangingPunct="0">
              <a:spcBef>
                <a:spcPct val="20000"/>
              </a:spcBef>
              <a:spcAft>
                <a:spcPct val="0"/>
              </a:spcAft>
              <a:buChar char="»"/>
              <a:defRPr sz="5400">
                <a:solidFill>
                  <a:schemeClr val="tx1"/>
                </a:solidFill>
                <a:latin typeface="Boopee" pitchFamily="2" charset="0"/>
                <a:cs typeface="Arial" charset="0"/>
              </a:defRPr>
            </a:lvl7pPr>
            <a:lvl8pPr marL="3429000" indent="-228600" eaLnBrk="0" fontAlgn="base" hangingPunct="0">
              <a:spcBef>
                <a:spcPct val="20000"/>
              </a:spcBef>
              <a:spcAft>
                <a:spcPct val="0"/>
              </a:spcAft>
              <a:buChar char="»"/>
              <a:defRPr sz="5400">
                <a:solidFill>
                  <a:schemeClr val="tx1"/>
                </a:solidFill>
                <a:latin typeface="Boopee" pitchFamily="2" charset="0"/>
                <a:cs typeface="Arial" charset="0"/>
              </a:defRPr>
            </a:lvl8pPr>
            <a:lvl9pPr marL="3886200" indent="-228600" eaLnBrk="0" fontAlgn="base" hangingPunct="0">
              <a:spcBef>
                <a:spcPct val="20000"/>
              </a:spcBef>
              <a:spcAft>
                <a:spcPct val="0"/>
              </a:spcAft>
              <a:buChar char="»"/>
              <a:defRPr sz="5400">
                <a:solidFill>
                  <a:schemeClr val="tx1"/>
                </a:solidFill>
                <a:latin typeface="Boopee" pitchFamily="2" charset="0"/>
                <a:cs typeface="Arial" charset="0"/>
              </a:defRPr>
            </a:lvl9pPr>
          </a:lstStyle>
          <a:p>
            <a:pPr eaLnBrk="1" hangingPunct="1">
              <a:spcBef>
                <a:spcPct val="0"/>
              </a:spcBef>
              <a:buFontTx/>
              <a:buNone/>
            </a:pPr>
            <a:endParaRPr lang="en-GB" altLang="en-US" sz="1800">
              <a:latin typeface="Arial" charset="0"/>
            </a:endParaRPr>
          </a:p>
        </p:txBody>
      </p:sp>
      <p:sp>
        <p:nvSpPr>
          <p:cNvPr id="16388" name="AutoShape 10" descr="grad"/>
          <p:cNvSpPr>
            <a:spLocks noChangeAspect="1" noChangeArrowheads="1"/>
          </p:cNvSpPr>
          <p:nvPr/>
        </p:nvSpPr>
        <p:spPr bwMode="auto">
          <a:xfrm>
            <a:off x="63500" y="-136525"/>
            <a:ext cx="190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5400">
                <a:solidFill>
                  <a:schemeClr val="tx1"/>
                </a:solidFill>
                <a:latin typeface="Boopee" pitchFamily="2" charset="0"/>
                <a:cs typeface="Arial" charset="0"/>
              </a:defRPr>
            </a:lvl1pPr>
            <a:lvl2pPr marL="742950" indent="-285750" eaLnBrk="0" hangingPunct="0">
              <a:spcBef>
                <a:spcPct val="20000"/>
              </a:spcBef>
              <a:buChar char="–"/>
              <a:defRPr sz="5400">
                <a:solidFill>
                  <a:schemeClr val="tx1"/>
                </a:solidFill>
                <a:latin typeface="Boopee" pitchFamily="2" charset="0"/>
                <a:cs typeface="Arial" charset="0"/>
              </a:defRPr>
            </a:lvl2pPr>
            <a:lvl3pPr marL="1143000" indent="-228600" eaLnBrk="0" hangingPunct="0">
              <a:spcBef>
                <a:spcPct val="20000"/>
              </a:spcBef>
              <a:buChar char="•"/>
              <a:defRPr sz="5400">
                <a:solidFill>
                  <a:schemeClr val="tx1"/>
                </a:solidFill>
                <a:latin typeface="Boopee" pitchFamily="2" charset="0"/>
                <a:cs typeface="Arial" charset="0"/>
              </a:defRPr>
            </a:lvl3pPr>
            <a:lvl4pPr marL="1600200" indent="-228600" eaLnBrk="0" hangingPunct="0">
              <a:spcBef>
                <a:spcPct val="20000"/>
              </a:spcBef>
              <a:buChar char="–"/>
              <a:defRPr sz="5400">
                <a:solidFill>
                  <a:schemeClr val="tx1"/>
                </a:solidFill>
                <a:latin typeface="Boopee" pitchFamily="2" charset="0"/>
                <a:cs typeface="Arial" charset="0"/>
              </a:defRPr>
            </a:lvl4pPr>
            <a:lvl5pPr marL="2057400" indent="-228600" eaLnBrk="0" hangingPunct="0">
              <a:spcBef>
                <a:spcPct val="20000"/>
              </a:spcBef>
              <a:buChar char="»"/>
              <a:defRPr sz="5400">
                <a:solidFill>
                  <a:schemeClr val="tx1"/>
                </a:solidFill>
                <a:latin typeface="Boopee" pitchFamily="2" charset="0"/>
                <a:cs typeface="Arial" charset="0"/>
              </a:defRPr>
            </a:lvl5pPr>
            <a:lvl6pPr marL="2514600" indent="-228600" eaLnBrk="0" fontAlgn="base" hangingPunct="0">
              <a:spcBef>
                <a:spcPct val="20000"/>
              </a:spcBef>
              <a:spcAft>
                <a:spcPct val="0"/>
              </a:spcAft>
              <a:buChar char="»"/>
              <a:defRPr sz="5400">
                <a:solidFill>
                  <a:schemeClr val="tx1"/>
                </a:solidFill>
                <a:latin typeface="Boopee" pitchFamily="2" charset="0"/>
                <a:cs typeface="Arial" charset="0"/>
              </a:defRPr>
            </a:lvl6pPr>
            <a:lvl7pPr marL="2971800" indent="-228600" eaLnBrk="0" fontAlgn="base" hangingPunct="0">
              <a:spcBef>
                <a:spcPct val="20000"/>
              </a:spcBef>
              <a:spcAft>
                <a:spcPct val="0"/>
              </a:spcAft>
              <a:buChar char="»"/>
              <a:defRPr sz="5400">
                <a:solidFill>
                  <a:schemeClr val="tx1"/>
                </a:solidFill>
                <a:latin typeface="Boopee" pitchFamily="2" charset="0"/>
                <a:cs typeface="Arial" charset="0"/>
              </a:defRPr>
            </a:lvl7pPr>
            <a:lvl8pPr marL="3429000" indent="-228600" eaLnBrk="0" fontAlgn="base" hangingPunct="0">
              <a:spcBef>
                <a:spcPct val="20000"/>
              </a:spcBef>
              <a:spcAft>
                <a:spcPct val="0"/>
              </a:spcAft>
              <a:buChar char="»"/>
              <a:defRPr sz="5400">
                <a:solidFill>
                  <a:schemeClr val="tx1"/>
                </a:solidFill>
                <a:latin typeface="Boopee" pitchFamily="2" charset="0"/>
                <a:cs typeface="Arial" charset="0"/>
              </a:defRPr>
            </a:lvl8pPr>
            <a:lvl9pPr marL="3886200" indent="-228600" eaLnBrk="0" fontAlgn="base" hangingPunct="0">
              <a:spcBef>
                <a:spcPct val="20000"/>
              </a:spcBef>
              <a:spcAft>
                <a:spcPct val="0"/>
              </a:spcAft>
              <a:buChar char="»"/>
              <a:defRPr sz="5400">
                <a:solidFill>
                  <a:schemeClr val="tx1"/>
                </a:solidFill>
                <a:latin typeface="Boopee" pitchFamily="2" charset="0"/>
                <a:cs typeface="Arial" charset="0"/>
              </a:defRPr>
            </a:lvl9pPr>
          </a:lstStyle>
          <a:p>
            <a:pPr eaLnBrk="1" hangingPunct="1">
              <a:spcBef>
                <a:spcPct val="0"/>
              </a:spcBef>
              <a:buFontTx/>
              <a:buNone/>
            </a:pPr>
            <a:endParaRPr lang="en-GB" altLang="en-US" sz="1800">
              <a:latin typeface="Arial" charset="0"/>
            </a:endParaRPr>
          </a:p>
        </p:txBody>
      </p:sp>
      <p:sp>
        <p:nvSpPr>
          <p:cNvPr id="16389" name="Title 8"/>
          <p:cNvSpPr>
            <a:spLocks noGrp="1"/>
          </p:cNvSpPr>
          <p:nvPr>
            <p:ph type="title"/>
          </p:nvPr>
        </p:nvSpPr>
        <p:spPr>
          <a:xfrm>
            <a:off x="4139952" y="3068960"/>
            <a:ext cx="4676820" cy="1371600"/>
          </a:xfrm>
        </p:spPr>
        <p:txBody>
          <a:bodyPr>
            <a:noAutofit/>
          </a:bodyPr>
          <a:lstStyle/>
          <a:p>
            <a:pPr algn="r"/>
            <a:r>
              <a:rPr lang="en-US" sz="3200" dirty="0">
                <a:solidFill>
                  <a:srgbClr val="FF6600"/>
                </a:solidFill>
                <a:latin typeface="+mn-lt"/>
                <a:cs typeface="Calibri Light" panose="020F0302020204030204" pitchFamily="34" charset="0"/>
              </a:rPr>
              <a:t>“(Remember) when Luqmaan said to his son, while he was advising him, “My dear son, do not ascribe partners to Allah. Indeed, ascribing partners to Allah (</a:t>
            </a:r>
            <a:r>
              <a:rPr lang="en-US" sz="3200" i="1" dirty="0">
                <a:solidFill>
                  <a:srgbClr val="FF6600"/>
                </a:solidFill>
                <a:latin typeface="+mn-lt"/>
                <a:cs typeface="Calibri Light" panose="020F0302020204030204" pitchFamily="34" charset="0"/>
              </a:rPr>
              <a:t>shirk</a:t>
            </a:r>
            <a:r>
              <a:rPr lang="en-US" sz="3200" dirty="0">
                <a:solidFill>
                  <a:srgbClr val="FF6600"/>
                </a:solidFill>
                <a:latin typeface="+mn-lt"/>
                <a:cs typeface="Calibri Light" panose="020F0302020204030204" pitchFamily="34" charset="0"/>
              </a:rPr>
              <a:t>) is a grave transgression”</a:t>
            </a:r>
            <a:br>
              <a:rPr lang="en-PK" sz="3200" dirty="0">
                <a:solidFill>
                  <a:srgbClr val="FF6600"/>
                </a:solidFill>
                <a:latin typeface="+mn-lt"/>
                <a:cs typeface="Calibri Light" panose="020F0302020204030204" pitchFamily="34" charset="0"/>
              </a:rPr>
            </a:br>
            <a:r>
              <a:rPr lang="en-US" sz="2400" dirty="0">
                <a:solidFill>
                  <a:srgbClr val="FF6600"/>
                </a:solidFill>
                <a:latin typeface="+mn-lt"/>
                <a:cs typeface="Calibri Light" panose="020F0302020204030204" pitchFamily="34" charset="0"/>
              </a:rPr>
              <a:t>31:13</a:t>
            </a:r>
            <a:r>
              <a:rPr lang="en-US" sz="3200" dirty="0">
                <a:solidFill>
                  <a:srgbClr val="FF6600"/>
                </a:solidFill>
                <a:latin typeface="+mn-lt"/>
                <a:cs typeface="Calibri Light" panose="020F0302020204030204" pitchFamily="34" charset="0"/>
              </a:rPr>
              <a:t> </a:t>
            </a:r>
            <a:br>
              <a:rPr lang="en-PK" sz="3200" dirty="0">
                <a:solidFill>
                  <a:srgbClr val="FF6600"/>
                </a:solidFill>
                <a:latin typeface="+mn-lt"/>
                <a:cs typeface="Calibri Light" panose="020F0302020204030204" pitchFamily="34" charset="0"/>
              </a:rPr>
            </a:br>
            <a:endParaRPr lang="en-GB" altLang="en-US" sz="3200" dirty="0">
              <a:solidFill>
                <a:srgbClr val="FF6600"/>
              </a:solidFill>
              <a:latin typeface="+mn-lt"/>
              <a:cs typeface="Calibri Light" panose="020F0302020204030204" pitchFamily="34" charset="0"/>
            </a:endParaRPr>
          </a:p>
        </p:txBody>
      </p:sp>
    </p:spTree>
    <p:extLst>
      <p:ext uri="{BB962C8B-B14F-4D97-AF65-F5344CB8AC3E}">
        <p14:creationId xmlns:p14="http://schemas.microsoft.com/office/powerpoint/2010/main" val="1762811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6388" name="AutoShape 10" descr="grad"/>
          <p:cNvSpPr>
            <a:spLocks noChangeAspect="1" noChangeArrowheads="1"/>
          </p:cNvSpPr>
          <p:nvPr/>
        </p:nvSpPr>
        <p:spPr bwMode="auto">
          <a:xfrm>
            <a:off x="63500" y="-136525"/>
            <a:ext cx="190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5400">
                <a:solidFill>
                  <a:schemeClr val="tx1"/>
                </a:solidFill>
                <a:latin typeface="Boopee" pitchFamily="2" charset="0"/>
                <a:cs typeface="Arial" charset="0"/>
              </a:defRPr>
            </a:lvl1pPr>
            <a:lvl2pPr marL="742950" indent="-285750" eaLnBrk="0" hangingPunct="0">
              <a:spcBef>
                <a:spcPct val="20000"/>
              </a:spcBef>
              <a:buChar char="–"/>
              <a:defRPr sz="5400">
                <a:solidFill>
                  <a:schemeClr val="tx1"/>
                </a:solidFill>
                <a:latin typeface="Boopee" pitchFamily="2" charset="0"/>
                <a:cs typeface="Arial" charset="0"/>
              </a:defRPr>
            </a:lvl2pPr>
            <a:lvl3pPr marL="1143000" indent="-228600" eaLnBrk="0" hangingPunct="0">
              <a:spcBef>
                <a:spcPct val="20000"/>
              </a:spcBef>
              <a:buChar char="•"/>
              <a:defRPr sz="5400">
                <a:solidFill>
                  <a:schemeClr val="tx1"/>
                </a:solidFill>
                <a:latin typeface="Boopee" pitchFamily="2" charset="0"/>
                <a:cs typeface="Arial" charset="0"/>
              </a:defRPr>
            </a:lvl3pPr>
            <a:lvl4pPr marL="1600200" indent="-228600" eaLnBrk="0" hangingPunct="0">
              <a:spcBef>
                <a:spcPct val="20000"/>
              </a:spcBef>
              <a:buChar char="–"/>
              <a:defRPr sz="5400">
                <a:solidFill>
                  <a:schemeClr val="tx1"/>
                </a:solidFill>
                <a:latin typeface="Boopee" pitchFamily="2" charset="0"/>
                <a:cs typeface="Arial" charset="0"/>
              </a:defRPr>
            </a:lvl4pPr>
            <a:lvl5pPr marL="2057400" indent="-228600" eaLnBrk="0" hangingPunct="0">
              <a:spcBef>
                <a:spcPct val="20000"/>
              </a:spcBef>
              <a:buChar char="»"/>
              <a:defRPr sz="5400">
                <a:solidFill>
                  <a:schemeClr val="tx1"/>
                </a:solidFill>
                <a:latin typeface="Boopee" pitchFamily="2" charset="0"/>
                <a:cs typeface="Arial" charset="0"/>
              </a:defRPr>
            </a:lvl5pPr>
            <a:lvl6pPr marL="2514600" indent="-228600" eaLnBrk="0" fontAlgn="base" hangingPunct="0">
              <a:spcBef>
                <a:spcPct val="20000"/>
              </a:spcBef>
              <a:spcAft>
                <a:spcPct val="0"/>
              </a:spcAft>
              <a:buChar char="»"/>
              <a:defRPr sz="5400">
                <a:solidFill>
                  <a:schemeClr val="tx1"/>
                </a:solidFill>
                <a:latin typeface="Boopee" pitchFamily="2" charset="0"/>
                <a:cs typeface="Arial" charset="0"/>
              </a:defRPr>
            </a:lvl6pPr>
            <a:lvl7pPr marL="2971800" indent="-228600" eaLnBrk="0" fontAlgn="base" hangingPunct="0">
              <a:spcBef>
                <a:spcPct val="20000"/>
              </a:spcBef>
              <a:spcAft>
                <a:spcPct val="0"/>
              </a:spcAft>
              <a:buChar char="»"/>
              <a:defRPr sz="5400">
                <a:solidFill>
                  <a:schemeClr val="tx1"/>
                </a:solidFill>
                <a:latin typeface="Boopee" pitchFamily="2" charset="0"/>
                <a:cs typeface="Arial" charset="0"/>
              </a:defRPr>
            </a:lvl7pPr>
            <a:lvl8pPr marL="3429000" indent="-228600" eaLnBrk="0" fontAlgn="base" hangingPunct="0">
              <a:spcBef>
                <a:spcPct val="20000"/>
              </a:spcBef>
              <a:spcAft>
                <a:spcPct val="0"/>
              </a:spcAft>
              <a:buChar char="»"/>
              <a:defRPr sz="5400">
                <a:solidFill>
                  <a:schemeClr val="tx1"/>
                </a:solidFill>
                <a:latin typeface="Boopee" pitchFamily="2" charset="0"/>
                <a:cs typeface="Arial" charset="0"/>
              </a:defRPr>
            </a:lvl8pPr>
            <a:lvl9pPr marL="3886200" indent="-228600" eaLnBrk="0" fontAlgn="base" hangingPunct="0">
              <a:spcBef>
                <a:spcPct val="20000"/>
              </a:spcBef>
              <a:spcAft>
                <a:spcPct val="0"/>
              </a:spcAft>
              <a:buChar char="»"/>
              <a:defRPr sz="5400">
                <a:solidFill>
                  <a:schemeClr val="tx1"/>
                </a:solidFill>
                <a:latin typeface="Boopee" pitchFamily="2" charset="0"/>
                <a:cs typeface="Arial" charset="0"/>
              </a:defRPr>
            </a:lvl9pPr>
          </a:lstStyle>
          <a:p>
            <a:pPr eaLnBrk="1" hangingPunct="1">
              <a:spcBef>
                <a:spcPct val="0"/>
              </a:spcBef>
              <a:buFontTx/>
              <a:buNone/>
            </a:pPr>
            <a:endParaRPr lang="en-GB" altLang="en-US" sz="1800">
              <a:latin typeface="Arial" charset="0"/>
            </a:endParaRPr>
          </a:p>
        </p:txBody>
      </p:sp>
      <p:pic>
        <p:nvPicPr>
          <p:cNvPr id="8" name="Picture 7">
            <a:extLst>
              <a:ext uri="{FF2B5EF4-FFF2-40B4-BE49-F238E27FC236}">
                <a16:creationId xmlns:a16="http://schemas.microsoft.com/office/drawing/2014/main" id="{C9C3173E-FA63-43FC-A318-BD1E7F88425B}"/>
              </a:ext>
            </a:extLst>
          </p:cNvPr>
          <p:cNvPicPr>
            <a:picLocks noChangeAspect="1"/>
          </p:cNvPicPr>
          <p:nvPr/>
        </p:nvPicPr>
        <p:blipFill>
          <a:blip r:embed="rId3"/>
          <a:stretch>
            <a:fillRect/>
          </a:stretch>
        </p:blipFill>
        <p:spPr>
          <a:xfrm>
            <a:off x="251520" y="891506"/>
            <a:ext cx="7143750" cy="57435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Picture 11">
            <a:extLst>
              <a:ext uri="{FF2B5EF4-FFF2-40B4-BE49-F238E27FC236}">
                <a16:creationId xmlns:a16="http://schemas.microsoft.com/office/drawing/2014/main" id="{AFE17649-05E4-44D0-BE04-5AE2731DD1A1}"/>
              </a:ext>
            </a:extLst>
          </p:cNvPr>
          <p:cNvPicPr>
            <a:picLocks noChangeAspect="1"/>
          </p:cNvPicPr>
          <p:nvPr/>
        </p:nvPicPr>
        <p:blipFill rotWithShape="1">
          <a:blip r:embed="rId4"/>
          <a:srcRect l="3539" t="2701" r="3539" b="2701"/>
          <a:stretch/>
        </p:blipFill>
        <p:spPr>
          <a:xfrm>
            <a:off x="93188" y="-101650"/>
            <a:ext cx="8826726" cy="596649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7453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8" name="AutoShape 10" descr="grad"/>
          <p:cNvSpPr>
            <a:spLocks noChangeAspect="1" noChangeArrowheads="1"/>
          </p:cNvSpPr>
          <p:nvPr/>
        </p:nvSpPr>
        <p:spPr bwMode="auto">
          <a:xfrm>
            <a:off x="63500" y="-136525"/>
            <a:ext cx="190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5400">
                <a:solidFill>
                  <a:schemeClr val="tx1"/>
                </a:solidFill>
                <a:latin typeface="Boopee" pitchFamily="2" charset="0"/>
                <a:cs typeface="Arial" charset="0"/>
              </a:defRPr>
            </a:lvl1pPr>
            <a:lvl2pPr marL="742950" indent="-285750" eaLnBrk="0" hangingPunct="0">
              <a:spcBef>
                <a:spcPct val="20000"/>
              </a:spcBef>
              <a:buChar char="–"/>
              <a:defRPr sz="5400">
                <a:solidFill>
                  <a:schemeClr val="tx1"/>
                </a:solidFill>
                <a:latin typeface="Boopee" pitchFamily="2" charset="0"/>
                <a:cs typeface="Arial" charset="0"/>
              </a:defRPr>
            </a:lvl2pPr>
            <a:lvl3pPr marL="1143000" indent="-228600" eaLnBrk="0" hangingPunct="0">
              <a:spcBef>
                <a:spcPct val="20000"/>
              </a:spcBef>
              <a:buChar char="•"/>
              <a:defRPr sz="5400">
                <a:solidFill>
                  <a:schemeClr val="tx1"/>
                </a:solidFill>
                <a:latin typeface="Boopee" pitchFamily="2" charset="0"/>
                <a:cs typeface="Arial" charset="0"/>
              </a:defRPr>
            </a:lvl3pPr>
            <a:lvl4pPr marL="1600200" indent="-228600" eaLnBrk="0" hangingPunct="0">
              <a:spcBef>
                <a:spcPct val="20000"/>
              </a:spcBef>
              <a:buChar char="–"/>
              <a:defRPr sz="5400">
                <a:solidFill>
                  <a:schemeClr val="tx1"/>
                </a:solidFill>
                <a:latin typeface="Boopee" pitchFamily="2" charset="0"/>
                <a:cs typeface="Arial" charset="0"/>
              </a:defRPr>
            </a:lvl4pPr>
            <a:lvl5pPr marL="2057400" indent="-228600" eaLnBrk="0" hangingPunct="0">
              <a:spcBef>
                <a:spcPct val="20000"/>
              </a:spcBef>
              <a:buChar char="»"/>
              <a:defRPr sz="5400">
                <a:solidFill>
                  <a:schemeClr val="tx1"/>
                </a:solidFill>
                <a:latin typeface="Boopee" pitchFamily="2" charset="0"/>
                <a:cs typeface="Arial" charset="0"/>
              </a:defRPr>
            </a:lvl5pPr>
            <a:lvl6pPr marL="2514600" indent="-228600" eaLnBrk="0" fontAlgn="base" hangingPunct="0">
              <a:spcBef>
                <a:spcPct val="20000"/>
              </a:spcBef>
              <a:spcAft>
                <a:spcPct val="0"/>
              </a:spcAft>
              <a:buChar char="»"/>
              <a:defRPr sz="5400">
                <a:solidFill>
                  <a:schemeClr val="tx1"/>
                </a:solidFill>
                <a:latin typeface="Boopee" pitchFamily="2" charset="0"/>
                <a:cs typeface="Arial" charset="0"/>
              </a:defRPr>
            </a:lvl6pPr>
            <a:lvl7pPr marL="2971800" indent="-228600" eaLnBrk="0" fontAlgn="base" hangingPunct="0">
              <a:spcBef>
                <a:spcPct val="20000"/>
              </a:spcBef>
              <a:spcAft>
                <a:spcPct val="0"/>
              </a:spcAft>
              <a:buChar char="»"/>
              <a:defRPr sz="5400">
                <a:solidFill>
                  <a:schemeClr val="tx1"/>
                </a:solidFill>
                <a:latin typeface="Boopee" pitchFamily="2" charset="0"/>
                <a:cs typeface="Arial" charset="0"/>
              </a:defRPr>
            </a:lvl7pPr>
            <a:lvl8pPr marL="3429000" indent="-228600" eaLnBrk="0" fontAlgn="base" hangingPunct="0">
              <a:spcBef>
                <a:spcPct val="20000"/>
              </a:spcBef>
              <a:spcAft>
                <a:spcPct val="0"/>
              </a:spcAft>
              <a:buChar char="»"/>
              <a:defRPr sz="5400">
                <a:solidFill>
                  <a:schemeClr val="tx1"/>
                </a:solidFill>
                <a:latin typeface="Boopee" pitchFamily="2" charset="0"/>
                <a:cs typeface="Arial" charset="0"/>
              </a:defRPr>
            </a:lvl8pPr>
            <a:lvl9pPr marL="3886200" indent="-228600" eaLnBrk="0" fontAlgn="base" hangingPunct="0">
              <a:spcBef>
                <a:spcPct val="20000"/>
              </a:spcBef>
              <a:spcAft>
                <a:spcPct val="0"/>
              </a:spcAft>
              <a:buChar char="»"/>
              <a:defRPr sz="5400">
                <a:solidFill>
                  <a:schemeClr val="tx1"/>
                </a:solidFill>
                <a:latin typeface="Boopee" pitchFamily="2" charset="0"/>
                <a:cs typeface="Arial" charset="0"/>
              </a:defRPr>
            </a:lvl9pPr>
          </a:lstStyle>
          <a:p>
            <a:pPr eaLnBrk="1" hangingPunct="1">
              <a:spcBef>
                <a:spcPct val="0"/>
              </a:spcBef>
              <a:buFontTx/>
              <a:buNone/>
            </a:pPr>
            <a:endParaRPr lang="en-GB" altLang="en-US" sz="1800">
              <a:latin typeface="Arial" charset="0"/>
            </a:endParaRPr>
          </a:p>
        </p:txBody>
      </p:sp>
      <p:sp>
        <p:nvSpPr>
          <p:cNvPr id="4" name="Title 3">
            <a:extLst>
              <a:ext uri="{FF2B5EF4-FFF2-40B4-BE49-F238E27FC236}">
                <a16:creationId xmlns:a16="http://schemas.microsoft.com/office/drawing/2014/main" id="{21C7CF76-CCC2-5949-A54F-1B1D45CADD2C}"/>
              </a:ext>
            </a:extLst>
          </p:cNvPr>
          <p:cNvSpPr>
            <a:spLocks noGrp="1"/>
          </p:cNvSpPr>
          <p:nvPr>
            <p:ph type="title"/>
          </p:nvPr>
        </p:nvSpPr>
        <p:spPr>
          <a:xfrm>
            <a:off x="287524" y="320675"/>
            <a:ext cx="8568952" cy="1371600"/>
          </a:xfrm>
        </p:spPr>
        <p:txBody>
          <a:bodyPr>
            <a:noAutofit/>
          </a:bodyPr>
          <a:lstStyle/>
          <a:p>
            <a:pPr algn="ctr"/>
            <a:r>
              <a:rPr lang="en-US" sz="4800" b="1" dirty="0">
                <a:solidFill>
                  <a:srgbClr val="FF6600"/>
                </a:solidFill>
              </a:rPr>
              <a:t>Islam also teaches parents to be fair to all their children</a:t>
            </a:r>
            <a:r>
              <a:rPr lang="en-PK" sz="4800" dirty="0">
                <a:solidFill>
                  <a:srgbClr val="FF6600"/>
                </a:solidFill>
              </a:rPr>
              <a:t> </a:t>
            </a:r>
          </a:p>
        </p:txBody>
      </p:sp>
      <p:pic>
        <p:nvPicPr>
          <p:cNvPr id="2" name="Picture 1">
            <a:extLst>
              <a:ext uri="{FF2B5EF4-FFF2-40B4-BE49-F238E27FC236}">
                <a16:creationId xmlns:a16="http://schemas.microsoft.com/office/drawing/2014/main" id="{0C97AA90-FE9B-4391-81CD-D7449BECDA70}"/>
              </a:ext>
            </a:extLst>
          </p:cNvPr>
          <p:cNvPicPr>
            <a:picLocks noChangeAspect="1"/>
          </p:cNvPicPr>
          <p:nvPr/>
        </p:nvPicPr>
        <p:blipFill>
          <a:blip r:embed="rId3"/>
          <a:stretch>
            <a:fillRect/>
          </a:stretch>
        </p:blipFill>
        <p:spPr>
          <a:xfrm>
            <a:off x="-11435" y="1692275"/>
            <a:ext cx="9144000" cy="6092991"/>
          </a:xfrm>
          <a:prstGeom prst="rect">
            <a:avLst/>
          </a:prstGeom>
        </p:spPr>
      </p:pic>
    </p:spTree>
    <p:extLst>
      <p:ext uri="{BB962C8B-B14F-4D97-AF65-F5344CB8AC3E}">
        <p14:creationId xmlns:p14="http://schemas.microsoft.com/office/powerpoint/2010/main" val="70414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8" name="AutoShape 10" descr="grad"/>
          <p:cNvSpPr>
            <a:spLocks noChangeAspect="1" noChangeArrowheads="1"/>
          </p:cNvSpPr>
          <p:nvPr/>
        </p:nvSpPr>
        <p:spPr bwMode="auto">
          <a:xfrm>
            <a:off x="63500" y="-136525"/>
            <a:ext cx="190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5400">
                <a:solidFill>
                  <a:schemeClr val="tx1"/>
                </a:solidFill>
                <a:latin typeface="Boopee" pitchFamily="2" charset="0"/>
                <a:cs typeface="Arial" charset="0"/>
              </a:defRPr>
            </a:lvl1pPr>
            <a:lvl2pPr marL="742950" indent="-285750" eaLnBrk="0" hangingPunct="0">
              <a:spcBef>
                <a:spcPct val="20000"/>
              </a:spcBef>
              <a:buChar char="–"/>
              <a:defRPr sz="5400">
                <a:solidFill>
                  <a:schemeClr val="tx1"/>
                </a:solidFill>
                <a:latin typeface="Boopee" pitchFamily="2" charset="0"/>
                <a:cs typeface="Arial" charset="0"/>
              </a:defRPr>
            </a:lvl2pPr>
            <a:lvl3pPr marL="1143000" indent="-228600" eaLnBrk="0" hangingPunct="0">
              <a:spcBef>
                <a:spcPct val="20000"/>
              </a:spcBef>
              <a:buChar char="•"/>
              <a:defRPr sz="5400">
                <a:solidFill>
                  <a:schemeClr val="tx1"/>
                </a:solidFill>
                <a:latin typeface="Boopee" pitchFamily="2" charset="0"/>
                <a:cs typeface="Arial" charset="0"/>
              </a:defRPr>
            </a:lvl3pPr>
            <a:lvl4pPr marL="1600200" indent="-228600" eaLnBrk="0" hangingPunct="0">
              <a:spcBef>
                <a:spcPct val="20000"/>
              </a:spcBef>
              <a:buChar char="–"/>
              <a:defRPr sz="5400">
                <a:solidFill>
                  <a:schemeClr val="tx1"/>
                </a:solidFill>
                <a:latin typeface="Boopee" pitchFamily="2" charset="0"/>
                <a:cs typeface="Arial" charset="0"/>
              </a:defRPr>
            </a:lvl4pPr>
            <a:lvl5pPr marL="2057400" indent="-228600" eaLnBrk="0" hangingPunct="0">
              <a:spcBef>
                <a:spcPct val="20000"/>
              </a:spcBef>
              <a:buChar char="»"/>
              <a:defRPr sz="5400">
                <a:solidFill>
                  <a:schemeClr val="tx1"/>
                </a:solidFill>
                <a:latin typeface="Boopee" pitchFamily="2" charset="0"/>
                <a:cs typeface="Arial" charset="0"/>
              </a:defRPr>
            </a:lvl5pPr>
            <a:lvl6pPr marL="2514600" indent="-228600" eaLnBrk="0" fontAlgn="base" hangingPunct="0">
              <a:spcBef>
                <a:spcPct val="20000"/>
              </a:spcBef>
              <a:spcAft>
                <a:spcPct val="0"/>
              </a:spcAft>
              <a:buChar char="»"/>
              <a:defRPr sz="5400">
                <a:solidFill>
                  <a:schemeClr val="tx1"/>
                </a:solidFill>
                <a:latin typeface="Boopee" pitchFamily="2" charset="0"/>
                <a:cs typeface="Arial" charset="0"/>
              </a:defRPr>
            </a:lvl6pPr>
            <a:lvl7pPr marL="2971800" indent="-228600" eaLnBrk="0" fontAlgn="base" hangingPunct="0">
              <a:spcBef>
                <a:spcPct val="20000"/>
              </a:spcBef>
              <a:spcAft>
                <a:spcPct val="0"/>
              </a:spcAft>
              <a:buChar char="»"/>
              <a:defRPr sz="5400">
                <a:solidFill>
                  <a:schemeClr val="tx1"/>
                </a:solidFill>
                <a:latin typeface="Boopee" pitchFamily="2" charset="0"/>
                <a:cs typeface="Arial" charset="0"/>
              </a:defRPr>
            </a:lvl7pPr>
            <a:lvl8pPr marL="3429000" indent="-228600" eaLnBrk="0" fontAlgn="base" hangingPunct="0">
              <a:spcBef>
                <a:spcPct val="20000"/>
              </a:spcBef>
              <a:spcAft>
                <a:spcPct val="0"/>
              </a:spcAft>
              <a:buChar char="»"/>
              <a:defRPr sz="5400">
                <a:solidFill>
                  <a:schemeClr val="tx1"/>
                </a:solidFill>
                <a:latin typeface="Boopee" pitchFamily="2" charset="0"/>
                <a:cs typeface="Arial" charset="0"/>
              </a:defRPr>
            </a:lvl8pPr>
            <a:lvl9pPr marL="3886200" indent="-228600" eaLnBrk="0" fontAlgn="base" hangingPunct="0">
              <a:spcBef>
                <a:spcPct val="20000"/>
              </a:spcBef>
              <a:spcAft>
                <a:spcPct val="0"/>
              </a:spcAft>
              <a:buChar char="»"/>
              <a:defRPr sz="5400">
                <a:solidFill>
                  <a:schemeClr val="tx1"/>
                </a:solidFill>
                <a:latin typeface="Boopee" pitchFamily="2" charset="0"/>
                <a:cs typeface="Arial" charset="0"/>
              </a:defRPr>
            </a:lvl9pPr>
          </a:lstStyle>
          <a:p>
            <a:pPr eaLnBrk="1" hangingPunct="1">
              <a:spcBef>
                <a:spcPct val="0"/>
              </a:spcBef>
              <a:buFontTx/>
              <a:buNone/>
            </a:pPr>
            <a:endParaRPr lang="en-GB" altLang="en-US" sz="1800">
              <a:latin typeface="Arial" charset="0"/>
            </a:endParaRPr>
          </a:p>
        </p:txBody>
      </p:sp>
      <p:pic>
        <p:nvPicPr>
          <p:cNvPr id="8" name="Picture 7">
            <a:extLst>
              <a:ext uri="{FF2B5EF4-FFF2-40B4-BE49-F238E27FC236}">
                <a16:creationId xmlns:a16="http://schemas.microsoft.com/office/drawing/2014/main" id="{7B7F56F5-1B10-477C-B43E-061E07F98D1B}"/>
              </a:ext>
            </a:extLst>
          </p:cNvPr>
          <p:cNvPicPr>
            <a:picLocks noChangeAspect="1"/>
          </p:cNvPicPr>
          <p:nvPr/>
        </p:nvPicPr>
        <p:blipFill>
          <a:blip r:embed="rId3"/>
          <a:stretch>
            <a:fillRect/>
          </a:stretch>
        </p:blipFill>
        <p:spPr>
          <a:xfrm>
            <a:off x="78858" y="149136"/>
            <a:ext cx="8986283" cy="1944793"/>
          </a:xfrm>
          <a:prstGeom prst="rect">
            <a:avLst/>
          </a:prstGeom>
        </p:spPr>
      </p:pic>
      <p:graphicFrame>
        <p:nvGraphicFramePr>
          <p:cNvPr id="9" name="Diagram 8">
            <a:extLst>
              <a:ext uri="{FF2B5EF4-FFF2-40B4-BE49-F238E27FC236}">
                <a16:creationId xmlns:a16="http://schemas.microsoft.com/office/drawing/2014/main" id="{7E8FBFB1-9D06-4375-B6B4-318918148D22}"/>
              </a:ext>
            </a:extLst>
          </p:cNvPr>
          <p:cNvGraphicFramePr/>
          <p:nvPr>
            <p:extLst>
              <p:ext uri="{D42A27DB-BD31-4B8C-83A1-F6EECF244321}">
                <p14:modId xmlns:p14="http://schemas.microsoft.com/office/powerpoint/2010/main" val="1784794315"/>
              </p:ext>
            </p:extLst>
          </p:nvPr>
        </p:nvGraphicFramePr>
        <p:xfrm>
          <a:off x="539552" y="1824160"/>
          <a:ext cx="8136904" cy="47731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37570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A07443-B67D-4036-9135-1AEEAEE36B7E}"/>
              </a:ext>
            </a:extLst>
          </p:cNvPr>
          <p:cNvPicPr>
            <a:picLocks noChangeAspect="1"/>
          </p:cNvPicPr>
          <p:nvPr/>
        </p:nvPicPr>
        <p:blipFill>
          <a:blip r:embed="rId3"/>
          <a:stretch>
            <a:fillRect/>
          </a:stretch>
        </p:blipFill>
        <p:spPr>
          <a:xfrm>
            <a:off x="0" y="0"/>
            <a:ext cx="9144000" cy="3278681"/>
          </a:xfrm>
          <a:prstGeom prst="rect">
            <a:avLst/>
          </a:prstGeom>
        </p:spPr>
      </p:pic>
      <p:sp>
        <p:nvSpPr>
          <p:cNvPr id="7" name="TextBox 6">
            <a:extLst>
              <a:ext uri="{FF2B5EF4-FFF2-40B4-BE49-F238E27FC236}">
                <a16:creationId xmlns:a16="http://schemas.microsoft.com/office/drawing/2014/main" id="{1CFC0E1F-AC37-9C41-9AAC-6938E3EBDC38}"/>
              </a:ext>
            </a:extLst>
          </p:cNvPr>
          <p:cNvSpPr txBox="1"/>
          <p:nvPr/>
        </p:nvSpPr>
        <p:spPr>
          <a:xfrm>
            <a:off x="323528" y="3400792"/>
            <a:ext cx="8712968" cy="3046988"/>
          </a:xfrm>
          <a:prstGeom prst="rect">
            <a:avLst/>
          </a:prstGeom>
          <a:noFill/>
        </p:spPr>
        <p:txBody>
          <a:bodyPr wrap="square" rtlCol="0">
            <a:spAutoFit/>
          </a:bodyPr>
          <a:lstStyle/>
          <a:p>
            <a:r>
              <a:rPr lang="en-US" altLang="ur-PK" sz="4000" b="1" dirty="0">
                <a:solidFill>
                  <a:schemeClr val="bg1"/>
                </a:solidFill>
                <a:latin typeface="+mn-lt"/>
              </a:rPr>
              <a:t>RECAP:</a:t>
            </a:r>
            <a:endParaRPr lang="en-US" altLang="ur-PK" sz="2800" b="1" dirty="0">
              <a:solidFill>
                <a:schemeClr val="bg1"/>
              </a:solidFill>
              <a:latin typeface="+mn-lt"/>
            </a:endParaRPr>
          </a:p>
          <a:p>
            <a:br>
              <a:rPr lang="en-US" altLang="ur-PK" sz="2800" b="1" dirty="0">
                <a:solidFill>
                  <a:srgbClr val="0070C0"/>
                </a:solidFill>
                <a:latin typeface="+mn-lt"/>
              </a:rPr>
            </a:br>
            <a:r>
              <a:rPr lang="en-US" altLang="ur-PK" sz="2800" b="1" dirty="0">
                <a:solidFill>
                  <a:srgbClr val="0070C0"/>
                </a:solidFill>
                <a:latin typeface="+mn-lt"/>
              </a:rPr>
              <a:t>- </a:t>
            </a:r>
            <a:r>
              <a:rPr lang="en-US" altLang="ur-PK" sz="3200" b="1" dirty="0">
                <a:solidFill>
                  <a:srgbClr val="0070C0"/>
                </a:solidFill>
                <a:latin typeface="+mn-lt"/>
              </a:rPr>
              <a:t>Insight into each others minds &amp; feelings</a:t>
            </a:r>
          </a:p>
          <a:p>
            <a:r>
              <a:rPr lang="en-US" altLang="ur-PK" sz="3200" b="1" dirty="0">
                <a:solidFill>
                  <a:srgbClr val="0070C0"/>
                </a:solidFill>
                <a:latin typeface="+mn-lt"/>
              </a:rPr>
              <a:t>- Rethink your relationship </a:t>
            </a:r>
          </a:p>
          <a:p>
            <a:r>
              <a:rPr lang="en-US" altLang="ur-PK" sz="3200" b="1" dirty="0">
                <a:solidFill>
                  <a:srgbClr val="0070C0"/>
                </a:solidFill>
                <a:latin typeface="+mn-lt"/>
              </a:rPr>
              <a:t>- Develop &amp; strengthen an understanding</a:t>
            </a:r>
          </a:p>
          <a:p>
            <a:endParaRPr lang="en-US" altLang="ur-PK" sz="2800" b="1" dirty="0">
              <a:solidFill>
                <a:srgbClr val="FF0000"/>
              </a:solidFill>
              <a:latin typeface="+mn-lt"/>
            </a:endParaRPr>
          </a:p>
        </p:txBody>
      </p:sp>
    </p:spTree>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346562-97DC-4EAC-B8B8-28399329E07B}"/>
              </a:ext>
            </a:extLst>
          </p:cNvPr>
          <p:cNvPicPr>
            <a:picLocks noChangeAspect="1"/>
          </p:cNvPicPr>
          <p:nvPr/>
        </p:nvPicPr>
        <p:blipFill>
          <a:blip r:embed="rId3"/>
          <a:stretch>
            <a:fillRect/>
          </a:stretch>
        </p:blipFill>
        <p:spPr>
          <a:xfrm>
            <a:off x="0" y="0"/>
            <a:ext cx="9142242" cy="6858000"/>
          </a:xfrm>
          <a:prstGeom prst="rect">
            <a:avLst/>
          </a:prstGeom>
        </p:spPr>
      </p:pic>
      <p:sp>
        <p:nvSpPr>
          <p:cNvPr id="4" name="TextBox 3">
            <a:extLst>
              <a:ext uri="{FF2B5EF4-FFF2-40B4-BE49-F238E27FC236}">
                <a16:creationId xmlns:a16="http://schemas.microsoft.com/office/drawing/2014/main" id="{6116DC2F-D916-EF47-A12E-2D506E99B913}"/>
              </a:ext>
            </a:extLst>
          </p:cNvPr>
          <p:cNvSpPr txBox="1"/>
          <p:nvPr/>
        </p:nvSpPr>
        <p:spPr>
          <a:xfrm>
            <a:off x="339086" y="1289953"/>
            <a:ext cx="8464070" cy="4708981"/>
          </a:xfrm>
          <a:prstGeom prst="rect">
            <a:avLst/>
          </a:prstGeom>
          <a:solidFill>
            <a:schemeClr val="bg1">
              <a:alpha val="23000"/>
            </a:schemeClr>
          </a:solidFill>
        </p:spPr>
        <p:txBody>
          <a:bodyPr wrap="square" rtlCol="0">
            <a:spAutoFit/>
          </a:bodyPr>
          <a:lstStyle/>
          <a:p>
            <a:pPr algn="ctr"/>
            <a:r>
              <a:rPr lang="en-US" sz="3600" b="1" dirty="0">
                <a:latin typeface="+mn-lt"/>
                <a:cs typeface="Calibri Light" panose="020F0302020204030204" pitchFamily="34" charset="0"/>
              </a:rPr>
              <a:t>“O you who believe, save yourselves and your families from a fire, the fuel of which is human beings and stones, appointed on which are angels, stern and severe, who do not disobey Allah in what He orders them, and do whatever they are to do”</a:t>
            </a:r>
            <a:endParaRPr lang="en-PK" sz="3600" b="1" dirty="0">
              <a:latin typeface="+mn-lt"/>
              <a:cs typeface="Calibri Light" panose="020F0302020204030204" pitchFamily="34" charset="0"/>
            </a:endParaRPr>
          </a:p>
          <a:p>
            <a:pPr algn="r"/>
            <a:r>
              <a:rPr lang="en-US" sz="2400" b="1" dirty="0">
                <a:latin typeface="+mn-lt"/>
                <a:cs typeface="Calibri Light" panose="020F0302020204030204" pitchFamily="34" charset="0"/>
              </a:rPr>
              <a:t>66:6 </a:t>
            </a:r>
            <a:endParaRPr lang="en-PK" sz="2400" b="1" dirty="0">
              <a:latin typeface="+mn-lt"/>
              <a:cs typeface="Calibri Light" panose="020F0302020204030204" pitchFamily="34" charset="0"/>
            </a:endParaRPr>
          </a:p>
          <a:p>
            <a:pPr algn="ctr"/>
            <a:endParaRPr lang="en-PK" sz="2400" b="1" dirty="0">
              <a:latin typeface="Arial Rounded MT Bold" panose="020F0704030504030204" pitchFamily="34" charset="77"/>
              <a:cs typeface="Calibri Light" panose="020F03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467544" y="808020"/>
            <a:ext cx="7848872" cy="1815707"/>
          </a:xfrm>
        </p:spPr>
        <p:txBody>
          <a:bodyPr vert="horz" lIns="91440" tIns="45720" rIns="91440" bIns="45720" rtlCol="0" anchor="ctr">
            <a:noAutofit/>
          </a:bodyPr>
          <a:lstStyle/>
          <a:p>
            <a:pPr algn="ctr"/>
            <a:r>
              <a:rPr lang="en-US" altLang="ur-PK" b="1" cap="all" spc="-100" dirty="0">
                <a:solidFill>
                  <a:srgbClr val="0070C0"/>
                </a:solidFill>
                <a:latin typeface="Century Gothic" panose="020B0502020202020204" pitchFamily="34" charset="0"/>
              </a:rPr>
              <a:t>Parents are also supposed to spend on their kids</a:t>
            </a:r>
            <a:br>
              <a:rPr lang="en-US" altLang="ur-PK" b="1" cap="all" spc="-100" dirty="0">
                <a:solidFill>
                  <a:srgbClr val="0070C0"/>
                </a:solidFill>
                <a:latin typeface="Century Gothic" panose="020B0502020202020204" pitchFamily="34" charset="0"/>
              </a:rPr>
            </a:br>
            <a:br>
              <a:rPr lang="en-US" altLang="ur-PK" b="1" cap="all" spc="-100" dirty="0">
                <a:solidFill>
                  <a:srgbClr val="0070C0"/>
                </a:solidFill>
                <a:latin typeface="Century Gothic" panose="020B0502020202020204" pitchFamily="34" charset="0"/>
              </a:rPr>
            </a:br>
            <a:br>
              <a:rPr lang="en-US" altLang="ur-PK" b="1" cap="all" spc="-100" dirty="0">
                <a:solidFill>
                  <a:srgbClr val="0070C0"/>
                </a:solidFill>
                <a:latin typeface="Century Gothic" panose="020B0502020202020204" pitchFamily="34" charset="0"/>
              </a:rPr>
            </a:br>
            <a:endParaRPr lang="en-US" altLang="ur-PK" b="1" cap="all" spc="-100" dirty="0">
              <a:solidFill>
                <a:srgbClr val="0070C0"/>
              </a:solidFill>
              <a:latin typeface="Century Gothic" panose="020B0502020202020204" pitchFamily="34" charset="0"/>
            </a:endParaRPr>
          </a:p>
        </p:txBody>
      </p:sp>
      <p:pic>
        <p:nvPicPr>
          <p:cNvPr id="4" name="Picture 3">
            <a:extLst>
              <a:ext uri="{FF2B5EF4-FFF2-40B4-BE49-F238E27FC236}">
                <a16:creationId xmlns:a16="http://schemas.microsoft.com/office/drawing/2014/main" id="{22CB2A7C-0D3D-4846-A060-014095F5E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291407"/>
            <a:ext cx="8496943" cy="5566593"/>
          </a:xfrm>
          <a:prstGeom prst="rect">
            <a:avLst/>
          </a:prstGeom>
          <a:ln>
            <a:noFill/>
          </a:ln>
          <a:effectLst>
            <a:softEdge rad="112500"/>
          </a:effectLst>
        </p:spPr>
      </p:pic>
      <p:sp>
        <p:nvSpPr>
          <p:cNvPr id="2" name="TextBox 1">
            <a:extLst>
              <a:ext uri="{FF2B5EF4-FFF2-40B4-BE49-F238E27FC236}">
                <a16:creationId xmlns:a16="http://schemas.microsoft.com/office/drawing/2014/main" id="{986D80C0-261A-45B0-A95C-7933CCCF04EF}"/>
              </a:ext>
            </a:extLst>
          </p:cNvPr>
          <p:cNvSpPr txBox="1"/>
          <p:nvPr/>
        </p:nvSpPr>
        <p:spPr>
          <a:xfrm>
            <a:off x="125759" y="5805264"/>
            <a:ext cx="8892480" cy="769441"/>
          </a:xfrm>
          <a:prstGeom prst="rect">
            <a:avLst/>
          </a:prstGeom>
          <a:solidFill>
            <a:schemeClr val="tx1">
              <a:alpha val="41000"/>
            </a:schemeClr>
          </a:solidFill>
        </p:spPr>
        <p:txBody>
          <a:bodyPr wrap="square" rtlCol="0">
            <a:spAutoFit/>
          </a:bodyPr>
          <a:lstStyle/>
          <a:p>
            <a:r>
              <a:rPr lang="en-US" sz="4400" b="1" dirty="0">
                <a:solidFill>
                  <a:srgbClr val="FF6600"/>
                </a:solidFill>
                <a:latin typeface="+mn-lt"/>
              </a:rPr>
              <a:t>In the form of money and time </a:t>
            </a:r>
          </a:p>
        </p:txBody>
      </p:sp>
    </p:spTree>
    <p:extLst>
      <p:ext uri="{BB962C8B-B14F-4D97-AF65-F5344CB8AC3E}">
        <p14:creationId xmlns:p14="http://schemas.microsoft.com/office/powerpoint/2010/main" val="168075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500"/>
                                        <p:tgtEl>
                                          <p:spTgt spid="225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251520" y="476672"/>
            <a:ext cx="8680448" cy="1538614"/>
          </a:xfrm>
        </p:spPr>
        <p:txBody>
          <a:bodyPr vert="horz" lIns="91440" tIns="45720" rIns="91440" bIns="45720" rtlCol="0" anchor="ctr">
            <a:noAutofit/>
          </a:bodyPr>
          <a:lstStyle/>
          <a:p>
            <a:pPr algn="ctr">
              <a:lnSpc>
                <a:spcPct val="83000"/>
              </a:lnSpc>
            </a:pPr>
            <a:r>
              <a:rPr lang="en-US" altLang="ur-PK" sz="3600" b="1" cap="all" spc="-100" dirty="0">
                <a:solidFill>
                  <a:schemeClr val="bg1"/>
                </a:solidFill>
                <a:latin typeface="Century Gothic" panose="020B0502020202020204" pitchFamily="34" charset="0"/>
              </a:rPr>
              <a:t>That doesn’t mean that children can stand in front of their parents with a long list of unreasonable demands!</a:t>
            </a:r>
          </a:p>
        </p:txBody>
      </p:sp>
      <p:pic>
        <p:nvPicPr>
          <p:cNvPr id="2" name="Picture 1">
            <a:extLst>
              <a:ext uri="{FF2B5EF4-FFF2-40B4-BE49-F238E27FC236}">
                <a16:creationId xmlns:a16="http://schemas.microsoft.com/office/drawing/2014/main" id="{9B9C68D5-F80D-4D72-A5CD-AE9BCFEB71AD}"/>
              </a:ext>
            </a:extLst>
          </p:cNvPr>
          <p:cNvPicPr>
            <a:picLocks noChangeAspect="1"/>
          </p:cNvPicPr>
          <p:nvPr/>
        </p:nvPicPr>
        <p:blipFill>
          <a:blip r:embed="rId3"/>
          <a:stretch>
            <a:fillRect/>
          </a:stretch>
        </p:blipFill>
        <p:spPr>
          <a:xfrm>
            <a:off x="1412818" y="1484784"/>
            <a:ext cx="5897693" cy="55446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71705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0F633C-B5DF-764F-8CB7-960F185234DF}"/>
              </a:ext>
            </a:extLst>
          </p:cNvPr>
          <p:cNvSpPr>
            <a:spLocks noGrp="1"/>
          </p:cNvSpPr>
          <p:nvPr>
            <p:ph type="title"/>
          </p:nvPr>
        </p:nvSpPr>
        <p:spPr>
          <a:xfrm>
            <a:off x="599532" y="2636912"/>
            <a:ext cx="7944936" cy="1371600"/>
          </a:xfrm>
        </p:spPr>
        <p:txBody>
          <a:bodyPr>
            <a:normAutofit fontScale="90000"/>
          </a:bodyPr>
          <a:lstStyle/>
          <a:p>
            <a:r>
              <a:rPr lang="en-PK" dirty="0">
                <a:latin typeface="+mn-lt"/>
                <a:cs typeface="Calibri" panose="020F0502020204030204" pitchFamily="34" charset="0"/>
              </a:rPr>
              <a:t>Appreciate and understand that your parents </a:t>
            </a:r>
            <a:r>
              <a:rPr lang="en-PK" b="1" i="1" dirty="0">
                <a:latin typeface="+mn-lt"/>
                <a:cs typeface="Calibri" panose="020F0502020204030204" pitchFamily="34" charset="0"/>
              </a:rPr>
              <a:t>have </a:t>
            </a:r>
            <a:r>
              <a:rPr lang="en-PK" dirty="0">
                <a:latin typeface="+mn-lt"/>
                <a:cs typeface="Calibri" panose="020F0502020204030204" pitchFamily="34" charset="0"/>
              </a:rPr>
              <a:t>to act as your parents</a:t>
            </a:r>
            <a:br>
              <a:rPr lang="en-PK" dirty="0">
                <a:latin typeface="+mn-lt"/>
                <a:cs typeface="Calibri" panose="020F0502020204030204" pitchFamily="34" charset="0"/>
              </a:rPr>
            </a:br>
            <a:br>
              <a:rPr lang="en-PK" dirty="0">
                <a:latin typeface="+mn-lt"/>
                <a:cs typeface="Calibri" panose="020F0502020204030204" pitchFamily="34" charset="0"/>
              </a:rPr>
            </a:br>
            <a:r>
              <a:rPr lang="en-PK" dirty="0">
                <a:solidFill>
                  <a:srgbClr val="FF6600"/>
                </a:solidFill>
                <a:latin typeface="+mn-lt"/>
                <a:cs typeface="Calibri" panose="020F0502020204030204" pitchFamily="34" charset="0"/>
              </a:rPr>
              <a:t>- it’s the obligation Allah has placed on them to raise you as good </a:t>
            </a:r>
            <a:r>
              <a:rPr lang="en-US" dirty="0">
                <a:solidFill>
                  <a:srgbClr val="FF6600"/>
                </a:solidFill>
                <a:latin typeface="+mn-lt"/>
                <a:cs typeface="Calibri" panose="020F0502020204030204" pitchFamily="34" charset="0"/>
              </a:rPr>
              <a:t>M</a:t>
            </a:r>
            <a:r>
              <a:rPr lang="en-PK" dirty="0">
                <a:solidFill>
                  <a:srgbClr val="FF6600"/>
                </a:solidFill>
                <a:latin typeface="+mn-lt"/>
                <a:cs typeface="Calibri" panose="020F0502020204030204" pitchFamily="34" charset="0"/>
              </a:rPr>
              <a:t>uslims</a:t>
            </a:r>
            <a:br>
              <a:rPr lang="en-PK" dirty="0">
                <a:latin typeface="+mn-lt"/>
                <a:cs typeface="Calibri" panose="020F0502020204030204" pitchFamily="34" charset="0"/>
              </a:rPr>
            </a:br>
            <a:br>
              <a:rPr lang="en-PK" dirty="0">
                <a:latin typeface="+mn-lt"/>
                <a:cs typeface="Calibri" panose="020F0502020204030204" pitchFamily="34" charset="0"/>
              </a:rPr>
            </a:br>
            <a:r>
              <a:rPr lang="en-PK" dirty="0">
                <a:solidFill>
                  <a:srgbClr val="0070C0"/>
                </a:solidFill>
                <a:latin typeface="+mn-lt"/>
                <a:cs typeface="Calibri" panose="020F0502020204030204" pitchFamily="34" charset="0"/>
              </a:rPr>
              <a:t>-they literally have to be</a:t>
            </a:r>
            <a:r>
              <a:rPr lang="en-US" dirty="0">
                <a:solidFill>
                  <a:srgbClr val="0070C0"/>
                </a:solidFill>
                <a:latin typeface="+mn-lt"/>
                <a:cs typeface="Calibri" panose="020F0502020204030204" pitchFamily="34" charset="0"/>
              </a:rPr>
              <a:t> </a:t>
            </a:r>
            <a:r>
              <a:rPr lang="en-PK" b="1" dirty="0">
                <a:solidFill>
                  <a:srgbClr val="0070C0"/>
                </a:solidFill>
                <a:latin typeface="+mn-lt"/>
                <a:cs typeface="Calibri" panose="020F0502020204030204" pitchFamily="34" charset="0"/>
              </a:rPr>
              <a:t>answerable to Allah </a:t>
            </a:r>
            <a:r>
              <a:rPr lang="en-PK" dirty="0">
                <a:solidFill>
                  <a:srgbClr val="0070C0"/>
                </a:solidFill>
                <a:latin typeface="+mn-lt"/>
                <a:cs typeface="Calibri" panose="020F0502020204030204" pitchFamily="34" charset="0"/>
              </a:rPr>
              <a:t>for it!</a:t>
            </a:r>
          </a:p>
        </p:txBody>
      </p:sp>
    </p:spTree>
    <p:extLst>
      <p:ext uri="{BB962C8B-B14F-4D97-AF65-F5344CB8AC3E}">
        <p14:creationId xmlns:p14="http://schemas.microsoft.com/office/powerpoint/2010/main" val="2289377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FD4EB98-7DDC-CC4F-965D-D01AA2557190}"/>
              </a:ext>
            </a:extLst>
          </p:cNvPr>
          <p:cNvSpPr>
            <a:spLocks noGrp="1"/>
          </p:cNvSpPr>
          <p:nvPr>
            <p:ph idx="1"/>
          </p:nvPr>
        </p:nvSpPr>
        <p:spPr>
          <a:xfrm>
            <a:off x="827584" y="476672"/>
            <a:ext cx="7680960" cy="3931920"/>
          </a:xfrm>
        </p:spPr>
        <p:txBody>
          <a:bodyPr>
            <a:normAutofit/>
          </a:bodyPr>
          <a:lstStyle/>
          <a:p>
            <a:pPr marL="0" indent="0" algn="ctr">
              <a:buNone/>
            </a:pPr>
            <a:r>
              <a:rPr lang="en-PK" sz="3600" b="1" dirty="0">
                <a:solidFill>
                  <a:srgbClr val="0070C0"/>
                </a:solidFill>
                <a:latin typeface="Century Gothic" panose="020B0502020202020204" pitchFamily="34" charset="0"/>
              </a:rPr>
              <a:t>Sometimes it may feel like they’re on your case; but in reality</a:t>
            </a:r>
          </a:p>
        </p:txBody>
      </p:sp>
      <p:sp>
        <p:nvSpPr>
          <p:cNvPr id="8" name="TextBox 7">
            <a:extLst>
              <a:ext uri="{FF2B5EF4-FFF2-40B4-BE49-F238E27FC236}">
                <a16:creationId xmlns:a16="http://schemas.microsoft.com/office/drawing/2014/main" id="{14D9CAEE-8819-EA47-B518-57FC93DC374D}"/>
              </a:ext>
            </a:extLst>
          </p:cNvPr>
          <p:cNvSpPr txBox="1"/>
          <p:nvPr/>
        </p:nvSpPr>
        <p:spPr>
          <a:xfrm>
            <a:off x="332884" y="5589240"/>
            <a:ext cx="8478232" cy="1107996"/>
          </a:xfrm>
          <a:prstGeom prst="rect">
            <a:avLst/>
          </a:prstGeom>
          <a:noFill/>
        </p:spPr>
        <p:txBody>
          <a:bodyPr wrap="square" rtlCol="0">
            <a:spAutoFit/>
          </a:bodyPr>
          <a:lstStyle/>
          <a:p>
            <a:pPr algn="ctr"/>
            <a:r>
              <a:rPr lang="en-PK" sz="6600" b="1" dirty="0">
                <a:solidFill>
                  <a:srgbClr val="FF6600"/>
                </a:solidFill>
                <a:latin typeface="+mn-lt"/>
              </a:rPr>
              <a:t>Their hands are tied!</a:t>
            </a:r>
          </a:p>
        </p:txBody>
      </p:sp>
      <p:pic>
        <p:nvPicPr>
          <p:cNvPr id="2" name="Picture 1">
            <a:extLst>
              <a:ext uri="{FF2B5EF4-FFF2-40B4-BE49-F238E27FC236}">
                <a16:creationId xmlns:a16="http://schemas.microsoft.com/office/drawing/2014/main" id="{6C778248-DA03-4E52-AEA9-E7A2CE5F3E4E}"/>
              </a:ext>
            </a:extLst>
          </p:cNvPr>
          <p:cNvPicPr>
            <a:picLocks noChangeAspect="1"/>
          </p:cNvPicPr>
          <p:nvPr/>
        </p:nvPicPr>
        <p:blipFill rotWithShape="1">
          <a:blip r:embed="rId3"/>
          <a:srcRect t="38269" b="14807"/>
          <a:stretch/>
        </p:blipFill>
        <p:spPr>
          <a:xfrm>
            <a:off x="1547744" y="2060848"/>
            <a:ext cx="6240640" cy="3396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4396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56AEFC-5DA8-4352-8E75-6EEFF3E274A3}"/>
              </a:ext>
            </a:extLst>
          </p:cNvPr>
          <p:cNvPicPr>
            <a:picLocks noChangeAspect="1"/>
          </p:cNvPicPr>
          <p:nvPr/>
        </p:nvPicPr>
        <p:blipFill>
          <a:blip r:embed="rId3"/>
          <a:stretch>
            <a:fillRect/>
          </a:stretch>
        </p:blipFill>
        <p:spPr>
          <a:xfrm>
            <a:off x="0" y="18281"/>
            <a:ext cx="7307391" cy="683971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315" name="AutoShape 6" descr="data:image/jpeg;base64,/9j/4AAQSkZJRgABAQAAAQABAAD/2wCEAAkGBxITDxUTExQSFhUUDRQWFhcVFhcXFRgWFxUWFxgUGBcZHSggGBolHBUVIjEjJSk3Li4wFx8zODMsQygtLisBCgoKDg0OGxAQGiwkICQsNCwsLDQsLCwsLS8sNCwsLCwsLDQsLSwsLCwsLCwsLywsLCwsLCwsLCwsLCwsLiwsLP/AABEIALoBDwMBEQACEQEDEQH/xAAcAAEAAgIDAQAAAAAAAAAAAAAAAgMEBgEFBwj/xABFEAABAwIDBAcDCQUHBQEAAAABAAIDBBEFEiEHMUFxBhMiUWGBkTJSoRQjM0JigpKx0XKTosHwFTRDU2Oy4SRzo7PCdP/EABsBAQACAwEBAAAAAAAAAAAAAAABAgMEBQYH/8QAOREBAAIBAgQCBgkDAwUAAAAAAAECAwQRBRIhMUFREzJhcZHwBhQiQoGhscHRI1KSwtLhFiQzQ2L/2gAMAwEAAhEDEQA/APcUBAQEBAQEBAQEBAQEEXvABJIAAuSdAPNBqGNbTcMp7jr+uePqU46037s47DTzcEGg43toqX3FLTxxD35iZH2/YbZrT95yDQcY6S1tV/eKmaQH6ubJH+7ZZnwQU4T0gq6X+71M8QH1WvJj/duuw+iDdsH20V0QAqIoagAbxeGQ+JLQWHyaEG9YPtjw2WwlMtO7T6VmZl/248wA8XWQbxhuKQVDM8EsUrfeje149WnRBloCAgICAgICAgICAgICAgICAgICAgICCuonYxpc9zWtAuXOIa0DvJOgQaZjG1PDYbhkjqhw4U7czf3riI/R10GiY1terZLinjhp26jM756XwIuAxp8C1w/mGi4vitRUm9TPLNre0jiWA+EYsxvkEGAUFZQQKCBQQKCJQIJXMeHsc5jxucxxa4cnNsQg27BtqOK09h14maB7NQ3rP4wQ8+bkG94Nt1iNhVUsjN3ahcJG8y12UgcroN9wTp5htVYQ1UWYmwY89XIT3BklifJBsiAgICAgICAgICAgICAgICAgx62tihYXyyRxsG90jgxo5lxsg0zFtqtBHcQ9bUu/0m5Y+fWSZQR4tug0fGNqWIS3EQhpmn3B1sv45AG/weaDS8RqZJ3Zp5JZnA3Ble59j9kHRn3QEGM5BWUFZQQKCsoIFBAoIFBEoIlBAoIlBFwQdxgvSuupLfJ6qaMAaMzZo/3b7s+CDfMF251bLCpghmGnajJif4k+00nwACDfsF2xYXPYPfJTuJtaZnZ/GzM0DxJCDeKDEIZmZ4ZI5WH60b2vb6tJCDJQEBAQEBAQEBAQYeJ4rBTszzzRRN75HtYD4C51Pgg0zFdqtKy4p4pqh2tjbqYr+L5BmI8WsIQabi20TEZrhr46dt90LQ59rbjLIDfm1rSg1GqJkfnkc+V/vyvdI8cnPJI5BBW5BU5BW5BW5BWUFZQQKCsoIFBg1NWQbADTvQWUTzJcAajf+uqra9aetLPg0ubUTMYq7zHu/dliheeAHMj+SwzqsceLoV4HrbfdiPfMftuf2c/7Pqf0UfW8ftZI+j+s/wDn4z/Dg4Y/vb6n9FH1vH7Vv+ntZ51+M/7UDhkn2fX/AIU/W8ftUn6P6yP7fj/wrdh8nu+hH6q0anFPiw24Lra/+vf3TH8qX0zxva70J/JZIy0ntMNW+h1NPWx2+E/qoKu1Z6TtLgoLaOqkifnie+N43Ojc5jvxNIKDdcF2uYrT2DpWTtAHZnYHH8bcrieZKDfsE2707tKqmliN7ZoiJWcyDlcOQBQb/gXTbDquwgqoXOO5hOST92+zvgg2BAQEBAQYHSDETT0c9QG5jBSyy5b2zdWwvy3sbXsg8fxLpriFQPp2xMN7Npmhtwd15XFz7+LS1Brb4hnLzdzzve8l8h5vcS4+qCLkFTkFTkFbkFTkFbkFbkFZQVlBAoKyggUGBPREkkHeeKCdHCYySHakW07t/Hkq2pW0bWhmwajLgtzYrbT2ZDp3n6zvUhRGKkfdj4Mltdqbd8tv8p/lWZHe871Knlr5QxTnyz3vb/Kf5QMjved6lTyx5I9Nk/un4ydc73nfiKjkr5R8F41OeO2S3+U/y5FXIPru8zf81WcOOfuwzU4lq69stvjv+u6xuJyDiDzH6WWOdLjnwbePjutp3tE++I/bZZ/at9Hsaf67isf1Xb1LTDajj8ZI2z4a2+fKYn9TNTP3gsPp+Vwm2op7U8/CNR3icc/D9N4/JwcLDtY5Aef6j9E+tTX167IngVMsc2mzRb584/hhz0Ujd7TbvGo+Cz0zUv2lzNRwzVafrek7ecdY/Lt+OzHWVoOCEHf4J00xGkAEFVM1oFgxzusjA7gyS7R5BB65sv2p1VdWtpKiKE5o3uEkeZhGRt9WkkEnwsg9fQEBBwQg1bF9ntBOS4RGB5JOenPVEk7y5gHVvPi5pQaVi+zStiuYHx1LQD2XfMzeAG+N58bsCDTMRhkgdkqI5IHE2AlaWgnua/2H/dJQY7kFTkFbkFTkFbkFbkFZQVlBAoKyggUECggUESgiUECgiUESg4KCJQcFAB1uiYmYneO7KgxKRvHMO52vx3rBfTY7eGzqabjWrw9Obmjynr+fdlDqp/sP/P8AX81h/q4PbDpxGh4n0iPR5P1/afykwvovWVMvVwU8srgbEtHYHi6Q2a0cyFt0vF43h57U6bJpsk48kdf19sex6d0a2EyOs6unDB/lwdp3nI4WB8A081Zger9G+h1DQj/poGMdaxkPalIO8GR13WNt17eCDvkBAQEBAQV1EDHtLHta9rhYtcA5pHcQdCg0vGNl1DLcw9ZTOvf5kjq+XVPuwD9kNPig0bGdm2IQ3MYjqWDjEerk84pDb0eT4INNqAWP6uRr45LXySNdG+3fkcAbeKCpyCtyCtyCsoKyggUFZQQKCBQQKCJQRKCBQRKCJQcFBEoOCgAXIA1JNgBqSe4DiUG8dGtlGJVdnGMU8ZPt1F2utfXLF7ZPMAHvQer9GNjWH0xD589VILH5zsxAjiImnXk4uRMTMTvDjC4v7Nxz5O24pq1uZjfqsfrYDkQW8ntvuWnWPRZeXwl6HNb69oPSz6+PpPtj56++JekrcedEBAQEBAQEBAQEGJiWGQVDOrnijlZ7sjGvHOxGh8UGiY1sjpX3NNLLTu903mi/C85x5PAHcg886S9Bq6iY6WVjJIWaulhdcNF7AuY6zx5BwHeg1VkrXbiD+fmOCDgoKyggUFZQQKCBQQKCJQRKCBQRKCJQcFB2GCYBVVj8tNBJKb2JaOw0/aebNb5lB6j0b2FyOs6unDB/lwdp3nI4WB8A080HqvRzodQ0I/6anjY61jIe3Kb77yOu63heyDvkBB55tPFq3C3D2hXafvID+dvVamo9anv/AId/g/8A4NRHhy/tZ6GttwBAQEBAQEBAQEBAQEGgbba7q8KMd9Z6qKMcmu64+VoreaDwCWMHeNe/j5HeEEM7huNx3O1+O/1ug5FWPrAj4j1H8wgmHAi4II8EESggUECggUESgiUECgi4oKHzhBQ+UlB9kdEZmPw6lexrWtfRwvDWgADNG0kWGg1KDt0BAQEHnnTT57HMNg/yyZj5Oz2/8C1Mv2sta/j8/B3+H/0uH58vn9n9v9T0NbbgCAgICAgICAgICAgIPDtuOLiStip2nSnhLn2P+JNYgEd4Y1p5SoPNHoKXIKnIKiNbjQ940KDkVDhvseeh9Qgm2pad+nP9UEyggUESgpklA4oMd9SeCDHc4negigFB9P7CcY6/Bo2E3dTSvhdffa+dnlleB90oPQ0BAQEHntAet6Uz3/wKEZfNsQP/ALXLVjrqJ9kO/kj0fCKbfet1/P8AiHoS2nAEBAQEBAQEBAQEBBh4viUdNTyTymzIoy93fpwA4kmwA4khB8u4pXPnnknk9uaVz3cbEnRoPc0WaPBoQYL0FLkFTkFTkFbkFbkEQ4jcbIJ/Kj3BBVJMTxQUlBEoOEHCAUHo+wrpQKTEupkNoqsNjJO4SgnqieZc5v3x3IPptAQEBB55gRy9J6xp+vSNI8dKc6fH0WrTpnt7v4d/U/a4TimPC3+56GtpwBAQEBAQEBAQEGPV18UX0kkbL7s72t/MpumKzPaEqaqjkF43seO9jg4fBCYmO7xfa70tFRL8jhdeGCS8rgdJJm3GTxYz4u/Y1IebvQUvQUuQVOQVOQVuQVuQQKCBQRKCJQRKDhBwgFBwg+mdj20NtfAKedwFXEy2p+mYP8QfbA9oefEgB6UgICDzbaBL8ixSkrxq0tdHI0EAlrbgkC+pyycrsbuutPUW9Hkrd6ThGKdZpMul7eMT8+2Pf1ltfRXpZT17XGLM1zCMzHgBwB3OFiQQbH05LPizVyR0crX8Oy6O0RfaYntMO+WVoCDFq6kghjAC9wuL+y1o3vdbh4cT5kRMpVjDmH6QmQ8c5u3yZ7I9L+JUbeZu5/s2MewDH/2yWj8I7J8wm0G5knbueyQdzxkd5vZp/CnUPl5H0kcjfEDO31ZcgcwE38zZkU9Sx47DmutvykG3PuUxMShoG1HpnJT2paZ2WZ7M0km8xxm4AbwD3WOvAC/EEa+pz+jjaO7t8G4X9cvNr+rHf5+f2eNzDM4uddznG7nOJc4nvLjqSuZN7WnrL29dLhxV5aViPwVMJY4OYSxw3OYS1w5Eaq9b2jtLXzabDeNrVj4MbVosNQBu4geC28epntZ57W8FpMTbD0nycE3W7ExMbw8xelqWmto2mFT1KqlyCpyG6pyCtyCtyCBQQKCJQRKCJQcIOEAoOEGbgrJ3VMQps/XmZvVZDZ+e/ZseGvFB9qRg2F99he26/FBJAQaBta6MT1UMctOC98Oe8Y9pzXZdW95GXdxv4WOtqMU3iJjwdrg3EK6a1q36Rbbr7nm2zPpGyjr88wdkkiMTiPqFz2HO4cQMuvHXyOvhtGO28uzxLBk1eLlp3id/f3fQzHggEEEEAgjUEHcQeIXReNmJidpSRDAw/XNId8jzb9hpLWDla7ubyqx5pZd1KC6BdAugpnpY3m7mtJ4G3aHJ28eSTESl839IKp0lfPK67mfLXdkucXPjjdka0vJzewwDfdczLavpevV7rQafPXh/9KeXeN427zPv/SHqGEdDsKqIGzRU3WxuGjoqmfODxDmPkGVw4i5K3IxUmOzy19frKW5bXmJYOK7MaR1/k9TLA87mVAuwm3sguDXed3KttPjnt0bOHjmpp6/2oecdI+j1TRSZKiMtv7Lx2on/ALD+PI2I7lrXxWp3d7TcQxamPsztPk6RxsfA/ms2DJtO0ubxbR+kr6SsdY/NB5W3N4iN93nqafJe3LFZ3cCO61b6iZ7O9puEUr1ydZ/Ja2Idy15vafF2MenxVjaKwmaZp4KsZbV7SyW0GDLG1qwwa2hLRcahbmHU888tu7z3E+DTp6+lxda+Ps+fnyde5bTgIFBAoIlBEoIlBwg4QCglFG5zg1oLnOcA0AXJJNgABvJKD6R2P7NvkLBVVLQap7LNbvEDCNWj/UI3ngNBxuHp6AgICD542l4N8lxKQNbZkvzrLbrP9oeFnhwt3WXMz05bvc8J1UZNNHnHSfw/4bvsZ6UGRjqKR13Rtzwk7zHftM+6SCPAng1bOmvvHLLi8c0sVv6evj39/n+Pz3eoLacB1uFH5iMcWxhp5t7LviCqV7JllZlYLoF0C6DnMoHiO0XohLTzyVEbHPppJHSEtBJhc4lz2vA3MuSQ7cL2NtL6GowTvzVeu4NxekYo0+Wdtu0/s0ygxKWB/WQSyRuNrmNxbe24Oto4eBWKl7U7OnqdLg1Eb2iJ9rvotpWJtFjO2Qd0kUR/Jov5rPGos5F+D6fw3hRWdPaiWMxSRUro3DtMyPa0+Ia14aHcQbXBU+mmemzFHCqUnmraYlq+cZyQCANwJzEX8bC/osVojbo6entato553mEJXgu3bhwCisbQnLki199vhCBkWamKLeLn6niFsH3J9/ggahyzfVqudPG8/hEOW1zh3FUtpKz2lnxfSDLWft1iWdTVLZAW7iRay08mK2Kd3pNFxDBrqTSOkz02dBKLEjxXVrO8RLwGenJktXylUVZiQKCJQRKCJQcIOEHa9HOjlVXTCKmidI7TMRoxgP1nuOjRod+/hdB9F7N9l0GHBs0uWary+3rkjuNRED6ZyLke7chB6EgICAgINL2qdGTWUWeMXmgu9gG9zbduPmQAR4tA4rDmx81XS4Zq/QZdp9W3Sf2l4LhGKSU1RHPEbPjfmbfceBae8EEg+BK0qzNZ3h6fNSuWk0t2l9J9E+k0FfTiWI2cABJGT2o3dx7xvsePqB0KXi0bw8dqdNfBflt+E+a+f5l5cfonuzE+487ye5p334G99+iejAvZICLggg7iDceqkc5kDMgZkC6BmQdFifQ/D6gky00RcTq5oMbye8ujIJ81WaVnvDPj1OXH6tph08my7DDuZKOUz/5kqnoaeTYjiep/ueX7SKCipqkU1Ix2aMfOvc97iXOAIjFzYWBuSBvNtLFYckVjpDq6C+fLXnvPftDUgw33rDu6UUnedpctYbnd/XBN4TFbRzT06dZdti3RqrpmNfUU8kbXAEOIBaL7g5zSQx3gbFXtjtXq18WswZp5Yl1PycFIz3hF+E6fJO+23uSbQA8VE6q62PgGn36zLMFM1rDbTTfxvw+K15yWvaN3apo8GnwW5Y2iI339vh+bXJXXJ5rr0jasQ+c6i/PltaPGVRVmJAoIlBEoIkoNowLZ5idWR1VLK1pt25R1TLd4L7Zh+yCg9R6LbB4mEPr5utOnzUN2x34h0h7ThyDeaD1zC8LhpohFBGyKNu5rGhov3m28+J1KDLQEBAQEBAQfNO0nC20+K1DGizC8SNHC0jQ4gdwDi4eS0Mtdry9boMs5NPWZ79vg2PZj0KrXTtqS59NEGuGa5Ejw4EWa33QcpObwte2mTFjtvv2afENbh5PRx9qfyh7mtt55hy4bGSSAWOP1mHKSe820d5gqOWE7qXU0zdzmyDud2H+oGUnyCrtJupdWBukgdGftizfxi7T6qN/NK8OUoc5kDMgZkFNbVtiifK72Y4nPdya0uPwCjdateaYiHzBLO6WV8r9XSSOe4/aeS5x9StC9ur22kxRWsRHh0QjGnmfzVLT1Z8dfs7+/9W/bIOjomqX1MgvHTvGQHc6a1wfuCx5uaeC2sNPvODxbVTWJxV8Z6/o9pdYgg6gixB3HwK2XnmsYp0Aw6ckmARuP1oSY/wCEdj1aqWx1nvDbxa7Pi9W0uifslp79mpqAPtCNx9Q0LFOmpLfrx3VV8vg7rAOgFHTPElnzSA3a6Yghp72saA2/iQSO9XphpTtDV1XE9TqY2vbp5MvGeheH1P0tPGT7zRlcORG5ZNvJoNOqti1GXEskqA33BI1tvvOjeSp3lGypuxzDh7cuIM8T1Lm/iZGQBzsp5jZ2NDsSwp3aE9VKP+7Fl/gjB+KmJ3Q7yj2R4PGQfkxeR/mSyuHm3NlPmFI2fC+j9JT/AEFNBEe+ONjSeZAuUHZICAgICAgICAgIOprOjVJLUtqZIGPmYAGudc7t3ZvlJHAkaKs0rM7zDNXUZK0mlbbRLtlZhEBAQcEIMJ+FR72XjP8Apmw82G7T6KvLCd2O+nmb7sg8Ow/0PZPqFG0m6r5W0GzrsceDxlJ5E6O8iVXdK7MpGvbQp8uFVR74Mv43NYf9yrbtLPpY3zV97wGFlmj19VzbT1e+w49qRv8AO7in1b5n81N+kqafa1N485/V7Fsbqr0Usel46wn7r2MIJ8w/0W7gnejyfGsfLqZnzhv2ZZnJMyDnMgZkDMgZkDMgplp2ONy0ZveGjvJw1HqoHLesb7Ep5SDOPXR3q5TvItGJvb7cenvMcD5kOtbyup5vNGy6lxeCQ2bI3Nf2T2Xeh1KmLRJszlZAgICAgICAgICAgICAgICAgi9gcLEAg7wRceiDBfhLP8Muj8Gm7PwOuAOVlXkhO7z7a1XvhpBTOMbnVLt7bgiONzXOJab2ucg38T3LXz25KutwfS+n1EeUdZeQVJs0+g5lc+kby9rqZ5Mcz+HxVUfEeI/L/hXyeEsGjj1q+75/J6FshqstZNHwkpQ7zjeAPhK70WfS27w4n0ixbcl/wes5ltvLmZAzIGZBzmQMyBmQMyDqcTxjKcjCM3Fx3N8B3n8lWbJiHXDtG7iXHvdr6d3kqJZLYwRYgEdxGiDPoquSL2bvZxjJuQO9hO4+G7kr1tMImGyU8zXsD2m7XC4KzxO6ixAQEBAQEBAQEBAQEBAQEBBRXVjIYnyyODWRsLnOO4AC5KTOya1m07Q+c+k+Nvrat9Q4EB1mxtO9kTb5W89S4+LiuPqMvPb2PovCOH/VcERPrT1l3XQboCMRZJJK+SOJhyRllrul+se0DdrRppvJOuhWxpsO9eaXH43xPkyxix9du/vdR0s6IPw6obG6RsokizNcGlp7LrEFtzbfwKpqcfJENrgus+s2t022hmbOXluJx2BOaKYWaLm2TNu4+yo0s/alH0jp/wBvWfa9hjqGk2B1G8HRw5tOo81vbvFrMyBmQMyBmRBmQMyDFxOr6uIkbzo3mePkLnyUTKWtNdw3nx/mqLL4oDvzEfsiw9EQy2SOb7Vi33hoR4kd3iEHYxKR2OByZZHx8HNEjfA3yv8A/k83FZMc+CtndLKqICAgICAgICAgICAgICAg802l0VfUl4PVU9BTjrHve+5lLQHF5Yy7iG7msNruFyd1sGatrxtvtDq8Oz4dPaLzXmv4R4RPz8+eg9COiVRXuFszYQfnZyNN+scXBz+GmjePAHTxabntvMbQ9JruMxpsHo625sk9/Zv/AB2fQGG0EcELIYmhscbA1rRwA8eJO8k6kkldKI26Q8Re02mbW7y8k23TN+VwAn2aN7jydJp/sK0tb12iHqPoztX0l7doh1myiDNi8RH1IJnnllDPzkCxaKPty3vpNaI09I85e41NKyQWe1rrbrjUcjw8l0piJeHdfLg1vo5HD7L+231vm+JVZp5J3YUsMrPajJHvR9sels3wVJrMLbq45mu3EG2+3DwPcoEsyBmQMyDqekD9Gc3H0A/VVsmHX0jAd4B5qEpw2c/S7RuAabeZQZ8IsXNJva2veCL2PiiGRhx+bby05X0+FlMDssN/vLP/AM8vpmiV6d0W7O/WZQQEBAQEBAQEBAQEBAQEBBRW0cc0ZjlYyRhtdj2hzTYgi7TodQD5JMbpraazvCyKNrWhrQGtAsABYAdwA3Ijumg8p2ldF3PfV19VIwQx0gjp42F2YuykR9Y4gADrZC6wvfS50N8GTHEzzz4dnW0ertSkafH96Y5p937M/Y90ddFE+rlaWuma1sQIs4QjXN3jObG3c1p4qulxcld57yzcc18anNy0n7Neke32vR1suGICDGqqCOT22Anv3OHJw1HqomInubuvmwVw+jk+7IL+QcNR5gqk4/JbdgTRSM9tjgPeb22+o1A5gKk1mE7q2Sgi4II7wbhVSwcajvHf3TfyOn6JI6yAkbreaqlOGO31XDXQtP8AX5KRlxMJFtQCe0Se0f05oh2cItopHZYHHmkfJwaBG3nfM/45RzaVkxx4q2d0sqogICAgICAgICAgICAgICAgICCmqpI5GhsjGPAcHAPaHAOabh1jxB4omJmOy5ECAgICAgIMOqwyKQ3c0B3vN7LvMjU+arNYlO7rajA3gHI8OFvZkFj+Jot/D5qk4/JPM1qrw+SE9pjw3gd4HgXC4WOazC27mEqBlxoMuihfMbR6Nv2pOA7w33nfAce42rWZRM7NnpoGsYGNFmtFh/XErPEbKLVIICAgICAgICAgICAgICAgICAgICAgICAgICAgICDVeldMxou1jWk7y1oBPMhYrxC1XWdGGCSQB4Dxfc4Zh8VWkbymW+NAAsNAFnUcoCAgICAgICAgIP/Z">
            <a:hlinkClick r:id="rId4"/>
          </p:cNvPr>
          <p:cNvSpPr>
            <a:spLocks noChangeAspect="1" noChangeArrowheads="1"/>
          </p:cNvSpPr>
          <p:nvPr/>
        </p:nvSpPr>
        <p:spPr bwMode="auto">
          <a:xfrm>
            <a:off x="539552" y="-1982146"/>
            <a:ext cx="54673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5400">
                <a:solidFill>
                  <a:schemeClr val="tx1"/>
                </a:solidFill>
                <a:latin typeface="Boopee" pitchFamily="2" charset="0"/>
                <a:cs typeface="Arial" charset="0"/>
              </a:defRPr>
            </a:lvl1pPr>
            <a:lvl2pPr marL="742950" indent="-285750" eaLnBrk="0" hangingPunct="0">
              <a:spcBef>
                <a:spcPct val="20000"/>
              </a:spcBef>
              <a:buChar char="–"/>
              <a:defRPr sz="5400">
                <a:solidFill>
                  <a:schemeClr val="tx1"/>
                </a:solidFill>
                <a:latin typeface="Boopee" pitchFamily="2" charset="0"/>
                <a:cs typeface="Arial" charset="0"/>
              </a:defRPr>
            </a:lvl2pPr>
            <a:lvl3pPr marL="1143000" indent="-228600" eaLnBrk="0" hangingPunct="0">
              <a:spcBef>
                <a:spcPct val="20000"/>
              </a:spcBef>
              <a:buChar char="•"/>
              <a:defRPr sz="5400">
                <a:solidFill>
                  <a:schemeClr val="tx1"/>
                </a:solidFill>
                <a:latin typeface="Boopee" pitchFamily="2" charset="0"/>
                <a:cs typeface="Arial" charset="0"/>
              </a:defRPr>
            </a:lvl3pPr>
            <a:lvl4pPr marL="1600200" indent="-228600" eaLnBrk="0" hangingPunct="0">
              <a:spcBef>
                <a:spcPct val="20000"/>
              </a:spcBef>
              <a:buChar char="–"/>
              <a:defRPr sz="5400">
                <a:solidFill>
                  <a:schemeClr val="tx1"/>
                </a:solidFill>
                <a:latin typeface="Boopee" pitchFamily="2" charset="0"/>
                <a:cs typeface="Arial" charset="0"/>
              </a:defRPr>
            </a:lvl4pPr>
            <a:lvl5pPr marL="2057400" indent="-228600" eaLnBrk="0" hangingPunct="0">
              <a:spcBef>
                <a:spcPct val="20000"/>
              </a:spcBef>
              <a:buChar char="»"/>
              <a:defRPr sz="5400">
                <a:solidFill>
                  <a:schemeClr val="tx1"/>
                </a:solidFill>
                <a:latin typeface="Boopee" pitchFamily="2" charset="0"/>
                <a:cs typeface="Arial" charset="0"/>
              </a:defRPr>
            </a:lvl5pPr>
            <a:lvl6pPr marL="2514600" indent="-228600" eaLnBrk="0" fontAlgn="base" hangingPunct="0">
              <a:spcBef>
                <a:spcPct val="20000"/>
              </a:spcBef>
              <a:spcAft>
                <a:spcPct val="0"/>
              </a:spcAft>
              <a:buChar char="»"/>
              <a:defRPr sz="5400">
                <a:solidFill>
                  <a:schemeClr val="tx1"/>
                </a:solidFill>
                <a:latin typeface="Boopee" pitchFamily="2" charset="0"/>
                <a:cs typeface="Arial" charset="0"/>
              </a:defRPr>
            </a:lvl6pPr>
            <a:lvl7pPr marL="2971800" indent="-228600" eaLnBrk="0" fontAlgn="base" hangingPunct="0">
              <a:spcBef>
                <a:spcPct val="20000"/>
              </a:spcBef>
              <a:spcAft>
                <a:spcPct val="0"/>
              </a:spcAft>
              <a:buChar char="»"/>
              <a:defRPr sz="5400">
                <a:solidFill>
                  <a:schemeClr val="tx1"/>
                </a:solidFill>
                <a:latin typeface="Boopee" pitchFamily="2" charset="0"/>
                <a:cs typeface="Arial" charset="0"/>
              </a:defRPr>
            </a:lvl7pPr>
            <a:lvl8pPr marL="3429000" indent="-228600" eaLnBrk="0" fontAlgn="base" hangingPunct="0">
              <a:spcBef>
                <a:spcPct val="20000"/>
              </a:spcBef>
              <a:spcAft>
                <a:spcPct val="0"/>
              </a:spcAft>
              <a:buChar char="»"/>
              <a:defRPr sz="5400">
                <a:solidFill>
                  <a:schemeClr val="tx1"/>
                </a:solidFill>
                <a:latin typeface="Boopee" pitchFamily="2" charset="0"/>
                <a:cs typeface="Arial" charset="0"/>
              </a:defRPr>
            </a:lvl8pPr>
            <a:lvl9pPr marL="3886200" indent="-228600" eaLnBrk="0" fontAlgn="base" hangingPunct="0">
              <a:spcBef>
                <a:spcPct val="20000"/>
              </a:spcBef>
              <a:spcAft>
                <a:spcPct val="0"/>
              </a:spcAft>
              <a:buChar char="»"/>
              <a:defRPr sz="5400">
                <a:solidFill>
                  <a:schemeClr val="tx1"/>
                </a:solidFill>
                <a:latin typeface="Boopee" pitchFamily="2" charset="0"/>
                <a:cs typeface="Arial" charset="0"/>
              </a:defRPr>
            </a:lvl9pPr>
          </a:lstStyle>
          <a:p>
            <a:pPr eaLnBrk="1" hangingPunct="1">
              <a:spcBef>
                <a:spcPct val="0"/>
              </a:spcBef>
              <a:buFontTx/>
              <a:buNone/>
            </a:pPr>
            <a:endParaRPr lang="en-GB" altLang="en-US" sz="1800" dirty="0">
              <a:latin typeface="Arial" charset="0"/>
            </a:endParaRPr>
          </a:p>
        </p:txBody>
      </p:sp>
      <p:sp>
        <p:nvSpPr>
          <p:cNvPr id="13316" name="AutoShape 10" descr="grad"/>
          <p:cNvSpPr>
            <a:spLocks noChangeAspect="1" noChangeArrowheads="1"/>
          </p:cNvSpPr>
          <p:nvPr/>
        </p:nvSpPr>
        <p:spPr bwMode="auto">
          <a:xfrm>
            <a:off x="63500" y="-136525"/>
            <a:ext cx="190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5400">
                <a:solidFill>
                  <a:schemeClr val="tx1"/>
                </a:solidFill>
                <a:latin typeface="Boopee" pitchFamily="2" charset="0"/>
                <a:cs typeface="Arial" charset="0"/>
              </a:defRPr>
            </a:lvl1pPr>
            <a:lvl2pPr marL="742950" indent="-285750" eaLnBrk="0" hangingPunct="0">
              <a:spcBef>
                <a:spcPct val="20000"/>
              </a:spcBef>
              <a:buChar char="–"/>
              <a:defRPr sz="5400">
                <a:solidFill>
                  <a:schemeClr val="tx1"/>
                </a:solidFill>
                <a:latin typeface="Boopee" pitchFamily="2" charset="0"/>
                <a:cs typeface="Arial" charset="0"/>
              </a:defRPr>
            </a:lvl2pPr>
            <a:lvl3pPr marL="1143000" indent="-228600" eaLnBrk="0" hangingPunct="0">
              <a:spcBef>
                <a:spcPct val="20000"/>
              </a:spcBef>
              <a:buChar char="•"/>
              <a:defRPr sz="5400">
                <a:solidFill>
                  <a:schemeClr val="tx1"/>
                </a:solidFill>
                <a:latin typeface="Boopee" pitchFamily="2" charset="0"/>
                <a:cs typeface="Arial" charset="0"/>
              </a:defRPr>
            </a:lvl3pPr>
            <a:lvl4pPr marL="1600200" indent="-228600" eaLnBrk="0" hangingPunct="0">
              <a:spcBef>
                <a:spcPct val="20000"/>
              </a:spcBef>
              <a:buChar char="–"/>
              <a:defRPr sz="5400">
                <a:solidFill>
                  <a:schemeClr val="tx1"/>
                </a:solidFill>
                <a:latin typeface="Boopee" pitchFamily="2" charset="0"/>
                <a:cs typeface="Arial" charset="0"/>
              </a:defRPr>
            </a:lvl4pPr>
            <a:lvl5pPr marL="2057400" indent="-228600" eaLnBrk="0" hangingPunct="0">
              <a:spcBef>
                <a:spcPct val="20000"/>
              </a:spcBef>
              <a:buChar char="»"/>
              <a:defRPr sz="5400">
                <a:solidFill>
                  <a:schemeClr val="tx1"/>
                </a:solidFill>
                <a:latin typeface="Boopee" pitchFamily="2" charset="0"/>
                <a:cs typeface="Arial" charset="0"/>
              </a:defRPr>
            </a:lvl5pPr>
            <a:lvl6pPr marL="2514600" indent="-228600" eaLnBrk="0" fontAlgn="base" hangingPunct="0">
              <a:spcBef>
                <a:spcPct val="20000"/>
              </a:spcBef>
              <a:spcAft>
                <a:spcPct val="0"/>
              </a:spcAft>
              <a:buChar char="»"/>
              <a:defRPr sz="5400">
                <a:solidFill>
                  <a:schemeClr val="tx1"/>
                </a:solidFill>
                <a:latin typeface="Boopee" pitchFamily="2" charset="0"/>
                <a:cs typeface="Arial" charset="0"/>
              </a:defRPr>
            </a:lvl6pPr>
            <a:lvl7pPr marL="2971800" indent="-228600" eaLnBrk="0" fontAlgn="base" hangingPunct="0">
              <a:spcBef>
                <a:spcPct val="20000"/>
              </a:spcBef>
              <a:spcAft>
                <a:spcPct val="0"/>
              </a:spcAft>
              <a:buChar char="»"/>
              <a:defRPr sz="5400">
                <a:solidFill>
                  <a:schemeClr val="tx1"/>
                </a:solidFill>
                <a:latin typeface="Boopee" pitchFamily="2" charset="0"/>
                <a:cs typeface="Arial" charset="0"/>
              </a:defRPr>
            </a:lvl7pPr>
            <a:lvl8pPr marL="3429000" indent="-228600" eaLnBrk="0" fontAlgn="base" hangingPunct="0">
              <a:spcBef>
                <a:spcPct val="20000"/>
              </a:spcBef>
              <a:spcAft>
                <a:spcPct val="0"/>
              </a:spcAft>
              <a:buChar char="»"/>
              <a:defRPr sz="5400">
                <a:solidFill>
                  <a:schemeClr val="tx1"/>
                </a:solidFill>
                <a:latin typeface="Boopee" pitchFamily="2" charset="0"/>
                <a:cs typeface="Arial" charset="0"/>
              </a:defRPr>
            </a:lvl8pPr>
            <a:lvl9pPr marL="3886200" indent="-228600" eaLnBrk="0" fontAlgn="base" hangingPunct="0">
              <a:spcBef>
                <a:spcPct val="20000"/>
              </a:spcBef>
              <a:spcAft>
                <a:spcPct val="0"/>
              </a:spcAft>
              <a:buChar char="»"/>
              <a:defRPr sz="5400">
                <a:solidFill>
                  <a:schemeClr val="tx1"/>
                </a:solidFill>
                <a:latin typeface="Boopee" pitchFamily="2" charset="0"/>
                <a:cs typeface="Arial" charset="0"/>
              </a:defRPr>
            </a:lvl9pPr>
          </a:lstStyle>
          <a:p>
            <a:pPr eaLnBrk="1" hangingPunct="1">
              <a:spcBef>
                <a:spcPct val="0"/>
              </a:spcBef>
              <a:buFontTx/>
              <a:buNone/>
            </a:pPr>
            <a:endParaRPr lang="en-GB" altLang="en-US" sz="1800">
              <a:latin typeface="Arial" charset="0"/>
            </a:endParaRPr>
          </a:p>
        </p:txBody>
      </p:sp>
      <p:sp>
        <p:nvSpPr>
          <p:cNvPr id="6" name="Rectangle 5"/>
          <p:cNvSpPr/>
          <p:nvPr/>
        </p:nvSpPr>
        <p:spPr>
          <a:xfrm>
            <a:off x="1439144" y="1449286"/>
            <a:ext cx="7704856" cy="707886"/>
          </a:xfrm>
          <a:prstGeom prst="rect">
            <a:avLst/>
          </a:prstGeom>
        </p:spPr>
        <p:txBody>
          <a:bodyPr wrap="square">
            <a:spAutoFit/>
          </a:bodyPr>
          <a:lstStyle/>
          <a:p>
            <a:pPr marL="342900" indent="-342900">
              <a:spcBef>
                <a:spcPct val="20000"/>
              </a:spcBef>
              <a:defRPr/>
            </a:pPr>
            <a:br>
              <a:rPr lang="en-US" altLang="ur-PK" sz="2800" b="1" kern="0" dirty="0">
                <a:latin typeface="Boopee"/>
                <a:cs typeface="Arial"/>
              </a:rPr>
            </a:br>
            <a:endParaRPr lang="en-GB" sz="1200" b="1" dirty="0"/>
          </a:p>
        </p:txBody>
      </p:sp>
      <p:sp>
        <p:nvSpPr>
          <p:cNvPr id="9" name="TextBox 8">
            <a:extLst>
              <a:ext uri="{FF2B5EF4-FFF2-40B4-BE49-F238E27FC236}">
                <a16:creationId xmlns:a16="http://schemas.microsoft.com/office/drawing/2014/main" id="{42541D04-6674-464A-9828-E0CA5284DCB4}"/>
              </a:ext>
            </a:extLst>
          </p:cNvPr>
          <p:cNvSpPr txBox="1"/>
          <p:nvPr/>
        </p:nvSpPr>
        <p:spPr>
          <a:xfrm>
            <a:off x="4355976" y="4700829"/>
            <a:ext cx="4281459" cy="1754326"/>
          </a:xfrm>
          <a:prstGeom prst="rect">
            <a:avLst/>
          </a:prstGeom>
          <a:noFill/>
        </p:spPr>
        <p:txBody>
          <a:bodyPr wrap="square" rtlCol="0">
            <a:spAutoFit/>
          </a:bodyPr>
          <a:lstStyle/>
          <a:p>
            <a:pPr algn="ctr"/>
            <a:r>
              <a:rPr lang="en-PK" sz="3600" b="1" dirty="0">
                <a:solidFill>
                  <a:srgbClr val="0070C0"/>
                </a:solidFill>
                <a:latin typeface="+mn-lt"/>
              </a:rPr>
              <a:t>THIS RELATIONSHIP IS WORTH CULTIVATING</a:t>
            </a:r>
          </a:p>
        </p:txBody>
      </p:sp>
    </p:spTree>
    <p:extLst>
      <p:ext uri="{BB962C8B-B14F-4D97-AF65-F5344CB8AC3E}">
        <p14:creationId xmlns:p14="http://schemas.microsoft.com/office/powerpoint/2010/main" val="3058267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F9A61-A821-4F57-A75D-B011AAEC55D6}"/>
              </a:ext>
            </a:extLst>
          </p:cNvPr>
          <p:cNvPicPr>
            <a:picLocks noChangeAspect="1"/>
          </p:cNvPicPr>
          <p:nvPr/>
        </p:nvPicPr>
        <p:blipFill rotWithShape="1">
          <a:blip r:embed="rId3"/>
          <a:srcRect l="12599" t="31092" r="9212" b="26904"/>
          <a:stretch/>
        </p:blipFill>
        <p:spPr>
          <a:xfrm rot="20691789">
            <a:off x="40342" y="334518"/>
            <a:ext cx="5489516" cy="2421063"/>
          </a:xfrm>
          <a:prstGeom prst="rect">
            <a:avLst/>
          </a:prstGeom>
        </p:spPr>
      </p:pic>
      <p:sp>
        <p:nvSpPr>
          <p:cNvPr id="9220" name="Subtitle 1"/>
          <p:cNvSpPr>
            <a:spLocks noGrp="1"/>
          </p:cNvSpPr>
          <p:nvPr>
            <p:ph type="subTitle" idx="1"/>
          </p:nvPr>
        </p:nvSpPr>
        <p:spPr>
          <a:xfrm>
            <a:off x="5966445" y="881314"/>
            <a:ext cx="3149242" cy="1327470"/>
          </a:xfrm>
        </p:spPr>
        <p:txBody>
          <a:bodyPr>
            <a:noAutofit/>
          </a:bodyPr>
          <a:lstStyle/>
          <a:p>
            <a:pPr algn="l">
              <a:defRPr/>
            </a:pPr>
            <a:r>
              <a:rPr lang="en-US" altLang="ur-PK" sz="3600" b="1" dirty="0">
                <a:solidFill>
                  <a:schemeClr val="tx1"/>
                </a:solidFill>
                <a:latin typeface="Bodoni MT Black" panose="02070A03080606020203" pitchFamily="18" charset="0"/>
                <a:cs typeface="+mj-cs"/>
              </a:rPr>
              <a:t>Parents are our #1 influence! </a:t>
            </a:r>
            <a:endParaRPr lang="ur-PK" altLang="ur-PK" sz="3600" b="1" dirty="0">
              <a:solidFill>
                <a:schemeClr val="tx1"/>
              </a:solidFill>
              <a:effectLst>
                <a:outerShdw blurRad="38100" dist="38100" dir="2700000" algn="tl">
                  <a:srgbClr val="000000">
                    <a:alpha val="43137"/>
                  </a:srgbClr>
                </a:outerShdw>
              </a:effectLst>
              <a:latin typeface="Arial Rounded MT Bold" panose="020F0704030504030204" pitchFamily="34" charset="77"/>
              <a:cs typeface="+mj-cs"/>
            </a:endParaRPr>
          </a:p>
        </p:txBody>
      </p:sp>
      <p:sp>
        <p:nvSpPr>
          <p:cNvPr id="14342" name="AutoShape 10" descr="grad"/>
          <p:cNvSpPr>
            <a:spLocks noChangeAspect="1" noChangeArrowheads="1"/>
          </p:cNvSpPr>
          <p:nvPr/>
        </p:nvSpPr>
        <p:spPr bwMode="auto">
          <a:xfrm>
            <a:off x="63500" y="-136525"/>
            <a:ext cx="190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5400">
                <a:solidFill>
                  <a:schemeClr val="tx1"/>
                </a:solidFill>
                <a:latin typeface="Boopee" pitchFamily="2" charset="0"/>
                <a:cs typeface="Arial" charset="0"/>
              </a:defRPr>
            </a:lvl1pPr>
            <a:lvl2pPr marL="742950" indent="-285750" eaLnBrk="0" hangingPunct="0">
              <a:spcBef>
                <a:spcPct val="20000"/>
              </a:spcBef>
              <a:buChar char="–"/>
              <a:defRPr sz="5400">
                <a:solidFill>
                  <a:schemeClr val="tx1"/>
                </a:solidFill>
                <a:latin typeface="Boopee" pitchFamily="2" charset="0"/>
                <a:cs typeface="Arial" charset="0"/>
              </a:defRPr>
            </a:lvl2pPr>
            <a:lvl3pPr marL="1143000" indent="-228600" eaLnBrk="0" hangingPunct="0">
              <a:spcBef>
                <a:spcPct val="20000"/>
              </a:spcBef>
              <a:buChar char="•"/>
              <a:defRPr sz="5400">
                <a:solidFill>
                  <a:schemeClr val="tx1"/>
                </a:solidFill>
                <a:latin typeface="Boopee" pitchFamily="2" charset="0"/>
                <a:cs typeface="Arial" charset="0"/>
              </a:defRPr>
            </a:lvl3pPr>
            <a:lvl4pPr marL="1600200" indent="-228600" eaLnBrk="0" hangingPunct="0">
              <a:spcBef>
                <a:spcPct val="20000"/>
              </a:spcBef>
              <a:buChar char="–"/>
              <a:defRPr sz="5400">
                <a:solidFill>
                  <a:schemeClr val="tx1"/>
                </a:solidFill>
                <a:latin typeface="Boopee" pitchFamily="2" charset="0"/>
                <a:cs typeface="Arial" charset="0"/>
              </a:defRPr>
            </a:lvl4pPr>
            <a:lvl5pPr marL="2057400" indent="-228600" eaLnBrk="0" hangingPunct="0">
              <a:spcBef>
                <a:spcPct val="20000"/>
              </a:spcBef>
              <a:buChar char="»"/>
              <a:defRPr sz="5400">
                <a:solidFill>
                  <a:schemeClr val="tx1"/>
                </a:solidFill>
                <a:latin typeface="Boopee" pitchFamily="2" charset="0"/>
                <a:cs typeface="Arial" charset="0"/>
              </a:defRPr>
            </a:lvl5pPr>
            <a:lvl6pPr marL="2514600" indent="-228600" eaLnBrk="0" fontAlgn="base" hangingPunct="0">
              <a:spcBef>
                <a:spcPct val="20000"/>
              </a:spcBef>
              <a:spcAft>
                <a:spcPct val="0"/>
              </a:spcAft>
              <a:buChar char="»"/>
              <a:defRPr sz="5400">
                <a:solidFill>
                  <a:schemeClr val="tx1"/>
                </a:solidFill>
                <a:latin typeface="Boopee" pitchFamily="2" charset="0"/>
                <a:cs typeface="Arial" charset="0"/>
              </a:defRPr>
            </a:lvl6pPr>
            <a:lvl7pPr marL="2971800" indent="-228600" eaLnBrk="0" fontAlgn="base" hangingPunct="0">
              <a:spcBef>
                <a:spcPct val="20000"/>
              </a:spcBef>
              <a:spcAft>
                <a:spcPct val="0"/>
              </a:spcAft>
              <a:buChar char="»"/>
              <a:defRPr sz="5400">
                <a:solidFill>
                  <a:schemeClr val="tx1"/>
                </a:solidFill>
                <a:latin typeface="Boopee" pitchFamily="2" charset="0"/>
                <a:cs typeface="Arial" charset="0"/>
              </a:defRPr>
            </a:lvl7pPr>
            <a:lvl8pPr marL="3429000" indent="-228600" eaLnBrk="0" fontAlgn="base" hangingPunct="0">
              <a:spcBef>
                <a:spcPct val="20000"/>
              </a:spcBef>
              <a:spcAft>
                <a:spcPct val="0"/>
              </a:spcAft>
              <a:buChar char="»"/>
              <a:defRPr sz="5400">
                <a:solidFill>
                  <a:schemeClr val="tx1"/>
                </a:solidFill>
                <a:latin typeface="Boopee" pitchFamily="2" charset="0"/>
                <a:cs typeface="Arial" charset="0"/>
              </a:defRPr>
            </a:lvl8pPr>
            <a:lvl9pPr marL="3886200" indent="-228600" eaLnBrk="0" fontAlgn="base" hangingPunct="0">
              <a:spcBef>
                <a:spcPct val="20000"/>
              </a:spcBef>
              <a:spcAft>
                <a:spcPct val="0"/>
              </a:spcAft>
              <a:buChar char="»"/>
              <a:defRPr sz="5400">
                <a:solidFill>
                  <a:schemeClr val="tx1"/>
                </a:solidFill>
                <a:latin typeface="Boopee" pitchFamily="2" charset="0"/>
                <a:cs typeface="Arial" charset="0"/>
              </a:defRPr>
            </a:lvl9pPr>
          </a:lstStyle>
          <a:p>
            <a:pPr eaLnBrk="1" hangingPunct="1">
              <a:spcBef>
                <a:spcPct val="0"/>
              </a:spcBef>
              <a:buFontTx/>
              <a:buNone/>
            </a:pPr>
            <a:endParaRPr lang="en-GB" altLang="en-US" sz="1800">
              <a:latin typeface="Arial" charset="0"/>
            </a:endParaRPr>
          </a:p>
        </p:txBody>
      </p:sp>
      <p:sp>
        <p:nvSpPr>
          <p:cNvPr id="7" name="Subtitle 1">
            <a:extLst>
              <a:ext uri="{FF2B5EF4-FFF2-40B4-BE49-F238E27FC236}">
                <a16:creationId xmlns:a16="http://schemas.microsoft.com/office/drawing/2014/main" id="{5CC2304F-8340-4453-B0F6-D26163DFA31E}"/>
              </a:ext>
            </a:extLst>
          </p:cNvPr>
          <p:cNvSpPr txBox="1">
            <a:spLocks/>
          </p:cNvSpPr>
          <p:nvPr/>
        </p:nvSpPr>
        <p:spPr>
          <a:xfrm>
            <a:off x="4252978" y="2845978"/>
            <a:ext cx="7214853" cy="720080"/>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spcAft>
                <a:spcPts val="0"/>
              </a:spcAft>
              <a:buClr>
                <a:schemeClr val="tx2"/>
              </a:buClr>
              <a:buFont typeface="Arial" panose="020B0604020202020204" pitchFamily="34" charset="0"/>
              <a:buNone/>
              <a:defRPr sz="1400" kern="1200" spc="80" baseline="0">
                <a:solidFill>
                  <a:schemeClr val="bg2"/>
                </a:solidFill>
                <a:latin typeface="+mn-lt"/>
                <a:ea typeface="+mn-ea"/>
                <a:cs typeface="+mn-cs"/>
              </a:defRPr>
            </a:lvl1pPr>
            <a:lvl2pPr marL="4572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9pPr>
          </a:lstStyle>
          <a:p>
            <a:pPr algn="l" fontAlgn="auto">
              <a:defRPr/>
            </a:pPr>
            <a:r>
              <a:rPr lang="en-US" altLang="ur-PK" sz="4800" b="1" dirty="0">
                <a:solidFill>
                  <a:srgbClr val="0070C0"/>
                </a:solidFill>
                <a:latin typeface="Bodoni MT Black" panose="02070A03080606020203" pitchFamily="18" charset="0"/>
                <a:cs typeface="+mj-cs"/>
              </a:rPr>
              <a:t>We love them!</a:t>
            </a:r>
            <a:r>
              <a:rPr lang="en-US" altLang="ur-PK" sz="4800" b="1" dirty="0">
                <a:solidFill>
                  <a:srgbClr val="0070C0"/>
                </a:solidFill>
                <a:effectLst>
                  <a:outerShdw blurRad="38100" dist="38100" dir="2700000" algn="tl">
                    <a:srgbClr val="000000">
                      <a:alpha val="43137"/>
                    </a:srgbClr>
                  </a:outerShdw>
                </a:effectLst>
                <a:latin typeface="Arial Rounded MT Bold" panose="020F0704030504030204" pitchFamily="34" charset="77"/>
                <a:cs typeface="+mj-cs"/>
              </a:rPr>
              <a:t> </a:t>
            </a:r>
            <a:endParaRPr lang="ur-PK" altLang="ur-PK" sz="4800" b="1" dirty="0">
              <a:solidFill>
                <a:srgbClr val="0070C0"/>
              </a:solidFill>
              <a:effectLst>
                <a:outerShdw blurRad="38100" dist="38100" dir="2700000" algn="tl">
                  <a:srgbClr val="000000">
                    <a:alpha val="43137"/>
                  </a:srgbClr>
                </a:outerShdw>
              </a:effectLst>
              <a:latin typeface="Arial Rounded MT Bold" panose="020F0704030504030204" pitchFamily="34" charset="77"/>
              <a:cs typeface="+mj-cs"/>
            </a:endParaRPr>
          </a:p>
        </p:txBody>
      </p:sp>
      <p:sp>
        <p:nvSpPr>
          <p:cNvPr id="8" name="Subtitle 1">
            <a:extLst>
              <a:ext uri="{FF2B5EF4-FFF2-40B4-BE49-F238E27FC236}">
                <a16:creationId xmlns:a16="http://schemas.microsoft.com/office/drawing/2014/main" id="{600F439C-67B7-4C63-B544-F8764D268528}"/>
              </a:ext>
            </a:extLst>
          </p:cNvPr>
          <p:cNvSpPr txBox="1">
            <a:spLocks/>
          </p:cNvSpPr>
          <p:nvPr/>
        </p:nvSpPr>
        <p:spPr>
          <a:xfrm>
            <a:off x="364225" y="3707362"/>
            <a:ext cx="8472130" cy="1229940"/>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spcAft>
                <a:spcPts val="0"/>
              </a:spcAft>
              <a:buClr>
                <a:schemeClr val="tx2"/>
              </a:buClr>
              <a:buFont typeface="Arial" panose="020B0604020202020204" pitchFamily="34" charset="0"/>
              <a:buNone/>
              <a:defRPr sz="1400" kern="1200" spc="80" baseline="0">
                <a:solidFill>
                  <a:schemeClr val="bg2"/>
                </a:solidFill>
                <a:latin typeface="+mn-lt"/>
                <a:ea typeface="+mn-ea"/>
                <a:cs typeface="+mn-cs"/>
              </a:defRPr>
            </a:lvl1pPr>
            <a:lvl2pPr marL="4572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9pPr>
          </a:lstStyle>
          <a:p>
            <a:pPr algn="l" fontAlgn="auto">
              <a:defRPr/>
            </a:pPr>
            <a:r>
              <a:rPr lang="en-US" altLang="ur-PK" sz="4800" b="1" dirty="0">
                <a:solidFill>
                  <a:schemeClr val="tx1"/>
                </a:solidFill>
                <a:latin typeface="Bodoni MT Black" panose="02070A03080606020203" pitchFamily="18" charset="0"/>
                <a:cs typeface="+mj-cs"/>
              </a:rPr>
              <a:t>We </a:t>
            </a:r>
            <a:r>
              <a:rPr lang="en-US" altLang="ur-PK" sz="4800" b="1" u="sng" dirty="0">
                <a:solidFill>
                  <a:schemeClr val="tx1"/>
                </a:solidFill>
                <a:latin typeface="Bodoni MT Black" panose="02070A03080606020203" pitchFamily="18" charset="0"/>
                <a:cs typeface="+mj-cs"/>
              </a:rPr>
              <a:t>DO</a:t>
            </a:r>
            <a:r>
              <a:rPr lang="en-US" altLang="ur-PK" sz="4800" b="1" dirty="0">
                <a:solidFill>
                  <a:schemeClr val="tx1"/>
                </a:solidFill>
                <a:latin typeface="Bodoni MT Black" panose="02070A03080606020203" pitchFamily="18" charset="0"/>
                <a:cs typeface="+mj-cs"/>
              </a:rPr>
              <a:t> wish to get along with them!</a:t>
            </a:r>
          </a:p>
          <a:p>
            <a:pPr fontAlgn="auto">
              <a:defRPr/>
            </a:pPr>
            <a:r>
              <a:rPr lang="en-US" altLang="ur-PK" sz="3600" b="1" dirty="0">
                <a:effectLst>
                  <a:outerShdw blurRad="38100" dist="38100" dir="2700000" algn="tl">
                    <a:srgbClr val="000000">
                      <a:alpha val="43137"/>
                    </a:srgbClr>
                  </a:outerShdw>
                </a:effectLst>
                <a:latin typeface="Arial Rounded MT Bold" panose="020F0704030504030204" pitchFamily="34" charset="77"/>
                <a:cs typeface="+mj-cs"/>
              </a:rPr>
              <a:t> </a:t>
            </a:r>
            <a:endParaRPr lang="ur-PK" altLang="ur-PK" sz="3600" b="1" dirty="0">
              <a:effectLst>
                <a:outerShdw blurRad="38100" dist="38100" dir="2700000" algn="tl">
                  <a:srgbClr val="000000">
                    <a:alpha val="43137"/>
                  </a:srgbClr>
                </a:outerShdw>
              </a:effectLst>
              <a:latin typeface="Arial Rounded MT Bold" panose="020F0704030504030204" pitchFamily="34" charset="77"/>
              <a:cs typeface="+mj-cs"/>
            </a:endParaRPr>
          </a:p>
        </p:txBody>
      </p:sp>
      <p:sp>
        <p:nvSpPr>
          <p:cNvPr id="9" name="Subtitle 1">
            <a:extLst>
              <a:ext uri="{FF2B5EF4-FFF2-40B4-BE49-F238E27FC236}">
                <a16:creationId xmlns:a16="http://schemas.microsoft.com/office/drawing/2014/main" id="{5EEAD4CD-3599-4CFD-9F32-E66A300377F5}"/>
              </a:ext>
            </a:extLst>
          </p:cNvPr>
          <p:cNvSpPr txBox="1">
            <a:spLocks/>
          </p:cNvSpPr>
          <p:nvPr/>
        </p:nvSpPr>
        <p:spPr>
          <a:xfrm>
            <a:off x="364225" y="5330355"/>
            <a:ext cx="8415550" cy="1253298"/>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spcAft>
                <a:spcPts val="0"/>
              </a:spcAft>
              <a:buClr>
                <a:schemeClr val="tx2"/>
              </a:buClr>
              <a:buFont typeface="Arial" panose="020B0604020202020204" pitchFamily="34" charset="0"/>
              <a:buNone/>
              <a:defRPr sz="1400" kern="1200" spc="80" baseline="0">
                <a:solidFill>
                  <a:schemeClr val="bg2"/>
                </a:solidFill>
                <a:latin typeface="+mn-lt"/>
                <a:ea typeface="+mn-ea"/>
                <a:cs typeface="+mn-cs"/>
              </a:defRPr>
            </a:lvl1pPr>
            <a:lvl2pPr marL="4572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9pPr>
          </a:lstStyle>
          <a:p>
            <a:pPr algn="r" fontAlgn="auto">
              <a:defRPr/>
            </a:pPr>
            <a:r>
              <a:rPr lang="en-US" altLang="ur-PK" sz="4400" b="1" dirty="0">
                <a:solidFill>
                  <a:srgbClr val="0070C0"/>
                </a:solidFill>
                <a:latin typeface="Bodoni MT Black" panose="02070A03080606020203" pitchFamily="18" charset="0"/>
                <a:cs typeface="+mj-cs"/>
              </a:rPr>
              <a:t>We wish they spend more time with us</a:t>
            </a:r>
          </a:p>
          <a:p>
            <a:pPr fontAlgn="auto">
              <a:defRPr/>
            </a:pPr>
            <a:r>
              <a:rPr lang="en-US" altLang="ur-PK" sz="3600" b="1" dirty="0">
                <a:effectLst>
                  <a:outerShdw blurRad="38100" dist="38100" dir="2700000" algn="tl">
                    <a:srgbClr val="000000">
                      <a:alpha val="43137"/>
                    </a:srgbClr>
                  </a:outerShdw>
                </a:effectLst>
                <a:latin typeface="Arial Rounded MT Bold" panose="020F0704030504030204" pitchFamily="34" charset="77"/>
                <a:cs typeface="+mj-cs"/>
              </a:rPr>
              <a:t>  </a:t>
            </a:r>
            <a:endParaRPr lang="ur-PK" altLang="ur-PK" sz="3600" b="1" dirty="0">
              <a:effectLst>
                <a:outerShdw blurRad="38100" dist="38100" dir="2700000" algn="tl">
                  <a:srgbClr val="000000">
                    <a:alpha val="43137"/>
                  </a:srgbClr>
                </a:outerShdw>
              </a:effectLst>
              <a:latin typeface="Arial Rounded MT Bold" panose="020F0704030504030204" pitchFamily="34" charset="77"/>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20">
                                            <p:txEl>
                                              <p:pRg st="0" end="0"/>
                                            </p:txEl>
                                          </p:spTgt>
                                        </p:tgtEl>
                                        <p:attrNameLst>
                                          <p:attrName>style.visibility</p:attrName>
                                        </p:attrNameLst>
                                      </p:cBhvr>
                                      <p:to>
                                        <p:strVal val="visible"/>
                                      </p:to>
                                    </p:set>
                                    <p:animEffect transition="in" filter="fade">
                                      <p:cBhvr>
                                        <p:cTn id="22" dur="500"/>
                                        <p:tgtEl>
                                          <p:spTgt spid="92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uild="p"/>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4" name="AutoShape 10" descr="grad"/>
          <p:cNvSpPr>
            <a:spLocks noChangeAspect="1" noChangeArrowheads="1"/>
          </p:cNvSpPr>
          <p:nvPr/>
        </p:nvSpPr>
        <p:spPr bwMode="auto">
          <a:xfrm>
            <a:off x="63500" y="-136525"/>
            <a:ext cx="190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5400">
                <a:solidFill>
                  <a:schemeClr val="tx1"/>
                </a:solidFill>
                <a:latin typeface="Boopee" pitchFamily="2" charset="0"/>
                <a:cs typeface="Arial" charset="0"/>
              </a:defRPr>
            </a:lvl1pPr>
            <a:lvl2pPr marL="742950" indent="-285750" eaLnBrk="0" hangingPunct="0">
              <a:spcBef>
                <a:spcPct val="20000"/>
              </a:spcBef>
              <a:buChar char="–"/>
              <a:defRPr sz="5400">
                <a:solidFill>
                  <a:schemeClr val="tx1"/>
                </a:solidFill>
                <a:latin typeface="Boopee" pitchFamily="2" charset="0"/>
                <a:cs typeface="Arial" charset="0"/>
              </a:defRPr>
            </a:lvl2pPr>
            <a:lvl3pPr marL="1143000" indent="-228600" eaLnBrk="0" hangingPunct="0">
              <a:spcBef>
                <a:spcPct val="20000"/>
              </a:spcBef>
              <a:buChar char="•"/>
              <a:defRPr sz="5400">
                <a:solidFill>
                  <a:schemeClr val="tx1"/>
                </a:solidFill>
                <a:latin typeface="Boopee" pitchFamily="2" charset="0"/>
                <a:cs typeface="Arial" charset="0"/>
              </a:defRPr>
            </a:lvl3pPr>
            <a:lvl4pPr marL="1600200" indent="-228600" eaLnBrk="0" hangingPunct="0">
              <a:spcBef>
                <a:spcPct val="20000"/>
              </a:spcBef>
              <a:buChar char="–"/>
              <a:defRPr sz="5400">
                <a:solidFill>
                  <a:schemeClr val="tx1"/>
                </a:solidFill>
                <a:latin typeface="Boopee" pitchFamily="2" charset="0"/>
                <a:cs typeface="Arial" charset="0"/>
              </a:defRPr>
            </a:lvl4pPr>
            <a:lvl5pPr marL="2057400" indent="-228600" eaLnBrk="0" hangingPunct="0">
              <a:spcBef>
                <a:spcPct val="20000"/>
              </a:spcBef>
              <a:buChar char="»"/>
              <a:defRPr sz="5400">
                <a:solidFill>
                  <a:schemeClr val="tx1"/>
                </a:solidFill>
                <a:latin typeface="Boopee" pitchFamily="2" charset="0"/>
                <a:cs typeface="Arial" charset="0"/>
              </a:defRPr>
            </a:lvl5pPr>
            <a:lvl6pPr marL="2514600" indent="-228600" eaLnBrk="0" fontAlgn="base" hangingPunct="0">
              <a:spcBef>
                <a:spcPct val="20000"/>
              </a:spcBef>
              <a:spcAft>
                <a:spcPct val="0"/>
              </a:spcAft>
              <a:buChar char="»"/>
              <a:defRPr sz="5400">
                <a:solidFill>
                  <a:schemeClr val="tx1"/>
                </a:solidFill>
                <a:latin typeface="Boopee" pitchFamily="2" charset="0"/>
                <a:cs typeface="Arial" charset="0"/>
              </a:defRPr>
            </a:lvl6pPr>
            <a:lvl7pPr marL="2971800" indent="-228600" eaLnBrk="0" fontAlgn="base" hangingPunct="0">
              <a:spcBef>
                <a:spcPct val="20000"/>
              </a:spcBef>
              <a:spcAft>
                <a:spcPct val="0"/>
              </a:spcAft>
              <a:buChar char="»"/>
              <a:defRPr sz="5400">
                <a:solidFill>
                  <a:schemeClr val="tx1"/>
                </a:solidFill>
                <a:latin typeface="Boopee" pitchFamily="2" charset="0"/>
                <a:cs typeface="Arial" charset="0"/>
              </a:defRPr>
            </a:lvl7pPr>
            <a:lvl8pPr marL="3429000" indent="-228600" eaLnBrk="0" fontAlgn="base" hangingPunct="0">
              <a:spcBef>
                <a:spcPct val="20000"/>
              </a:spcBef>
              <a:spcAft>
                <a:spcPct val="0"/>
              </a:spcAft>
              <a:buChar char="»"/>
              <a:defRPr sz="5400">
                <a:solidFill>
                  <a:schemeClr val="tx1"/>
                </a:solidFill>
                <a:latin typeface="Boopee" pitchFamily="2" charset="0"/>
                <a:cs typeface="Arial" charset="0"/>
              </a:defRPr>
            </a:lvl8pPr>
            <a:lvl9pPr marL="3886200" indent="-228600" eaLnBrk="0" fontAlgn="base" hangingPunct="0">
              <a:spcBef>
                <a:spcPct val="20000"/>
              </a:spcBef>
              <a:spcAft>
                <a:spcPct val="0"/>
              </a:spcAft>
              <a:buChar char="»"/>
              <a:defRPr sz="5400">
                <a:solidFill>
                  <a:schemeClr val="tx1"/>
                </a:solidFill>
                <a:latin typeface="Boopee" pitchFamily="2" charset="0"/>
                <a:cs typeface="Arial" charset="0"/>
              </a:defRPr>
            </a:lvl9pPr>
          </a:lstStyle>
          <a:p>
            <a:pPr eaLnBrk="1" hangingPunct="1">
              <a:spcBef>
                <a:spcPct val="0"/>
              </a:spcBef>
              <a:buFontTx/>
              <a:buNone/>
            </a:pPr>
            <a:endParaRPr lang="en-GB" altLang="en-US" sz="1800">
              <a:latin typeface="Arial" charset="0"/>
            </a:endParaRPr>
          </a:p>
        </p:txBody>
      </p:sp>
      <p:pic>
        <p:nvPicPr>
          <p:cNvPr id="4" name="Picture 3">
            <a:extLst>
              <a:ext uri="{FF2B5EF4-FFF2-40B4-BE49-F238E27FC236}">
                <a16:creationId xmlns:a16="http://schemas.microsoft.com/office/drawing/2014/main" id="{E03C4E52-7D65-454B-B36D-AE106E6F282C}"/>
              </a:ext>
            </a:extLst>
          </p:cNvPr>
          <p:cNvPicPr>
            <a:picLocks noChangeAspect="1"/>
          </p:cNvPicPr>
          <p:nvPr/>
        </p:nvPicPr>
        <p:blipFill rotWithShape="1">
          <a:blip r:embed="rId3"/>
          <a:srcRect t="10261"/>
          <a:stretch/>
        </p:blipFill>
        <p:spPr>
          <a:xfrm>
            <a:off x="0" y="1006474"/>
            <a:ext cx="9144000" cy="5470525"/>
          </a:xfrm>
          <a:prstGeom prst="rect">
            <a:avLst/>
          </a:prstGeom>
        </p:spPr>
      </p:pic>
      <p:pic>
        <p:nvPicPr>
          <p:cNvPr id="9" name="Picture 8">
            <a:extLst>
              <a:ext uri="{FF2B5EF4-FFF2-40B4-BE49-F238E27FC236}">
                <a16:creationId xmlns:a16="http://schemas.microsoft.com/office/drawing/2014/main" id="{6429E0D4-635D-4EE0-9680-7C6C3ECCDA62}"/>
              </a:ext>
            </a:extLst>
          </p:cNvPr>
          <p:cNvPicPr>
            <a:picLocks noChangeAspect="1"/>
          </p:cNvPicPr>
          <p:nvPr/>
        </p:nvPicPr>
        <p:blipFill rotWithShape="1">
          <a:blip r:embed="rId4"/>
          <a:srcRect l="1857" t="41495" r="19934" b="-1"/>
          <a:stretch/>
        </p:blipFill>
        <p:spPr>
          <a:xfrm>
            <a:off x="5154" y="1006473"/>
            <a:ext cx="4572000" cy="5248469"/>
          </a:xfrm>
          <a:prstGeom prst="rect">
            <a:avLst/>
          </a:prstGeom>
        </p:spPr>
      </p:pic>
      <p:grpSp>
        <p:nvGrpSpPr>
          <p:cNvPr id="16" name="Group 15">
            <a:extLst>
              <a:ext uri="{FF2B5EF4-FFF2-40B4-BE49-F238E27FC236}">
                <a16:creationId xmlns:a16="http://schemas.microsoft.com/office/drawing/2014/main" id="{48E603FC-F0AF-4773-859A-F0A03B294527}"/>
              </a:ext>
            </a:extLst>
          </p:cNvPr>
          <p:cNvGrpSpPr/>
          <p:nvPr/>
        </p:nvGrpSpPr>
        <p:grpSpPr>
          <a:xfrm>
            <a:off x="4572000" y="1006472"/>
            <a:ext cx="4572000" cy="5470525"/>
            <a:chOff x="4572000" y="1124744"/>
            <a:chExt cx="4572000" cy="3955593"/>
          </a:xfrm>
        </p:grpSpPr>
        <p:pic>
          <p:nvPicPr>
            <p:cNvPr id="14" name="Picture 13">
              <a:extLst>
                <a:ext uri="{FF2B5EF4-FFF2-40B4-BE49-F238E27FC236}">
                  <a16:creationId xmlns:a16="http://schemas.microsoft.com/office/drawing/2014/main" id="{1007FECE-2333-4F08-A239-954FC2C5D85D}"/>
                </a:ext>
              </a:extLst>
            </p:cNvPr>
            <p:cNvPicPr>
              <a:picLocks noChangeAspect="1"/>
            </p:cNvPicPr>
            <p:nvPr/>
          </p:nvPicPr>
          <p:blipFill rotWithShape="1">
            <a:blip r:embed="rId5"/>
            <a:srcRect l="12077" t="30173" r="16672" b="1"/>
            <a:stretch/>
          </p:blipFill>
          <p:spPr>
            <a:xfrm>
              <a:off x="4572000" y="1124744"/>
              <a:ext cx="4572000" cy="3955593"/>
            </a:xfrm>
            <a:prstGeom prst="rect">
              <a:avLst/>
            </a:prstGeom>
          </p:spPr>
        </p:pic>
        <p:sp>
          <p:nvSpPr>
            <p:cNvPr id="15" name="Oval 14">
              <a:extLst>
                <a:ext uri="{FF2B5EF4-FFF2-40B4-BE49-F238E27FC236}">
                  <a16:creationId xmlns:a16="http://schemas.microsoft.com/office/drawing/2014/main" id="{0231217E-ED54-4F1A-9DCC-00116C15C265}"/>
                </a:ext>
              </a:extLst>
            </p:cNvPr>
            <p:cNvSpPr/>
            <p:nvPr/>
          </p:nvSpPr>
          <p:spPr>
            <a:xfrm rot="20372108">
              <a:off x="5685444" y="1412776"/>
              <a:ext cx="830772" cy="364886"/>
            </a:xfrm>
            <a:prstGeom prst="ellipse">
              <a:avLst/>
            </a:prstGeom>
            <a:solidFill>
              <a:srgbClr val="E8AF8D"/>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a:extLst>
              <a:ext uri="{FF2B5EF4-FFF2-40B4-BE49-F238E27FC236}">
                <a16:creationId xmlns:a16="http://schemas.microsoft.com/office/drawing/2014/main" id="{D4145A2D-A42B-4D12-A201-D20BD76DC518}"/>
              </a:ext>
            </a:extLst>
          </p:cNvPr>
          <p:cNvPicPr>
            <a:picLocks noChangeAspect="1"/>
          </p:cNvPicPr>
          <p:nvPr/>
        </p:nvPicPr>
        <p:blipFill rotWithShape="1">
          <a:blip r:embed="rId6"/>
          <a:srcRect t="25842"/>
          <a:stretch/>
        </p:blipFill>
        <p:spPr>
          <a:xfrm>
            <a:off x="117949" y="1117499"/>
            <a:ext cx="8918547" cy="547052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 name="Picture 11">
            <a:extLst>
              <a:ext uri="{FF2B5EF4-FFF2-40B4-BE49-F238E27FC236}">
                <a16:creationId xmlns:a16="http://schemas.microsoft.com/office/drawing/2014/main" id="{449588D4-7018-4C78-A7FD-966F01478CB7}"/>
              </a:ext>
            </a:extLst>
          </p:cNvPr>
          <p:cNvPicPr>
            <a:picLocks noChangeAspect="1"/>
          </p:cNvPicPr>
          <p:nvPr/>
        </p:nvPicPr>
        <p:blipFill>
          <a:blip r:embed="rId7"/>
          <a:stretch>
            <a:fillRect/>
          </a:stretch>
        </p:blipFill>
        <p:spPr>
          <a:xfrm>
            <a:off x="117949" y="231444"/>
            <a:ext cx="8918547" cy="67985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F867C-DC21-4660-9903-13AC0C0C7AB1}"/>
              </a:ext>
            </a:extLst>
          </p:cNvPr>
          <p:cNvPicPr>
            <a:picLocks noChangeAspect="1"/>
          </p:cNvPicPr>
          <p:nvPr/>
        </p:nvPicPr>
        <p:blipFill>
          <a:blip r:embed="rId3"/>
          <a:stretch>
            <a:fillRect/>
          </a:stretch>
        </p:blipFill>
        <p:spPr>
          <a:xfrm>
            <a:off x="0" y="0"/>
            <a:ext cx="9144000" cy="6957392"/>
          </a:xfrm>
          <a:prstGeom prst="rect">
            <a:avLst/>
          </a:prstGeom>
        </p:spPr>
      </p:pic>
      <p:sp>
        <p:nvSpPr>
          <p:cNvPr id="13315" name="AutoShape 6" descr="data:image/jpeg;base64,/9j/4AAQSkZJRgABAQAAAQABAAD/2wCEAAkGBxITDxUTExQSFhUUDRQWFhcVFhcXFRgWFxUWFxgUGBcZHSggGBolHBUVIjEjJSk3Li4wFx8zODMsQygtLisBCgoKDg0OGxAQGiwkICQsNCwsLDQsLCwsLS8sNCwsLCwsLDQsLSwsLCwsLCwsLywsLCwsLCwsLCwsLCwsLiwsLP/AABEIALoBDwMBEQACEQEDEQH/xAAcAAEAAgIDAQAAAAAAAAAAAAAAAgMEBgEFBwj/xABFEAABAwIDBAcDCQUHBQEAAAABAAIDBBEFEiEHMUFxBhMiUWGBkTJSoRQjM0JigpKx0XKTosHwFTRDU2Oy4SRzo7PCdP/EABsBAQACAwEBAAAAAAAAAAAAAAABAgMEBQYH/8QAOREBAAIBAgQCBgkDAwUAAAAAAAECAwQRBRIhMUFREzJhcZHwBhQiQoGhscHRI1KSwtLhFiQzQ2L/2gAMAwEAAhEDEQA/APcUBAQEBAQEBAQEBAQEEXvABJIAAuSdAPNBqGNbTcMp7jr+uePqU46037s47DTzcEGg43toqX3FLTxxD35iZH2/YbZrT95yDQcY6S1tV/eKmaQH6ubJH+7ZZnwQU4T0gq6X+71M8QH1WvJj/duuw+iDdsH20V0QAqIoagAbxeGQ+JLQWHyaEG9YPtjw2WwlMtO7T6VmZl/248wA8XWQbxhuKQVDM8EsUrfeje149WnRBloCAgICAgICAgICAgICAgICAgICAgICCuonYxpc9zWtAuXOIa0DvJOgQaZjG1PDYbhkjqhw4U7czf3riI/R10GiY1terZLinjhp26jM756XwIuAxp8C1w/mGi4vitRUm9TPLNre0jiWA+EYsxvkEGAUFZQQKCBQQKCJQIJXMeHsc5jxucxxa4cnNsQg27BtqOK09h14maB7NQ3rP4wQ8+bkG94Nt1iNhVUsjN3ahcJG8y12UgcroN9wTp5htVYQ1UWYmwY89XIT3BklifJBsiAgICAgICAgICAgICAgICAgx62tihYXyyRxsG90jgxo5lxsg0zFtqtBHcQ9bUu/0m5Y+fWSZQR4tug0fGNqWIS3EQhpmn3B1sv45AG/weaDS8RqZJ3Zp5JZnA3Ble59j9kHRn3QEGM5BWUFZQQKCsoIFBAoIFBEoIlBAoIlBFwQdxgvSuupLfJ6qaMAaMzZo/3b7s+CDfMF251bLCpghmGnajJif4k+00nwACDfsF2xYXPYPfJTuJtaZnZ/GzM0DxJCDeKDEIZmZ4ZI5WH60b2vb6tJCDJQEBAQEBAQEBAQYeJ4rBTszzzRRN75HtYD4C51Pgg0zFdqtKy4p4pqh2tjbqYr+L5BmI8WsIQabi20TEZrhr46dt90LQ59rbjLIDfm1rSg1GqJkfnkc+V/vyvdI8cnPJI5BBW5BU5BW5BW5BWUFZQQKCsoIFBg1NWQbADTvQWUTzJcAajf+uqra9aetLPg0ubUTMYq7zHu/dliheeAHMj+SwzqsceLoV4HrbfdiPfMftuf2c/7Pqf0UfW8ftZI+j+s/wDn4z/Dg4Y/vb6n9FH1vH7Vv+ntZ51+M/7UDhkn2fX/AIU/W8ftUn6P6yP7fj/wrdh8nu+hH6q0anFPiw24Lra/+vf3TH8qX0zxva70J/JZIy0ntMNW+h1NPWx2+E/qoKu1Z6TtLgoLaOqkifnie+N43Ojc5jvxNIKDdcF2uYrT2DpWTtAHZnYHH8bcrieZKDfsE2707tKqmliN7ZoiJWcyDlcOQBQb/gXTbDquwgqoXOO5hOST92+zvgg2BAQEBAQYHSDETT0c9QG5jBSyy5b2zdWwvy3sbXsg8fxLpriFQPp2xMN7Npmhtwd15XFz7+LS1Brb4hnLzdzzve8l8h5vcS4+qCLkFTkFTkFbkFTkFbkFbkFZQVlBAoKyggUGBPREkkHeeKCdHCYySHakW07t/Hkq2pW0bWhmwajLgtzYrbT2ZDp3n6zvUhRGKkfdj4Mltdqbd8tv8p/lWZHe871Knlr5QxTnyz3vb/Kf5QMjved6lTyx5I9Nk/un4ydc73nfiKjkr5R8F41OeO2S3+U/y5FXIPru8zf81WcOOfuwzU4lq69stvjv+u6xuJyDiDzH6WWOdLjnwbePjutp3tE++I/bZZ/at9Hsaf67isf1Xb1LTDajj8ZI2z4a2+fKYn9TNTP3gsPp+Vwm2op7U8/CNR3icc/D9N4/JwcLDtY5Aef6j9E+tTX167IngVMsc2mzRb584/hhz0Ujd7TbvGo+Cz0zUv2lzNRwzVafrek7ecdY/Lt+OzHWVoOCEHf4J00xGkAEFVM1oFgxzusjA7gyS7R5BB65sv2p1VdWtpKiKE5o3uEkeZhGRt9WkkEnwsg9fQEBBwQg1bF9ntBOS4RGB5JOenPVEk7y5gHVvPi5pQaVi+zStiuYHx1LQD2XfMzeAG+N58bsCDTMRhkgdkqI5IHE2AlaWgnua/2H/dJQY7kFTkFbkFTkFbkFbkFZQVlBAoKyggUECggUESgiUECgiUESg4KCJQcFAB1uiYmYneO7KgxKRvHMO52vx3rBfTY7eGzqabjWrw9Obmjynr+fdlDqp/sP/P8AX81h/q4PbDpxGh4n0iPR5P1/afykwvovWVMvVwU8srgbEtHYHi6Q2a0cyFt0vF43h57U6bJpsk48kdf19sex6d0a2EyOs6unDB/lwdp3nI4WB8A081Zger9G+h1DQj/poGMdaxkPalIO8GR13WNt17eCDvkBAQEBAQV1EDHtLHta9rhYtcA5pHcQdCg0vGNl1DLcw9ZTOvf5kjq+XVPuwD9kNPig0bGdm2IQ3MYjqWDjEerk84pDb0eT4INNqAWP6uRr45LXySNdG+3fkcAbeKCpyCtyCtyCsoKyggUFZQQKCBQQKCJQRKCBQRKCJQcFBEoOCgAXIA1JNgBqSe4DiUG8dGtlGJVdnGMU8ZPt1F2utfXLF7ZPMAHvQer9GNjWH0xD589VILH5zsxAjiImnXk4uRMTMTvDjC4v7Nxz5O24pq1uZjfqsfrYDkQW8ntvuWnWPRZeXwl6HNb69oPSz6+PpPtj56++JekrcedEBAQEBAQEBAQEGJiWGQVDOrnijlZ7sjGvHOxGh8UGiY1sjpX3NNLLTu903mi/C85x5PAHcg886S9Bq6iY6WVjJIWaulhdcNF7AuY6zx5BwHeg1VkrXbiD+fmOCDgoKyggUFZQQKCBQQKCJQRKCBQRKCJQcFB2GCYBVVj8tNBJKb2JaOw0/aebNb5lB6j0b2FyOs6unDB/lwdp3nI4WB8A080HqvRzodQ0I/6anjY61jIe3Kb77yOu63heyDvkBB55tPFq3C3D2hXafvID+dvVamo9anv/AId/g/8A4NRHhy/tZ6GttwBAQEBAQEBAQEBAQEGgbba7q8KMd9Z6qKMcmu64+VoreaDwCWMHeNe/j5HeEEM7huNx3O1+O/1ug5FWPrAj4j1H8wgmHAi4II8EESggUECggUESgiUECgi4oKHzhBQ+UlB9kdEZmPw6lexrWtfRwvDWgADNG0kWGg1KDt0BAQEHnnTT57HMNg/yyZj5Oz2/8C1Mv2sta/j8/B3+H/0uH58vn9n9v9T0NbbgCAgICAgICAgICAgIPDtuOLiStip2nSnhLn2P+JNYgEd4Y1p5SoPNHoKXIKnIKiNbjQ940KDkVDhvseeh9Qgm2pad+nP9UEyggUESgpklA4oMd9SeCDHc4negigFB9P7CcY6/Bo2E3dTSvhdffa+dnlleB90oPQ0BAQEHntAet6Uz3/wKEZfNsQP/ALXLVjrqJ9kO/kj0fCKbfet1/P8AiHoS2nAEBAQEBAQEBAQEBBh4viUdNTyTymzIoy93fpwA4kmwA4khB8u4pXPnnknk9uaVz3cbEnRoPc0WaPBoQYL0FLkFTkFTkFbkFbkEQ4jcbIJ/Kj3BBVJMTxQUlBEoOEHCAUHo+wrpQKTEupkNoqsNjJO4SgnqieZc5v3x3IPptAQEBB55gRy9J6xp+vSNI8dKc6fH0WrTpnt7v4d/U/a4TimPC3+56GtpwBAQEBAQEBAQEGPV18UX0kkbL7s72t/MpumKzPaEqaqjkF43seO9jg4fBCYmO7xfa70tFRL8jhdeGCS8rgdJJm3GTxYz4u/Y1IebvQUvQUuQVOQVOQVuQVuQQKCBQRKCJQRKDhBwgFBwg+mdj20NtfAKedwFXEy2p+mYP8QfbA9oefEgB6UgICDzbaBL8ixSkrxq0tdHI0EAlrbgkC+pyycrsbuutPUW9Hkrd6ThGKdZpMul7eMT8+2Pf1ltfRXpZT17XGLM1zCMzHgBwB3OFiQQbH05LPizVyR0crX8Oy6O0RfaYntMO+WVoCDFq6kghjAC9wuL+y1o3vdbh4cT5kRMpVjDmH6QmQ8c5u3yZ7I9L+JUbeZu5/s2MewDH/2yWj8I7J8wm0G5knbueyQdzxkd5vZp/CnUPl5H0kcjfEDO31ZcgcwE38zZkU9Sx47DmutvykG3PuUxMShoG1HpnJT2paZ2WZ7M0km8xxm4AbwD3WOvAC/EEa+pz+jjaO7t8G4X9cvNr+rHf5+f2eNzDM4uddznG7nOJc4nvLjqSuZN7WnrL29dLhxV5aViPwVMJY4OYSxw3OYS1w5Eaq9b2jtLXzabDeNrVj4MbVosNQBu4geC28epntZ57W8FpMTbD0nycE3W7ExMbw8xelqWmto2mFT1KqlyCpyG6pyCtyCtyCBQQKCJQRKCJQcIOEAoOEGbgrJ3VMQps/XmZvVZDZ+e/ZseGvFB9qRg2F99he26/FBJAQaBta6MT1UMctOC98Oe8Y9pzXZdW95GXdxv4WOtqMU3iJjwdrg3EK6a1q36Rbbr7nm2zPpGyjr88wdkkiMTiPqFz2HO4cQMuvHXyOvhtGO28uzxLBk1eLlp3id/f3fQzHggEEEEAgjUEHcQeIXReNmJidpSRDAw/XNId8jzb9hpLWDla7ubyqx5pZd1KC6BdAugpnpY3m7mtJ4G3aHJ28eSTESl839IKp0lfPK67mfLXdkucXPjjdka0vJzewwDfdczLavpevV7rQafPXh/9KeXeN427zPv/SHqGEdDsKqIGzRU3WxuGjoqmfODxDmPkGVw4i5K3IxUmOzy19frKW5bXmJYOK7MaR1/k9TLA87mVAuwm3sguDXed3KttPjnt0bOHjmpp6/2oecdI+j1TRSZKiMtv7Lx2on/ALD+PI2I7lrXxWp3d7TcQxamPsztPk6RxsfA/ms2DJtO0ubxbR+kr6SsdY/NB5W3N4iN93nqafJe3LFZ3cCO61b6iZ7O9puEUr1ydZ/Ja2Idy15vafF2MenxVjaKwmaZp4KsZbV7SyW0GDLG1qwwa2hLRcahbmHU888tu7z3E+DTp6+lxda+Ps+fnyde5bTgIFBAoIlBEoIlBwg4QCglFG5zg1oLnOcA0AXJJNgABvJKD6R2P7NvkLBVVLQap7LNbvEDCNWj/UI3ngNBxuHp6AgICD542l4N8lxKQNbZkvzrLbrP9oeFnhwt3WXMz05bvc8J1UZNNHnHSfw/4bvsZ6UGRjqKR13Rtzwk7zHftM+6SCPAng1bOmvvHLLi8c0sVv6evj39/n+Pz3eoLacB1uFH5iMcWxhp5t7LviCqV7JllZlYLoF0C6DnMoHiO0XohLTzyVEbHPppJHSEtBJhc4lz2vA3MuSQ7cL2NtL6GowTvzVeu4NxekYo0+Wdtu0/s0ygxKWB/WQSyRuNrmNxbe24Oto4eBWKl7U7OnqdLg1Eb2iJ9rvotpWJtFjO2Qd0kUR/Jov5rPGos5F+D6fw3hRWdPaiWMxSRUro3DtMyPa0+Ia14aHcQbXBU+mmemzFHCqUnmraYlq+cZyQCANwJzEX8bC/osVojbo6entato553mEJXgu3bhwCisbQnLki199vhCBkWamKLeLn6niFsH3J9/ggahyzfVqudPG8/hEOW1zh3FUtpKz2lnxfSDLWft1iWdTVLZAW7iRay08mK2Kd3pNFxDBrqTSOkz02dBKLEjxXVrO8RLwGenJktXylUVZiQKCJQRKCJQcIOEHa9HOjlVXTCKmidI7TMRoxgP1nuOjRod+/hdB9F7N9l0GHBs0uWary+3rkjuNRED6ZyLke7chB6EgICAgINL2qdGTWUWeMXmgu9gG9zbduPmQAR4tA4rDmx81XS4Zq/QZdp9W3Sf2l4LhGKSU1RHPEbPjfmbfceBae8EEg+BK0qzNZ3h6fNSuWk0t2l9J9E+k0FfTiWI2cABJGT2o3dx7xvsePqB0KXi0bw8dqdNfBflt+E+a+f5l5cfonuzE+487ye5p334G99+iejAvZICLggg7iDceqkc5kDMgZkC6BmQdFifQ/D6gky00RcTq5oMbye8ujIJ81WaVnvDPj1OXH6tph08my7DDuZKOUz/5kqnoaeTYjiep/ueX7SKCipqkU1Ix2aMfOvc97iXOAIjFzYWBuSBvNtLFYckVjpDq6C+fLXnvPftDUgw33rDu6UUnedpctYbnd/XBN4TFbRzT06dZdti3RqrpmNfUU8kbXAEOIBaL7g5zSQx3gbFXtjtXq18WswZp5Yl1PycFIz3hF+E6fJO+23uSbQA8VE6q62PgGn36zLMFM1rDbTTfxvw+K15yWvaN3apo8GnwW5Y2iI339vh+bXJXXJ5rr0jasQ+c6i/PltaPGVRVmJAoIlBEoIkoNowLZ5idWR1VLK1pt25R1TLd4L7Zh+yCg9R6LbB4mEPr5utOnzUN2x34h0h7ThyDeaD1zC8LhpohFBGyKNu5rGhov3m28+J1KDLQEBAQEBAQfNO0nC20+K1DGizC8SNHC0jQ4gdwDi4eS0Mtdry9boMs5NPWZ79vg2PZj0KrXTtqS59NEGuGa5Ejw4EWa33QcpObwte2mTFjtvv2afENbh5PRx9qfyh7mtt55hy4bGSSAWOP1mHKSe820d5gqOWE7qXU0zdzmyDud2H+oGUnyCrtJupdWBukgdGftizfxi7T6qN/NK8OUoc5kDMgZkFNbVtiifK72Y4nPdya0uPwCjdateaYiHzBLO6WV8r9XSSOe4/aeS5x9StC9ur22kxRWsRHh0QjGnmfzVLT1Z8dfs7+/9W/bIOjomqX1MgvHTvGQHc6a1wfuCx5uaeC2sNPvODxbVTWJxV8Z6/o9pdYgg6gixB3HwK2XnmsYp0Aw6ckmARuP1oSY/wCEdj1aqWx1nvDbxa7Pi9W0uifslp79mpqAPtCNx9Q0LFOmpLfrx3VV8vg7rAOgFHTPElnzSA3a6Yghp72saA2/iQSO9XphpTtDV1XE9TqY2vbp5MvGeheH1P0tPGT7zRlcORG5ZNvJoNOqti1GXEskqA33BI1tvvOjeSp3lGypuxzDh7cuIM8T1Lm/iZGQBzsp5jZ2NDsSwp3aE9VKP+7Fl/gjB+KmJ3Q7yj2R4PGQfkxeR/mSyuHm3NlPmFI2fC+j9JT/AEFNBEe+ONjSeZAuUHZICAgICAgICAgIOprOjVJLUtqZIGPmYAGudc7t3ZvlJHAkaKs0rM7zDNXUZK0mlbbRLtlZhEBAQcEIMJ+FR72XjP8Apmw82G7T6KvLCd2O+nmb7sg8Ow/0PZPqFG0m6r5W0GzrsceDxlJ5E6O8iVXdK7MpGvbQp8uFVR74Mv43NYf9yrbtLPpY3zV97wGFlmj19VzbT1e+w49qRv8AO7in1b5n81N+kqafa1N485/V7Fsbqr0Usel46wn7r2MIJ8w/0W7gnejyfGsfLqZnzhv2ZZnJMyDnMgZkDMgZkDMgplp2ONy0ZveGjvJw1HqoHLesb7Ep5SDOPXR3q5TvItGJvb7cenvMcD5kOtbyup5vNGy6lxeCQ2bI3Nf2T2Xeh1KmLRJszlZAgICAgICAgICAgICAgICAgi9gcLEAg7wRceiDBfhLP8Muj8Gm7PwOuAOVlXkhO7z7a1XvhpBTOMbnVLt7bgiONzXOJab2ucg38T3LXz25KutwfS+n1EeUdZeQVJs0+g5lc+kby9rqZ5Mcz+HxVUfEeI/L/hXyeEsGjj1q+75/J6FshqstZNHwkpQ7zjeAPhK70WfS27w4n0ixbcl/wes5ltvLmZAzIGZBzmQMyBmQMyDqcTxjKcjCM3Fx3N8B3n8lWbJiHXDtG7iXHvdr6d3kqJZLYwRYgEdxGiDPoquSL2bvZxjJuQO9hO4+G7kr1tMImGyU8zXsD2m7XC4KzxO6ixAQEBAQEBAQEBAQEBAQEBBRXVjIYnyyODWRsLnOO4AC5KTOya1m07Q+c+k+Nvrat9Q4EB1mxtO9kTb5W89S4+LiuPqMvPb2PovCOH/VcERPrT1l3XQboCMRZJJK+SOJhyRllrul+se0DdrRppvJOuhWxpsO9eaXH43xPkyxix9du/vdR0s6IPw6obG6RsokizNcGlp7LrEFtzbfwKpqcfJENrgus+s2t022hmbOXluJx2BOaKYWaLm2TNu4+yo0s/alH0jp/wBvWfa9hjqGk2B1G8HRw5tOo81vbvFrMyBmQMyBmRBmQMyDFxOr6uIkbzo3mePkLnyUTKWtNdw3nx/mqLL4oDvzEfsiw9EQy2SOb7Vi33hoR4kd3iEHYxKR2OByZZHx8HNEjfA3yv8A/k83FZMc+CtndLKqICAgICAgICAgICAgICAg802l0VfUl4PVU9BTjrHve+5lLQHF5Yy7iG7msNruFyd1sGatrxtvtDq8Oz4dPaLzXmv4R4RPz8+eg9COiVRXuFszYQfnZyNN+scXBz+GmjePAHTxabntvMbQ9JruMxpsHo625sk9/Zv/AB2fQGG0EcELIYmhscbA1rRwA8eJO8k6kkldKI26Q8Re02mbW7y8k23TN+VwAn2aN7jydJp/sK0tb12iHqPoztX0l7doh1myiDNi8RH1IJnnllDPzkCxaKPty3vpNaI09I85e41NKyQWe1rrbrjUcjw8l0piJeHdfLg1vo5HD7L+231vm+JVZp5J3YUsMrPajJHvR9sels3wVJrMLbq45mu3EG2+3DwPcoEsyBmQMyDqekD9Gc3H0A/VVsmHX0jAd4B5qEpw2c/S7RuAabeZQZ8IsXNJva2veCL2PiiGRhx+bby05X0+FlMDssN/vLP/AM8vpmiV6d0W7O/WZQQEBAQEBAQEBAQEBAQEBBRW0cc0ZjlYyRhtdj2hzTYgi7TodQD5JMbpraazvCyKNrWhrQGtAsABYAdwA3Ijumg8p2ldF3PfV19VIwQx0gjp42F2YuykR9Y4gADrZC6wvfS50N8GTHEzzz4dnW0ertSkafH96Y5p937M/Y90ddFE+rlaWuma1sQIs4QjXN3jObG3c1p4qulxcld57yzcc18anNy0n7Neke32vR1suGICDGqqCOT22Anv3OHJw1HqomInubuvmwVw+jk+7IL+QcNR5gqk4/JbdgTRSM9tjgPeb22+o1A5gKk1mE7q2Sgi4II7wbhVSwcajvHf3TfyOn6JI6yAkbreaqlOGO31XDXQtP8AX5KRlxMJFtQCe0Se0f05oh2cItopHZYHHmkfJwaBG3nfM/45RzaVkxx4q2d0sqogICAgICAgICAgICAgICAgICCmqpI5GhsjGPAcHAPaHAOabh1jxB4omJmOy5ECAgICAgIMOqwyKQ3c0B3vN7LvMjU+arNYlO7rajA3gHI8OFvZkFj+Jot/D5qk4/JPM1qrw+SE9pjw3gd4HgXC4WOazC27mEqBlxoMuihfMbR6Nv2pOA7w33nfAce42rWZRM7NnpoGsYGNFmtFh/XErPEbKLVIICAgICAgICAgICAgICAgICAgICAgICAgICAgICDVeldMxou1jWk7y1oBPMhYrxC1XWdGGCSQB4Dxfc4Zh8VWkbymW+NAAsNAFnUcoCAgICAgICAgIP/Z">
            <a:hlinkClick r:id="rId4"/>
          </p:cNvPr>
          <p:cNvSpPr>
            <a:spLocks noChangeAspect="1" noChangeArrowheads="1"/>
          </p:cNvSpPr>
          <p:nvPr/>
        </p:nvSpPr>
        <p:spPr bwMode="auto">
          <a:xfrm>
            <a:off x="539552" y="-1982146"/>
            <a:ext cx="54673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5400">
                <a:solidFill>
                  <a:schemeClr val="tx1"/>
                </a:solidFill>
                <a:latin typeface="Boopee" pitchFamily="2" charset="0"/>
                <a:cs typeface="Arial" charset="0"/>
              </a:defRPr>
            </a:lvl1pPr>
            <a:lvl2pPr marL="742950" indent="-285750" eaLnBrk="0" hangingPunct="0">
              <a:spcBef>
                <a:spcPct val="20000"/>
              </a:spcBef>
              <a:buChar char="–"/>
              <a:defRPr sz="5400">
                <a:solidFill>
                  <a:schemeClr val="tx1"/>
                </a:solidFill>
                <a:latin typeface="Boopee" pitchFamily="2" charset="0"/>
                <a:cs typeface="Arial" charset="0"/>
              </a:defRPr>
            </a:lvl2pPr>
            <a:lvl3pPr marL="1143000" indent="-228600" eaLnBrk="0" hangingPunct="0">
              <a:spcBef>
                <a:spcPct val="20000"/>
              </a:spcBef>
              <a:buChar char="•"/>
              <a:defRPr sz="5400">
                <a:solidFill>
                  <a:schemeClr val="tx1"/>
                </a:solidFill>
                <a:latin typeface="Boopee" pitchFamily="2" charset="0"/>
                <a:cs typeface="Arial" charset="0"/>
              </a:defRPr>
            </a:lvl3pPr>
            <a:lvl4pPr marL="1600200" indent="-228600" eaLnBrk="0" hangingPunct="0">
              <a:spcBef>
                <a:spcPct val="20000"/>
              </a:spcBef>
              <a:buChar char="–"/>
              <a:defRPr sz="5400">
                <a:solidFill>
                  <a:schemeClr val="tx1"/>
                </a:solidFill>
                <a:latin typeface="Boopee" pitchFamily="2" charset="0"/>
                <a:cs typeface="Arial" charset="0"/>
              </a:defRPr>
            </a:lvl4pPr>
            <a:lvl5pPr marL="2057400" indent="-228600" eaLnBrk="0" hangingPunct="0">
              <a:spcBef>
                <a:spcPct val="20000"/>
              </a:spcBef>
              <a:buChar char="»"/>
              <a:defRPr sz="5400">
                <a:solidFill>
                  <a:schemeClr val="tx1"/>
                </a:solidFill>
                <a:latin typeface="Boopee" pitchFamily="2" charset="0"/>
                <a:cs typeface="Arial" charset="0"/>
              </a:defRPr>
            </a:lvl5pPr>
            <a:lvl6pPr marL="2514600" indent="-228600" eaLnBrk="0" fontAlgn="base" hangingPunct="0">
              <a:spcBef>
                <a:spcPct val="20000"/>
              </a:spcBef>
              <a:spcAft>
                <a:spcPct val="0"/>
              </a:spcAft>
              <a:buChar char="»"/>
              <a:defRPr sz="5400">
                <a:solidFill>
                  <a:schemeClr val="tx1"/>
                </a:solidFill>
                <a:latin typeface="Boopee" pitchFamily="2" charset="0"/>
                <a:cs typeface="Arial" charset="0"/>
              </a:defRPr>
            </a:lvl6pPr>
            <a:lvl7pPr marL="2971800" indent="-228600" eaLnBrk="0" fontAlgn="base" hangingPunct="0">
              <a:spcBef>
                <a:spcPct val="20000"/>
              </a:spcBef>
              <a:spcAft>
                <a:spcPct val="0"/>
              </a:spcAft>
              <a:buChar char="»"/>
              <a:defRPr sz="5400">
                <a:solidFill>
                  <a:schemeClr val="tx1"/>
                </a:solidFill>
                <a:latin typeface="Boopee" pitchFamily="2" charset="0"/>
                <a:cs typeface="Arial" charset="0"/>
              </a:defRPr>
            </a:lvl7pPr>
            <a:lvl8pPr marL="3429000" indent="-228600" eaLnBrk="0" fontAlgn="base" hangingPunct="0">
              <a:spcBef>
                <a:spcPct val="20000"/>
              </a:spcBef>
              <a:spcAft>
                <a:spcPct val="0"/>
              </a:spcAft>
              <a:buChar char="»"/>
              <a:defRPr sz="5400">
                <a:solidFill>
                  <a:schemeClr val="tx1"/>
                </a:solidFill>
                <a:latin typeface="Boopee" pitchFamily="2" charset="0"/>
                <a:cs typeface="Arial" charset="0"/>
              </a:defRPr>
            </a:lvl8pPr>
            <a:lvl9pPr marL="3886200" indent="-228600" eaLnBrk="0" fontAlgn="base" hangingPunct="0">
              <a:spcBef>
                <a:spcPct val="20000"/>
              </a:spcBef>
              <a:spcAft>
                <a:spcPct val="0"/>
              </a:spcAft>
              <a:buChar char="»"/>
              <a:defRPr sz="5400">
                <a:solidFill>
                  <a:schemeClr val="tx1"/>
                </a:solidFill>
                <a:latin typeface="Boopee" pitchFamily="2" charset="0"/>
                <a:cs typeface="Arial" charset="0"/>
              </a:defRPr>
            </a:lvl9pPr>
          </a:lstStyle>
          <a:p>
            <a:pPr eaLnBrk="1" hangingPunct="1">
              <a:spcBef>
                <a:spcPct val="0"/>
              </a:spcBef>
              <a:buFontTx/>
              <a:buNone/>
            </a:pPr>
            <a:endParaRPr lang="en-GB" altLang="en-US" sz="1800" dirty="0">
              <a:latin typeface="Arial" charset="0"/>
            </a:endParaRPr>
          </a:p>
        </p:txBody>
      </p:sp>
      <p:sp>
        <p:nvSpPr>
          <p:cNvPr id="13316" name="AutoShape 10" descr="grad"/>
          <p:cNvSpPr>
            <a:spLocks noChangeAspect="1" noChangeArrowheads="1"/>
          </p:cNvSpPr>
          <p:nvPr/>
        </p:nvSpPr>
        <p:spPr bwMode="auto">
          <a:xfrm>
            <a:off x="63500" y="-136525"/>
            <a:ext cx="190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5400">
                <a:solidFill>
                  <a:schemeClr val="tx1"/>
                </a:solidFill>
                <a:latin typeface="Boopee" pitchFamily="2" charset="0"/>
                <a:cs typeface="Arial" charset="0"/>
              </a:defRPr>
            </a:lvl1pPr>
            <a:lvl2pPr marL="742950" indent="-285750" eaLnBrk="0" hangingPunct="0">
              <a:spcBef>
                <a:spcPct val="20000"/>
              </a:spcBef>
              <a:buChar char="–"/>
              <a:defRPr sz="5400">
                <a:solidFill>
                  <a:schemeClr val="tx1"/>
                </a:solidFill>
                <a:latin typeface="Boopee" pitchFamily="2" charset="0"/>
                <a:cs typeface="Arial" charset="0"/>
              </a:defRPr>
            </a:lvl2pPr>
            <a:lvl3pPr marL="1143000" indent="-228600" eaLnBrk="0" hangingPunct="0">
              <a:spcBef>
                <a:spcPct val="20000"/>
              </a:spcBef>
              <a:buChar char="•"/>
              <a:defRPr sz="5400">
                <a:solidFill>
                  <a:schemeClr val="tx1"/>
                </a:solidFill>
                <a:latin typeface="Boopee" pitchFamily="2" charset="0"/>
                <a:cs typeface="Arial" charset="0"/>
              </a:defRPr>
            </a:lvl3pPr>
            <a:lvl4pPr marL="1600200" indent="-228600" eaLnBrk="0" hangingPunct="0">
              <a:spcBef>
                <a:spcPct val="20000"/>
              </a:spcBef>
              <a:buChar char="–"/>
              <a:defRPr sz="5400">
                <a:solidFill>
                  <a:schemeClr val="tx1"/>
                </a:solidFill>
                <a:latin typeface="Boopee" pitchFamily="2" charset="0"/>
                <a:cs typeface="Arial" charset="0"/>
              </a:defRPr>
            </a:lvl4pPr>
            <a:lvl5pPr marL="2057400" indent="-228600" eaLnBrk="0" hangingPunct="0">
              <a:spcBef>
                <a:spcPct val="20000"/>
              </a:spcBef>
              <a:buChar char="»"/>
              <a:defRPr sz="5400">
                <a:solidFill>
                  <a:schemeClr val="tx1"/>
                </a:solidFill>
                <a:latin typeface="Boopee" pitchFamily="2" charset="0"/>
                <a:cs typeface="Arial" charset="0"/>
              </a:defRPr>
            </a:lvl5pPr>
            <a:lvl6pPr marL="2514600" indent="-228600" eaLnBrk="0" fontAlgn="base" hangingPunct="0">
              <a:spcBef>
                <a:spcPct val="20000"/>
              </a:spcBef>
              <a:spcAft>
                <a:spcPct val="0"/>
              </a:spcAft>
              <a:buChar char="»"/>
              <a:defRPr sz="5400">
                <a:solidFill>
                  <a:schemeClr val="tx1"/>
                </a:solidFill>
                <a:latin typeface="Boopee" pitchFamily="2" charset="0"/>
                <a:cs typeface="Arial" charset="0"/>
              </a:defRPr>
            </a:lvl6pPr>
            <a:lvl7pPr marL="2971800" indent="-228600" eaLnBrk="0" fontAlgn="base" hangingPunct="0">
              <a:spcBef>
                <a:spcPct val="20000"/>
              </a:spcBef>
              <a:spcAft>
                <a:spcPct val="0"/>
              </a:spcAft>
              <a:buChar char="»"/>
              <a:defRPr sz="5400">
                <a:solidFill>
                  <a:schemeClr val="tx1"/>
                </a:solidFill>
                <a:latin typeface="Boopee" pitchFamily="2" charset="0"/>
                <a:cs typeface="Arial" charset="0"/>
              </a:defRPr>
            </a:lvl7pPr>
            <a:lvl8pPr marL="3429000" indent="-228600" eaLnBrk="0" fontAlgn="base" hangingPunct="0">
              <a:spcBef>
                <a:spcPct val="20000"/>
              </a:spcBef>
              <a:spcAft>
                <a:spcPct val="0"/>
              </a:spcAft>
              <a:buChar char="»"/>
              <a:defRPr sz="5400">
                <a:solidFill>
                  <a:schemeClr val="tx1"/>
                </a:solidFill>
                <a:latin typeface="Boopee" pitchFamily="2" charset="0"/>
                <a:cs typeface="Arial" charset="0"/>
              </a:defRPr>
            </a:lvl8pPr>
            <a:lvl9pPr marL="3886200" indent="-228600" eaLnBrk="0" fontAlgn="base" hangingPunct="0">
              <a:spcBef>
                <a:spcPct val="20000"/>
              </a:spcBef>
              <a:spcAft>
                <a:spcPct val="0"/>
              </a:spcAft>
              <a:buChar char="»"/>
              <a:defRPr sz="5400">
                <a:solidFill>
                  <a:schemeClr val="tx1"/>
                </a:solidFill>
                <a:latin typeface="Boopee" pitchFamily="2" charset="0"/>
                <a:cs typeface="Arial" charset="0"/>
              </a:defRPr>
            </a:lvl9pPr>
          </a:lstStyle>
          <a:p>
            <a:pPr eaLnBrk="1" hangingPunct="1">
              <a:spcBef>
                <a:spcPct val="0"/>
              </a:spcBef>
              <a:buFontTx/>
              <a:buNone/>
            </a:pPr>
            <a:endParaRPr lang="en-GB" altLang="en-US" sz="1800">
              <a:latin typeface="Arial" charset="0"/>
            </a:endParaRPr>
          </a:p>
        </p:txBody>
      </p:sp>
      <p:sp>
        <p:nvSpPr>
          <p:cNvPr id="6" name="Rectangle 5"/>
          <p:cNvSpPr/>
          <p:nvPr/>
        </p:nvSpPr>
        <p:spPr>
          <a:xfrm>
            <a:off x="1439144" y="1449286"/>
            <a:ext cx="7704856" cy="707886"/>
          </a:xfrm>
          <a:prstGeom prst="rect">
            <a:avLst/>
          </a:prstGeom>
        </p:spPr>
        <p:txBody>
          <a:bodyPr wrap="square">
            <a:spAutoFit/>
          </a:bodyPr>
          <a:lstStyle/>
          <a:p>
            <a:pPr marL="342900" indent="-342900">
              <a:spcBef>
                <a:spcPct val="20000"/>
              </a:spcBef>
              <a:defRPr/>
            </a:pPr>
            <a:br>
              <a:rPr lang="en-US" altLang="ur-PK" sz="2800" b="1" kern="0" dirty="0">
                <a:latin typeface="Boopee"/>
                <a:cs typeface="Arial"/>
              </a:rPr>
            </a:br>
            <a:endParaRPr lang="en-GB" sz="1200" b="1" dirty="0"/>
          </a:p>
        </p:txBody>
      </p:sp>
      <p:sp>
        <p:nvSpPr>
          <p:cNvPr id="5" name="TextBox 4">
            <a:extLst>
              <a:ext uri="{FF2B5EF4-FFF2-40B4-BE49-F238E27FC236}">
                <a16:creationId xmlns:a16="http://schemas.microsoft.com/office/drawing/2014/main" id="{1021419B-E703-7E44-90FD-6DBFD232628B}"/>
              </a:ext>
            </a:extLst>
          </p:cNvPr>
          <p:cNvSpPr txBox="1"/>
          <p:nvPr/>
        </p:nvSpPr>
        <p:spPr>
          <a:xfrm>
            <a:off x="-252536" y="343322"/>
            <a:ext cx="6120680" cy="646331"/>
          </a:xfrm>
          <a:prstGeom prst="rect">
            <a:avLst/>
          </a:prstGeom>
          <a:noFill/>
        </p:spPr>
        <p:txBody>
          <a:bodyPr wrap="square" rtlCol="0">
            <a:spAutoFit/>
          </a:bodyPr>
          <a:lstStyle/>
          <a:p>
            <a:pPr algn="ctr"/>
            <a:r>
              <a:rPr lang="en-US" sz="3600" b="1" dirty="0">
                <a:latin typeface="+mn-lt"/>
              </a:rPr>
              <a:t>The first step takes…</a:t>
            </a:r>
            <a:endParaRPr lang="en-PK" sz="3600" b="1" dirty="0">
              <a:latin typeface="+mn-lt"/>
            </a:endParaRPr>
          </a:p>
        </p:txBody>
      </p:sp>
      <p:sp>
        <p:nvSpPr>
          <p:cNvPr id="2" name="TextBox 1">
            <a:extLst>
              <a:ext uri="{FF2B5EF4-FFF2-40B4-BE49-F238E27FC236}">
                <a16:creationId xmlns:a16="http://schemas.microsoft.com/office/drawing/2014/main" id="{9D20D17C-810E-4C04-84EB-88F82CC05BCA}"/>
              </a:ext>
            </a:extLst>
          </p:cNvPr>
          <p:cNvSpPr txBox="1"/>
          <p:nvPr/>
        </p:nvSpPr>
        <p:spPr>
          <a:xfrm>
            <a:off x="395536" y="4726017"/>
            <a:ext cx="8100900" cy="1231106"/>
          </a:xfrm>
          <a:prstGeom prst="rect">
            <a:avLst/>
          </a:prstGeom>
          <a:noFill/>
        </p:spPr>
        <p:txBody>
          <a:bodyPr wrap="square" rtlCol="0">
            <a:spAutoFit/>
          </a:bodyPr>
          <a:lstStyle/>
          <a:p>
            <a:pPr algn="ctr"/>
            <a:r>
              <a:rPr lang="en-US" sz="7400" b="1" dirty="0">
                <a:solidFill>
                  <a:srgbClr val="0070C0"/>
                </a:solidFill>
                <a:latin typeface="+mn-lt"/>
              </a:rPr>
              <a:t>HONESTY &amp; GUTS!</a:t>
            </a:r>
            <a:endParaRPr lang="en-PK" sz="7400" b="1" dirty="0">
              <a:solidFill>
                <a:srgbClr val="0070C0"/>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AutoShape 6" descr="data:image/jpeg;base64,/9j/4AAQSkZJRgABAQAAAQABAAD/2wCEAAkGBxITDxUTExQSFhUUDRQWFhcVFhcXFRgWFxUWFxgUGBcZHSggGBolHBUVIjEjJSk3Li4wFx8zODMsQygtLisBCgoKDg0OGxAQGiwkICQsNCwsLDQsLCwsLS8sNCwsLCwsLDQsLSwsLCwsLCwsLywsLCwsLCwsLCwsLCwsLiwsLP/AABEIALoBDwMBEQACEQEDEQH/xAAcAAEAAgIDAQAAAAAAAAAAAAAAAgMEBgEFBwj/xABFEAABAwIDBAcDCQUHBQEAAAABAAIDBBEFEiEHMUFxBhMiUWGBkTJSoRQjM0JigpKx0XKTosHwFTRDU2Oy4SRzo7PCdP/EABsBAQACAwEBAAAAAAAAAAAAAAABAgMEBQYH/8QAOREBAAIBAgQCBgkDAwUAAAAAAAECAwQRBRIhMUFREzJhcZHwBhQiQoGhscHRI1KSwtLhFiQzQ2L/2gAMAwEAAhEDEQA/APcUBAQEBAQEBAQEBAQEEXvABJIAAuSdAPNBqGNbTcMp7jr+uePqU46037s47DTzcEGg43toqX3FLTxxD35iZH2/YbZrT95yDQcY6S1tV/eKmaQH6ubJH+7ZZnwQU4T0gq6X+71M8QH1WvJj/duuw+iDdsH20V0QAqIoagAbxeGQ+JLQWHyaEG9YPtjw2WwlMtO7T6VmZl/248wA8XWQbxhuKQVDM8EsUrfeje149WnRBloCAgICAgICAgICAgICAgICAgICAgICCuonYxpc9zWtAuXOIa0DvJOgQaZjG1PDYbhkjqhw4U7czf3riI/R10GiY1terZLinjhp26jM756XwIuAxp8C1w/mGi4vitRUm9TPLNre0jiWA+EYsxvkEGAUFZQQKCBQQKCJQIJXMeHsc5jxucxxa4cnNsQg27BtqOK09h14maB7NQ3rP4wQ8+bkG94Nt1iNhVUsjN3ahcJG8y12UgcroN9wTp5htVYQ1UWYmwY89XIT3BklifJBsiAgICAgICAgICAgICAgICAgx62tihYXyyRxsG90jgxo5lxsg0zFtqtBHcQ9bUu/0m5Y+fWSZQR4tug0fGNqWIS3EQhpmn3B1sv45AG/weaDS8RqZJ3Zp5JZnA3Ble59j9kHRn3QEGM5BWUFZQQKCsoIFBAoIFBEoIlBAoIlBFwQdxgvSuupLfJ6qaMAaMzZo/3b7s+CDfMF251bLCpghmGnajJif4k+00nwACDfsF2xYXPYPfJTuJtaZnZ/GzM0DxJCDeKDEIZmZ4ZI5WH60b2vb6tJCDJQEBAQEBAQEBAQYeJ4rBTszzzRRN75HtYD4C51Pgg0zFdqtKy4p4pqh2tjbqYr+L5BmI8WsIQabi20TEZrhr46dt90LQ59rbjLIDfm1rSg1GqJkfnkc+V/vyvdI8cnPJI5BBW5BU5BW5BW5BWUFZQQKCsoIFBg1NWQbADTvQWUTzJcAajf+uqra9aetLPg0ubUTMYq7zHu/dliheeAHMj+SwzqsceLoV4HrbfdiPfMftuf2c/7Pqf0UfW8ftZI+j+s/wDn4z/Dg4Y/vb6n9FH1vH7Vv+ntZ51+M/7UDhkn2fX/AIU/W8ftUn6P6yP7fj/wrdh8nu+hH6q0anFPiw24Lra/+vf3TH8qX0zxva70J/JZIy0ntMNW+h1NPWx2+E/qoKu1Z6TtLgoLaOqkifnie+N43Ojc5jvxNIKDdcF2uYrT2DpWTtAHZnYHH8bcrieZKDfsE2707tKqmliN7ZoiJWcyDlcOQBQb/gXTbDquwgqoXOO5hOST92+zvgg2BAQEBAQYHSDETT0c9QG5jBSyy5b2zdWwvy3sbXsg8fxLpriFQPp2xMN7Npmhtwd15XFz7+LS1Brb4hnLzdzzve8l8h5vcS4+qCLkFTkFTkFbkFTkFbkFbkFZQVlBAoKyggUGBPREkkHeeKCdHCYySHakW07t/Hkq2pW0bWhmwajLgtzYrbT2ZDp3n6zvUhRGKkfdj4Mltdqbd8tv8p/lWZHe871Knlr5QxTnyz3vb/Kf5QMjved6lTyx5I9Nk/un4ydc73nfiKjkr5R8F41OeO2S3+U/y5FXIPru8zf81WcOOfuwzU4lq69stvjv+u6xuJyDiDzH6WWOdLjnwbePjutp3tE++I/bZZ/at9Hsaf67isf1Xb1LTDajj8ZI2z4a2+fKYn9TNTP3gsPp+Vwm2op7U8/CNR3icc/D9N4/JwcLDtY5Aef6j9E+tTX167IngVMsc2mzRb584/hhz0Ujd7TbvGo+Cz0zUv2lzNRwzVafrek7ecdY/Lt+OzHWVoOCEHf4J00xGkAEFVM1oFgxzusjA7gyS7R5BB65sv2p1VdWtpKiKE5o3uEkeZhGRt9WkkEnwsg9fQEBBwQg1bF9ntBOS4RGB5JOenPVEk7y5gHVvPi5pQaVi+zStiuYHx1LQD2XfMzeAG+N58bsCDTMRhkgdkqI5IHE2AlaWgnua/2H/dJQY7kFTkFbkFTkFbkFbkFZQVlBAoKyggUECggUESgiUECgiUESg4KCJQcFAB1uiYmYneO7KgxKRvHMO52vx3rBfTY7eGzqabjWrw9Obmjynr+fdlDqp/sP/P8AX81h/q4PbDpxGh4n0iPR5P1/afykwvovWVMvVwU8srgbEtHYHi6Q2a0cyFt0vF43h57U6bJpsk48kdf19sex6d0a2EyOs6unDB/lwdp3nI4WB8A081Zger9G+h1DQj/poGMdaxkPalIO8GR13WNt17eCDvkBAQEBAQV1EDHtLHta9rhYtcA5pHcQdCg0vGNl1DLcw9ZTOvf5kjq+XVPuwD9kNPig0bGdm2IQ3MYjqWDjEerk84pDb0eT4INNqAWP6uRr45LXySNdG+3fkcAbeKCpyCtyCtyCsoKyggUFZQQKCBQQKCJQRKCBQRKCJQcFBEoOCgAXIA1JNgBqSe4DiUG8dGtlGJVdnGMU8ZPt1F2utfXLF7ZPMAHvQer9GNjWH0xD589VILH5zsxAjiImnXk4uRMTMTvDjC4v7Nxz5O24pq1uZjfqsfrYDkQW8ntvuWnWPRZeXwl6HNb69oPSz6+PpPtj56++JekrcedEBAQEBAQEBAQEGJiWGQVDOrnijlZ7sjGvHOxGh8UGiY1sjpX3NNLLTu903mi/C85x5PAHcg886S9Bq6iY6WVjJIWaulhdcNF7AuY6zx5BwHeg1VkrXbiD+fmOCDgoKyggUFZQQKCBQQKCJQRKCBQRKCJQcFB2GCYBVVj8tNBJKb2JaOw0/aebNb5lB6j0b2FyOs6unDB/lwdp3nI4WB8A080HqvRzodQ0I/6anjY61jIe3Kb77yOu63heyDvkBB55tPFq3C3D2hXafvID+dvVamo9anv/AId/g/8A4NRHhy/tZ6GttwBAQEBAQEBAQEBAQEGgbba7q8KMd9Z6qKMcmu64+VoreaDwCWMHeNe/j5HeEEM7huNx3O1+O/1ug5FWPrAj4j1H8wgmHAi4II8EESggUECggUESgiUECgi4oKHzhBQ+UlB9kdEZmPw6lexrWtfRwvDWgADNG0kWGg1KDt0BAQEHnnTT57HMNg/yyZj5Oz2/8C1Mv2sta/j8/B3+H/0uH58vn9n9v9T0NbbgCAgICAgICAgICAgIPDtuOLiStip2nSnhLn2P+JNYgEd4Y1p5SoPNHoKXIKnIKiNbjQ940KDkVDhvseeh9Qgm2pad+nP9UEyggUESgpklA4oMd9SeCDHc4negigFB9P7CcY6/Bo2E3dTSvhdffa+dnlleB90oPQ0BAQEHntAet6Uz3/wKEZfNsQP/ALXLVjrqJ9kO/kj0fCKbfet1/P8AiHoS2nAEBAQEBAQEBAQEBBh4viUdNTyTymzIoy93fpwA4kmwA4khB8u4pXPnnknk9uaVz3cbEnRoPc0WaPBoQYL0FLkFTkFTkFbkFbkEQ4jcbIJ/Kj3BBVJMTxQUlBEoOEHCAUHo+wrpQKTEupkNoqsNjJO4SgnqieZc5v3x3IPptAQEBB55gRy9J6xp+vSNI8dKc6fH0WrTpnt7v4d/U/a4TimPC3+56GtpwBAQEBAQEBAQEGPV18UX0kkbL7s72t/MpumKzPaEqaqjkF43seO9jg4fBCYmO7xfa70tFRL8jhdeGCS8rgdJJm3GTxYz4u/Y1IebvQUvQUuQVOQVOQVuQVuQQKCBQRKCJQRKDhBwgFBwg+mdj20NtfAKedwFXEy2p+mYP8QfbA9oefEgB6UgICDzbaBL8ixSkrxq0tdHI0EAlrbgkC+pyycrsbuutPUW9Hkrd6ThGKdZpMul7eMT8+2Pf1ltfRXpZT17XGLM1zCMzHgBwB3OFiQQbH05LPizVyR0crX8Oy6O0RfaYntMO+WVoCDFq6kghjAC9wuL+y1o3vdbh4cT5kRMpVjDmH6QmQ8c5u3yZ7I9L+JUbeZu5/s2MewDH/2yWj8I7J8wm0G5knbueyQdzxkd5vZp/CnUPl5H0kcjfEDO31ZcgcwE38zZkU9Sx47DmutvykG3PuUxMShoG1HpnJT2paZ2WZ7M0km8xxm4AbwD3WOvAC/EEa+pz+jjaO7t8G4X9cvNr+rHf5+f2eNzDM4uddznG7nOJc4nvLjqSuZN7WnrL29dLhxV5aViPwVMJY4OYSxw3OYS1w5Eaq9b2jtLXzabDeNrVj4MbVosNQBu4geC28epntZ57W8FpMTbD0nycE3W7ExMbw8xelqWmto2mFT1KqlyCpyG6pyCtyCtyCBQQKCJQRKCJQcIOEAoOEGbgrJ3VMQps/XmZvVZDZ+e/ZseGvFB9qRg2F99he26/FBJAQaBta6MT1UMctOC98Oe8Y9pzXZdW95GXdxv4WOtqMU3iJjwdrg3EK6a1q36Rbbr7nm2zPpGyjr88wdkkiMTiPqFz2HO4cQMuvHXyOvhtGO28uzxLBk1eLlp3id/f3fQzHggEEEEAgjUEHcQeIXReNmJidpSRDAw/XNId8jzb9hpLWDla7ubyqx5pZd1KC6BdAugpnpY3m7mtJ4G3aHJ28eSTESl839IKp0lfPK67mfLXdkucXPjjdka0vJzewwDfdczLavpevV7rQafPXh/9KeXeN427zPv/SHqGEdDsKqIGzRU3WxuGjoqmfODxDmPkGVw4i5K3IxUmOzy19frKW5bXmJYOK7MaR1/k9TLA87mVAuwm3sguDXed3KttPjnt0bOHjmpp6/2oecdI+j1TRSZKiMtv7Lx2on/ALD+PI2I7lrXxWp3d7TcQxamPsztPk6RxsfA/ms2DJtO0ubxbR+kr6SsdY/NB5W3N4iN93nqafJe3LFZ3cCO61b6iZ7O9puEUr1ydZ/Ja2Idy15vafF2MenxVjaKwmaZp4KsZbV7SyW0GDLG1qwwa2hLRcahbmHU888tu7z3E+DTp6+lxda+Ps+fnyde5bTgIFBAoIlBEoIlBwg4QCglFG5zg1oLnOcA0AXJJNgABvJKD6R2P7NvkLBVVLQap7LNbvEDCNWj/UI3ngNBxuHp6AgICD542l4N8lxKQNbZkvzrLbrP9oeFnhwt3WXMz05bvc8J1UZNNHnHSfw/4bvsZ6UGRjqKR13Rtzwk7zHftM+6SCPAng1bOmvvHLLi8c0sVv6evj39/n+Pz3eoLacB1uFH5iMcWxhp5t7LviCqV7JllZlYLoF0C6DnMoHiO0XohLTzyVEbHPppJHSEtBJhc4lz2vA3MuSQ7cL2NtL6GowTvzVeu4NxekYo0+Wdtu0/s0ygxKWB/WQSyRuNrmNxbe24Oto4eBWKl7U7OnqdLg1Eb2iJ9rvotpWJtFjO2Qd0kUR/Jov5rPGos5F+D6fw3hRWdPaiWMxSRUro3DtMyPa0+Ia14aHcQbXBU+mmemzFHCqUnmraYlq+cZyQCANwJzEX8bC/osVojbo6entato553mEJXgu3bhwCisbQnLki199vhCBkWamKLeLn6niFsH3J9/ggahyzfVqudPG8/hEOW1zh3FUtpKz2lnxfSDLWft1iWdTVLZAW7iRay08mK2Kd3pNFxDBrqTSOkz02dBKLEjxXVrO8RLwGenJktXylUVZiQKCJQRKCJQcIOEHa9HOjlVXTCKmidI7TMRoxgP1nuOjRod+/hdB9F7N9l0GHBs0uWary+3rkjuNRED6ZyLke7chB6EgICAgINL2qdGTWUWeMXmgu9gG9zbduPmQAR4tA4rDmx81XS4Zq/QZdp9W3Sf2l4LhGKSU1RHPEbPjfmbfceBae8EEg+BK0qzNZ3h6fNSuWk0t2l9J9E+k0FfTiWI2cABJGT2o3dx7xvsePqB0KXi0bw8dqdNfBflt+E+a+f5l5cfonuzE+487ye5p334G99+iejAvZICLggg7iDceqkc5kDMgZkC6BmQdFifQ/D6gky00RcTq5oMbye8ujIJ81WaVnvDPj1OXH6tph08my7DDuZKOUz/5kqnoaeTYjiep/ueX7SKCipqkU1Ix2aMfOvc97iXOAIjFzYWBuSBvNtLFYckVjpDq6C+fLXnvPftDUgw33rDu6UUnedpctYbnd/XBN4TFbRzT06dZdti3RqrpmNfUU8kbXAEOIBaL7g5zSQx3gbFXtjtXq18WswZp5Yl1PycFIz3hF+E6fJO+23uSbQA8VE6q62PgGn36zLMFM1rDbTTfxvw+K15yWvaN3apo8GnwW5Y2iI339vh+bXJXXJ5rr0jasQ+c6i/PltaPGVRVmJAoIlBEoIkoNowLZ5idWR1VLK1pt25R1TLd4L7Zh+yCg9R6LbB4mEPr5utOnzUN2x34h0h7ThyDeaD1zC8LhpohFBGyKNu5rGhov3m28+J1KDLQEBAQEBAQfNO0nC20+K1DGizC8SNHC0jQ4gdwDi4eS0Mtdry9boMs5NPWZ79vg2PZj0KrXTtqS59NEGuGa5Ejw4EWa33QcpObwte2mTFjtvv2afENbh5PRx9qfyh7mtt55hy4bGSSAWOP1mHKSe820d5gqOWE7qXU0zdzmyDud2H+oGUnyCrtJupdWBukgdGftizfxi7T6qN/NK8OUoc5kDMgZkFNbVtiifK72Y4nPdya0uPwCjdateaYiHzBLO6WV8r9XSSOe4/aeS5x9StC9ur22kxRWsRHh0QjGnmfzVLT1Z8dfs7+/9W/bIOjomqX1MgvHTvGQHc6a1wfuCx5uaeC2sNPvODxbVTWJxV8Z6/o9pdYgg6gixB3HwK2XnmsYp0Aw6ckmARuP1oSY/wCEdj1aqWx1nvDbxa7Pi9W0uifslp79mpqAPtCNx9Q0LFOmpLfrx3VV8vg7rAOgFHTPElnzSA3a6Yghp72saA2/iQSO9XphpTtDV1XE9TqY2vbp5MvGeheH1P0tPGT7zRlcORG5ZNvJoNOqti1GXEskqA33BI1tvvOjeSp3lGypuxzDh7cuIM8T1Lm/iZGQBzsp5jZ2NDsSwp3aE9VKP+7Fl/gjB+KmJ3Q7yj2R4PGQfkxeR/mSyuHm3NlPmFI2fC+j9JT/AEFNBEe+ONjSeZAuUHZICAgICAgICAgIOprOjVJLUtqZIGPmYAGudc7t3ZvlJHAkaKs0rM7zDNXUZK0mlbbRLtlZhEBAQcEIMJ+FR72XjP8Apmw82G7T6KvLCd2O+nmb7sg8Ow/0PZPqFG0m6r5W0GzrsceDxlJ5E6O8iVXdK7MpGvbQp8uFVR74Mv43NYf9yrbtLPpY3zV97wGFlmj19VzbT1e+w49qRv8AO7in1b5n81N+kqafa1N485/V7Fsbqr0Usel46wn7r2MIJ8w/0W7gnejyfGsfLqZnzhv2ZZnJMyDnMgZkDMgZkDMgplp2ONy0ZveGjvJw1HqoHLesb7Ep5SDOPXR3q5TvItGJvb7cenvMcD5kOtbyup5vNGy6lxeCQ2bI3Nf2T2Xeh1KmLRJszlZAgICAgICAgICAgICAgICAgi9gcLEAg7wRceiDBfhLP8Muj8Gm7PwOuAOVlXkhO7z7a1XvhpBTOMbnVLt7bgiONzXOJab2ucg38T3LXz25KutwfS+n1EeUdZeQVJs0+g5lc+kby9rqZ5Mcz+HxVUfEeI/L/hXyeEsGjj1q+75/J6FshqstZNHwkpQ7zjeAPhK70WfS27w4n0ixbcl/wes5ltvLmZAzIGZBzmQMyBmQMyDqcTxjKcjCM3Fx3N8B3n8lWbJiHXDtG7iXHvdr6d3kqJZLYwRYgEdxGiDPoquSL2bvZxjJuQO9hO4+G7kr1tMImGyU8zXsD2m7XC4KzxO6ixAQEBAQEBAQEBAQEBAQEBBRXVjIYnyyODWRsLnOO4AC5KTOya1m07Q+c+k+Nvrat9Q4EB1mxtO9kTb5W89S4+LiuPqMvPb2PovCOH/VcERPrT1l3XQboCMRZJJK+SOJhyRllrul+se0DdrRppvJOuhWxpsO9eaXH43xPkyxix9du/vdR0s6IPw6obG6RsokizNcGlp7LrEFtzbfwKpqcfJENrgus+s2t022hmbOXluJx2BOaKYWaLm2TNu4+yo0s/alH0jp/wBvWfa9hjqGk2B1G8HRw5tOo81vbvFrMyBmQMyBmRBmQMyDFxOr6uIkbzo3mePkLnyUTKWtNdw3nx/mqLL4oDvzEfsiw9EQy2SOb7Vi33hoR4kd3iEHYxKR2OByZZHx8HNEjfA3yv8A/k83FZMc+CtndLKqICAgICAgICAgICAgICAg802l0VfUl4PVU9BTjrHve+5lLQHF5Yy7iG7msNruFyd1sGatrxtvtDq8Oz4dPaLzXmv4R4RPz8+eg9COiVRXuFszYQfnZyNN+scXBz+GmjePAHTxabntvMbQ9JruMxpsHo625sk9/Zv/AB2fQGG0EcELIYmhscbA1rRwA8eJO8k6kkldKI26Q8Re02mbW7y8k23TN+VwAn2aN7jydJp/sK0tb12iHqPoztX0l7doh1myiDNi8RH1IJnnllDPzkCxaKPty3vpNaI09I85e41NKyQWe1rrbrjUcjw8l0piJeHdfLg1vo5HD7L+231vm+JVZp5J3YUsMrPajJHvR9sels3wVJrMLbq45mu3EG2+3DwPcoEsyBmQMyDqekD9Gc3H0A/VVsmHX0jAd4B5qEpw2c/S7RuAabeZQZ8IsXNJva2veCL2PiiGRhx+bby05X0+FlMDssN/vLP/AM8vpmiV6d0W7O/WZQQEBAQEBAQEBAQEBAQEBBRW0cc0ZjlYyRhtdj2hzTYgi7TodQD5JMbpraazvCyKNrWhrQGtAsABYAdwA3Ijumg8p2ldF3PfV19VIwQx0gjp42F2YuykR9Y4gADrZC6wvfS50N8GTHEzzz4dnW0ertSkafH96Y5p937M/Y90ddFE+rlaWuma1sQIs4QjXN3jObG3c1p4qulxcld57yzcc18anNy0n7Neke32vR1suGICDGqqCOT22Anv3OHJw1HqomInubuvmwVw+jk+7IL+QcNR5gqk4/JbdgTRSM9tjgPeb22+o1A5gKk1mE7q2Sgi4II7wbhVSwcajvHf3TfyOn6JI6yAkbreaqlOGO31XDXQtP8AX5KRlxMJFtQCe0Se0f05oh2cItopHZYHHmkfJwaBG3nfM/45RzaVkxx4q2d0sqogICAgICAgICAgICAgICAgICCmqpI5GhsjGPAcHAPaHAOabh1jxB4omJmOy5ECAgICAgIMOqwyKQ3c0B3vN7LvMjU+arNYlO7rajA3gHI8OFvZkFj+Jot/D5qk4/JPM1qrw+SE9pjw3gd4HgXC4WOazC27mEqBlxoMuihfMbR6Nv2pOA7w33nfAce42rWZRM7NnpoGsYGNFmtFh/XErPEbKLVIICAgICAgICAgICAgICAgICAgICAgICAgICAgICDVeldMxou1jWk7y1oBPMhYrxC1XWdGGCSQB4Dxfc4Zh8VWkbymW+NAAsNAFnUcoCAgICAgICAgIP/Z">
            <a:hlinkClick r:id="rId3"/>
          </p:cNvPr>
          <p:cNvSpPr>
            <a:spLocks noChangeAspect="1" noChangeArrowheads="1"/>
          </p:cNvSpPr>
          <p:nvPr/>
        </p:nvSpPr>
        <p:spPr bwMode="auto">
          <a:xfrm>
            <a:off x="539552" y="-1982146"/>
            <a:ext cx="54673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5400">
                <a:solidFill>
                  <a:schemeClr val="tx1"/>
                </a:solidFill>
                <a:latin typeface="Boopee" pitchFamily="2" charset="0"/>
                <a:cs typeface="Arial" charset="0"/>
              </a:defRPr>
            </a:lvl1pPr>
            <a:lvl2pPr marL="742950" indent="-285750" eaLnBrk="0" hangingPunct="0">
              <a:spcBef>
                <a:spcPct val="20000"/>
              </a:spcBef>
              <a:buChar char="–"/>
              <a:defRPr sz="5400">
                <a:solidFill>
                  <a:schemeClr val="tx1"/>
                </a:solidFill>
                <a:latin typeface="Boopee" pitchFamily="2" charset="0"/>
                <a:cs typeface="Arial" charset="0"/>
              </a:defRPr>
            </a:lvl2pPr>
            <a:lvl3pPr marL="1143000" indent="-228600" eaLnBrk="0" hangingPunct="0">
              <a:spcBef>
                <a:spcPct val="20000"/>
              </a:spcBef>
              <a:buChar char="•"/>
              <a:defRPr sz="5400">
                <a:solidFill>
                  <a:schemeClr val="tx1"/>
                </a:solidFill>
                <a:latin typeface="Boopee" pitchFamily="2" charset="0"/>
                <a:cs typeface="Arial" charset="0"/>
              </a:defRPr>
            </a:lvl3pPr>
            <a:lvl4pPr marL="1600200" indent="-228600" eaLnBrk="0" hangingPunct="0">
              <a:spcBef>
                <a:spcPct val="20000"/>
              </a:spcBef>
              <a:buChar char="–"/>
              <a:defRPr sz="5400">
                <a:solidFill>
                  <a:schemeClr val="tx1"/>
                </a:solidFill>
                <a:latin typeface="Boopee" pitchFamily="2" charset="0"/>
                <a:cs typeface="Arial" charset="0"/>
              </a:defRPr>
            </a:lvl4pPr>
            <a:lvl5pPr marL="2057400" indent="-228600" eaLnBrk="0" hangingPunct="0">
              <a:spcBef>
                <a:spcPct val="20000"/>
              </a:spcBef>
              <a:buChar char="»"/>
              <a:defRPr sz="5400">
                <a:solidFill>
                  <a:schemeClr val="tx1"/>
                </a:solidFill>
                <a:latin typeface="Boopee" pitchFamily="2" charset="0"/>
                <a:cs typeface="Arial" charset="0"/>
              </a:defRPr>
            </a:lvl5pPr>
            <a:lvl6pPr marL="2514600" indent="-228600" eaLnBrk="0" fontAlgn="base" hangingPunct="0">
              <a:spcBef>
                <a:spcPct val="20000"/>
              </a:spcBef>
              <a:spcAft>
                <a:spcPct val="0"/>
              </a:spcAft>
              <a:buChar char="»"/>
              <a:defRPr sz="5400">
                <a:solidFill>
                  <a:schemeClr val="tx1"/>
                </a:solidFill>
                <a:latin typeface="Boopee" pitchFamily="2" charset="0"/>
                <a:cs typeface="Arial" charset="0"/>
              </a:defRPr>
            </a:lvl6pPr>
            <a:lvl7pPr marL="2971800" indent="-228600" eaLnBrk="0" fontAlgn="base" hangingPunct="0">
              <a:spcBef>
                <a:spcPct val="20000"/>
              </a:spcBef>
              <a:spcAft>
                <a:spcPct val="0"/>
              </a:spcAft>
              <a:buChar char="»"/>
              <a:defRPr sz="5400">
                <a:solidFill>
                  <a:schemeClr val="tx1"/>
                </a:solidFill>
                <a:latin typeface="Boopee" pitchFamily="2" charset="0"/>
                <a:cs typeface="Arial" charset="0"/>
              </a:defRPr>
            </a:lvl7pPr>
            <a:lvl8pPr marL="3429000" indent="-228600" eaLnBrk="0" fontAlgn="base" hangingPunct="0">
              <a:spcBef>
                <a:spcPct val="20000"/>
              </a:spcBef>
              <a:spcAft>
                <a:spcPct val="0"/>
              </a:spcAft>
              <a:buChar char="»"/>
              <a:defRPr sz="5400">
                <a:solidFill>
                  <a:schemeClr val="tx1"/>
                </a:solidFill>
                <a:latin typeface="Boopee" pitchFamily="2" charset="0"/>
                <a:cs typeface="Arial" charset="0"/>
              </a:defRPr>
            </a:lvl8pPr>
            <a:lvl9pPr marL="3886200" indent="-228600" eaLnBrk="0" fontAlgn="base" hangingPunct="0">
              <a:spcBef>
                <a:spcPct val="20000"/>
              </a:spcBef>
              <a:spcAft>
                <a:spcPct val="0"/>
              </a:spcAft>
              <a:buChar char="»"/>
              <a:defRPr sz="5400">
                <a:solidFill>
                  <a:schemeClr val="tx1"/>
                </a:solidFill>
                <a:latin typeface="Boopee" pitchFamily="2" charset="0"/>
                <a:cs typeface="Arial" charset="0"/>
              </a:defRPr>
            </a:lvl9pPr>
          </a:lstStyle>
          <a:p>
            <a:pPr eaLnBrk="1" hangingPunct="1">
              <a:spcBef>
                <a:spcPct val="0"/>
              </a:spcBef>
              <a:buFontTx/>
              <a:buNone/>
            </a:pPr>
            <a:endParaRPr lang="en-GB" altLang="en-US" sz="1800" dirty="0">
              <a:latin typeface="Arial" charset="0"/>
            </a:endParaRPr>
          </a:p>
        </p:txBody>
      </p:sp>
      <p:sp>
        <p:nvSpPr>
          <p:cNvPr id="13316" name="AutoShape 10" descr="grad"/>
          <p:cNvSpPr>
            <a:spLocks noChangeAspect="1" noChangeArrowheads="1"/>
          </p:cNvSpPr>
          <p:nvPr/>
        </p:nvSpPr>
        <p:spPr bwMode="auto">
          <a:xfrm>
            <a:off x="63500" y="-136525"/>
            <a:ext cx="190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5400">
                <a:solidFill>
                  <a:schemeClr val="tx1"/>
                </a:solidFill>
                <a:latin typeface="Boopee" pitchFamily="2" charset="0"/>
                <a:cs typeface="Arial" charset="0"/>
              </a:defRPr>
            </a:lvl1pPr>
            <a:lvl2pPr marL="742950" indent="-285750" eaLnBrk="0" hangingPunct="0">
              <a:spcBef>
                <a:spcPct val="20000"/>
              </a:spcBef>
              <a:buChar char="–"/>
              <a:defRPr sz="5400">
                <a:solidFill>
                  <a:schemeClr val="tx1"/>
                </a:solidFill>
                <a:latin typeface="Boopee" pitchFamily="2" charset="0"/>
                <a:cs typeface="Arial" charset="0"/>
              </a:defRPr>
            </a:lvl2pPr>
            <a:lvl3pPr marL="1143000" indent="-228600" eaLnBrk="0" hangingPunct="0">
              <a:spcBef>
                <a:spcPct val="20000"/>
              </a:spcBef>
              <a:buChar char="•"/>
              <a:defRPr sz="5400">
                <a:solidFill>
                  <a:schemeClr val="tx1"/>
                </a:solidFill>
                <a:latin typeface="Boopee" pitchFamily="2" charset="0"/>
                <a:cs typeface="Arial" charset="0"/>
              </a:defRPr>
            </a:lvl3pPr>
            <a:lvl4pPr marL="1600200" indent="-228600" eaLnBrk="0" hangingPunct="0">
              <a:spcBef>
                <a:spcPct val="20000"/>
              </a:spcBef>
              <a:buChar char="–"/>
              <a:defRPr sz="5400">
                <a:solidFill>
                  <a:schemeClr val="tx1"/>
                </a:solidFill>
                <a:latin typeface="Boopee" pitchFamily="2" charset="0"/>
                <a:cs typeface="Arial" charset="0"/>
              </a:defRPr>
            </a:lvl4pPr>
            <a:lvl5pPr marL="2057400" indent="-228600" eaLnBrk="0" hangingPunct="0">
              <a:spcBef>
                <a:spcPct val="20000"/>
              </a:spcBef>
              <a:buChar char="»"/>
              <a:defRPr sz="5400">
                <a:solidFill>
                  <a:schemeClr val="tx1"/>
                </a:solidFill>
                <a:latin typeface="Boopee" pitchFamily="2" charset="0"/>
                <a:cs typeface="Arial" charset="0"/>
              </a:defRPr>
            </a:lvl5pPr>
            <a:lvl6pPr marL="2514600" indent="-228600" eaLnBrk="0" fontAlgn="base" hangingPunct="0">
              <a:spcBef>
                <a:spcPct val="20000"/>
              </a:spcBef>
              <a:spcAft>
                <a:spcPct val="0"/>
              </a:spcAft>
              <a:buChar char="»"/>
              <a:defRPr sz="5400">
                <a:solidFill>
                  <a:schemeClr val="tx1"/>
                </a:solidFill>
                <a:latin typeface="Boopee" pitchFamily="2" charset="0"/>
                <a:cs typeface="Arial" charset="0"/>
              </a:defRPr>
            </a:lvl6pPr>
            <a:lvl7pPr marL="2971800" indent="-228600" eaLnBrk="0" fontAlgn="base" hangingPunct="0">
              <a:spcBef>
                <a:spcPct val="20000"/>
              </a:spcBef>
              <a:spcAft>
                <a:spcPct val="0"/>
              </a:spcAft>
              <a:buChar char="»"/>
              <a:defRPr sz="5400">
                <a:solidFill>
                  <a:schemeClr val="tx1"/>
                </a:solidFill>
                <a:latin typeface="Boopee" pitchFamily="2" charset="0"/>
                <a:cs typeface="Arial" charset="0"/>
              </a:defRPr>
            </a:lvl7pPr>
            <a:lvl8pPr marL="3429000" indent="-228600" eaLnBrk="0" fontAlgn="base" hangingPunct="0">
              <a:spcBef>
                <a:spcPct val="20000"/>
              </a:spcBef>
              <a:spcAft>
                <a:spcPct val="0"/>
              </a:spcAft>
              <a:buChar char="»"/>
              <a:defRPr sz="5400">
                <a:solidFill>
                  <a:schemeClr val="tx1"/>
                </a:solidFill>
                <a:latin typeface="Boopee" pitchFamily="2" charset="0"/>
                <a:cs typeface="Arial" charset="0"/>
              </a:defRPr>
            </a:lvl8pPr>
            <a:lvl9pPr marL="3886200" indent="-228600" eaLnBrk="0" fontAlgn="base" hangingPunct="0">
              <a:spcBef>
                <a:spcPct val="20000"/>
              </a:spcBef>
              <a:spcAft>
                <a:spcPct val="0"/>
              </a:spcAft>
              <a:buChar char="»"/>
              <a:defRPr sz="5400">
                <a:solidFill>
                  <a:schemeClr val="tx1"/>
                </a:solidFill>
                <a:latin typeface="Boopee" pitchFamily="2" charset="0"/>
                <a:cs typeface="Arial" charset="0"/>
              </a:defRPr>
            </a:lvl9pPr>
          </a:lstStyle>
          <a:p>
            <a:pPr eaLnBrk="1" hangingPunct="1">
              <a:spcBef>
                <a:spcPct val="0"/>
              </a:spcBef>
              <a:buFontTx/>
              <a:buNone/>
            </a:pPr>
            <a:endParaRPr lang="en-GB" altLang="en-US" sz="1800">
              <a:latin typeface="Arial" charset="0"/>
            </a:endParaRPr>
          </a:p>
        </p:txBody>
      </p:sp>
      <p:sp>
        <p:nvSpPr>
          <p:cNvPr id="6" name="Rectangle 5"/>
          <p:cNvSpPr/>
          <p:nvPr/>
        </p:nvSpPr>
        <p:spPr>
          <a:xfrm>
            <a:off x="1439144" y="1449286"/>
            <a:ext cx="7704856" cy="707886"/>
          </a:xfrm>
          <a:prstGeom prst="rect">
            <a:avLst/>
          </a:prstGeom>
        </p:spPr>
        <p:txBody>
          <a:bodyPr wrap="square">
            <a:spAutoFit/>
          </a:bodyPr>
          <a:lstStyle/>
          <a:p>
            <a:pPr marL="342900" indent="-342900">
              <a:spcBef>
                <a:spcPct val="20000"/>
              </a:spcBef>
              <a:defRPr/>
            </a:pPr>
            <a:br>
              <a:rPr lang="en-US" altLang="ur-PK" sz="2800" b="1" kern="0" dirty="0">
                <a:latin typeface="Boopee"/>
                <a:cs typeface="Arial"/>
              </a:rPr>
            </a:br>
            <a:endParaRPr lang="en-GB" sz="1200" b="1" dirty="0"/>
          </a:p>
        </p:txBody>
      </p:sp>
      <p:pic>
        <p:nvPicPr>
          <p:cNvPr id="3" name="Picture 2">
            <a:extLst>
              <a:ext uri="{FF2B5EF4-FFF2-40B4-BE49-F238E27FC236}">
                <a16:creationId xmlns:a16="http://schemas.microsoft.com/office/drawing/2014/main" id="{C2597A9A-03D6-9A49-8AD7-71E5145C28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09" y="621315"/>
            <a:ext cx="9084735" cy="5615369"/>
          </a:xfrm>
          <a:prstGeom prst="rect">
            <a:avLst/>
          </a:prstGeom>
          <a:ln>
            <a:noFill/>
          </a:ln>
          <a:effectLst>
            <a:softEdge rad="112500"/>
          </a:effectLst>
        </p:spPr>
      </p:pic>
    </p:spTree>
    <p:extLst>
      <p:ext uri="{BB962C8B-B14F-4D97-AF65-F5344CB8AC3E}">
        <p14:creationId xmlns:p14="http://schemas.microsoft.com/office/powerpoint/2010/main" val="1735747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EE325B-90AA-4788-B3D5-CCC6EF251BC8}"/>
              </a:ext>
            </a:extLst>
          </p:cNvPr>
          <p:cNvPicPr>
            <a:picLocks noChangeAspect="1"/>
          </p:cNvPicPr>
          <p:nvPr/>
        </p:nvPicPr>
        <p:blipFill>
          <a:blip r:embed="rId3"/>
          <a:stretch>
            <a:fillRect/>
          </a:stretch>
        </p:blipFill>
        <p:spPr>
          <a:xfrm>
            <a:off x="0" y="0"/>
            <a:ext cx="9144000" cy="6835565"/>
          </a:xfrm>
          <a:prstGeom prst="rect">
            <a:avLst/>
          </a:prstGeom>
        </p:spPr>
      </p:pic>
      <p:sp>
        <p:nvSpPr>
          <p:cNvPr id="13316" name="AutoShape 10" descr="grad"/>
          <p:cNvSpPr>
            <a:spLocks noChangeAspect="1" noChangeArrowheads="1"/>
          </p:cNvSpPr>
          <p:nvPr/>
        </p:nvSpPr>
        <p:spPr bwMode="auto">
          <a:xfrm>
            <a:off x="63500" y="-136525"/>
            <a:ext cx="190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5400">
                <a:solidFill>
                  <a:schemeClr val="tx1"/>
                </a:solidFill>
                <a:latin typeface="Boopee" pitchFamily="2" charset="0"/>
                <a:cs typeface="Arial" charset="0"/>
              </a:defRPr>
            </a:lvl1pPr>
            <a:lvl2pPr marL="742950" indent="-285750" eaLnBrk="0" hangingPunct="0">
              <a:spcBef>
                <a:spcPct val="20000"/>
              </a:spcBef>
              <a:buChar char="–"/>
              <a:defRPr sz="5400">
                <a:solidFill>
                  <a:schemeClr val="tx1"/>
                </a:solidFill>
                <a:latin typeface="Boopee" pitchFamily="2" charset="0"/>
                <a:cs typeface="Arial" charset="0"/>
              </a:defRPr>
            </a:lvl2pPr>
            <a:lvl3pPr marL="1143000" indent="-228600" eaLnBrk="0" hangingPunct="0">
              <a:spcBef>
                <a:spcPct val="20000"/>
              </a:spcBef>
              <a:buChar char="•"/>
              <a:defRPr sz="5400">
                <a:solidFill>
                  <a:schemeClr val="tx1"/>
                </a:solidFill>
                <a:latin typeface="Boopee" pitchFamily="2" charset="0"/>
                <a:cs typeface="Arial" charset="0"/>
              </a:defRPr>
            </a:lvl3pPr>
            <a:lvl4pPr marL="1600200" indent="-228600" eaLnBrk="0" hangingPunct="0">
              <a:spcBef>
                <a:spcPct val="20000"/>
              </a:spcBef>
              <a:buChar char="–"/>
              <a:defRPr sz="5400">
                <a:solidFill>
                  <a:schemeClr val="tx1"/>
                </a:solidFill>
                <a:latin typeface="Boopee" pitchFamily="2" charset="0"/>
                <a:cs typeface="Arial" charset="0"/>
              </a:defRPr>
            </a:lvl4pPr>
            <a:lvl5pPr marL="2057400" indent="-228600" eaLnBrk="0" hangingPunct="0">
              <a:spcBef>
                <a:spcPct val="20000"/>
              </a:spcBef>
              <a:buChar char="»"/>
              <a:defRPr sz="5400">
                <a:solidFill>
                  <a:schemeClr val="tx1"/>
                </a:solidFill>
                <a:latin typeface="Boopee" pitchFamily="2" charset="0"/>
                <a:cs typeface="Arial" charset="0"/>
              </a:defRPr>
            </a:lvl5pPr>
            <a:lvl6pPr marL="2514600" indent="-228600" eaLnBrk="0" fontAlgn="base" hangingPunct="0">
              <a:spcBef>
                <a:spcPct val="20000"/>
              </a:spcBef>
              <a:spcAft>
                <a:spcPct val="0"/>
              </a:spcAft>
              <a:buChar char="»"/>
              <a:defRPr sz="5400">
                <a:solidFill>
                  <a:schemeClr val="tx1"/>
                </a:solidFill>
                <a:latin typeface="Boopee" pitchFamily="2" charset="0"/>
                <a:cs typeface="Arial" charset="0"/>
              </a:defRPr>
            </a:lvl6pPr>
            <a:lvl7pPr marL="2971800" indent="-228600" eaLnBrk="0" fontAlgn="base" hangingPunct="0">
              <a:spcBef>
                <a:spcPct val="20000"/>
              </a:spcBef>
              <a:spcAft>
                <a:spcPct val="0"/>
              </a:spcAft>
              <a:buChar char="»"/>
              <a:defRPr sz="5400">
                <a:solidFill>
                  <a:schemeClr val="tx1"/>
                </a:solidFill>
                <a:latin typeface="Boopee" pitchFamily="2" charset="0"/>
                <a:cs typeface="Arial" charset="0"/>
              </a:defRPr>
            </a:lvl7pPr>
            <a:lvl8pPr marL="3429000" indent="-228600" eaLnBrk="0" fontAlgn="base" hangingPunct="0">
              <a:spcBef>
                <a:spcPct val="20000"/>
              </a:spcBef>
              <a:spcAft>
                <a:spcPct val="0"/>
              </a:spcAft>
              <a:buChar char="»"/>
              <a:defRPr sz="5400">
                <a:solidFill>
                  <a:schemeClr val="tx1"/>
                </a:solidFill>
                <a:latin typeface="Boopee" pitchFamily="2" charset="0"/>
                <a:cs typeface="Arial" charset="0"/>
              </a:defRPr>
            </a:lvl8pPr>
            <a:lvl9pPr marL="3886200" indent="-228600" eaLnBrk="0" fontAlgn="base" hangingPunct="0">
              <a:spcBef>
                <a:spcPct val="20000"/>
              </a:spcBef>
              <a:spcAft>
                <a:spcPct val="0"/>
              </a:spcAft>
              <a:buChar char="»"/>
              <a:defRPr sz="5400">
                <a:solidFill>
                  <a:schemeClr val="tx1"/>
                </a:solidFill>
                <a:latin typeface="Boopee" pitchFamily="2" charset="0"/>
                <a:cs typeface="Arial" charset="0"/>
              </a:defRPr>
            </a:lvl9pPr>
          </a:lstStyle>
          <a:p>
            <a:pPr eaLnBrk="1" hangingPunct="1">
              <a:spcBef>
                <a:spcPct val="0"/>
              </a:spcBef>
              <a:buFontTx/>
              <a:buNone/>
            </a:pPr>
            <a:endParaRPr lang="en-GB" altLang="en-US" sz="1800">
              <a:latin typeface="Arial" charset="0"/>
            </a:endParaRPr>
          </a:p>
        </p:txBody>
      </p:sp>
      <p:sp>
        <p:nvSpPr>
          <p:cNvPr id="5" name="TextBox 4">
            <a:extLst>
              <a:ext uri="{FF2B5EF4-FFF2-40B4-BE49-F238E27FC236}">
                <a16:creationId xmlns:a16="http://schemas.microsoft.com/office/drawing/2014/main" id="{1021419B-E703-7E44-90FD-6DBFD232628B}"/>
              </a:ext>
            </a:extLst>
          </p:cNvPr>
          <p:cNvSpPr txBox="1"/>
          <p:nvPr/>
        </p:nvSpPr>
        <p:spPr>
          <a:xfrm>
            <a:off x="3238947" y="544810"/>
            <a:ext cx="7478029" cy="707886"/>
          </a:xfrm>
          <a:prstGeom prst="rect">
            <a:avLst/>
          </a:prstGeom>
          <a:noFill/>
        </p:spPr>
        <p:txBody>
          <a:bodyPr wrap="square" rtlCol="0">
            <a:spAutoFit/>
          </a:bodyPr>
          <a:lstStyle/>
          <a:p>
            <a:pPr algn="ctr"/>
            <a:r>
              <a:rPr lang="en-US" sz="4000" b="1" dirty="0">
                <a:solidFill>
                  <a:srgbClr val="0070C0"/>
                </a:solidFill>
                <a:latin typeface="Bodoni MT Black" panose="02070A03080606020203" pitchFamily="18" charset="0"/>
              </a:rPr>
              <a:t>Tranquility</a:t>
            </a:r>
            <a:endParaRPr lang="en-PK" sz="4000" b="1" dirty="0">
              <a:solidFill>
                <a:srgbClr val="0070C0"/>
              </a:solidFill>
              <a:latin typeface="Bodoni MT Black" panose="02070A03080606020203" pitchFamily="18" charset="0"/>
            </a:endParaRPr>
          </a:p>
        </p:txBody>
      </p:sp>
      <p:sp>
        <p:nvSpPr>
          <p:cNvPr id="3" name="TextBox 2">
            <a:extLst>
              <a:ext uri="{FF2B5EF4-FFF2-40B4-BE49-F238E27FC236}">
                <a16:creationId xmlns:a16="http://schemas.microsoft.com/office/drawing/2014/main" id="{AE5779C0-EB60-4EAE-AA48-5F2CAAE8F964}"/>
              </a:ext>
            </a:extLst>
          </p:cNvPr>
          <p:cNvSpPr txBox="1"/>
          <p:nvPr/>
        </p:nvSpPr>
        <p:spPr>
          <a:xfrm>
            <a:off x="3131840" y="5445224"/>
            <a:ext cx="7478029" cy="707886"/>
          </a:xfrm>
          <a:prstGeom prst="rect">
            <a:avLst/>
          </a:prstGeom>
          <a:noFill/>
        </p:spPr>
        <p:txBody>
          <a:bodyPr wrap="square" rtlCol="0">
            <a:spAutoFit/>
          </a:bodyPr>
          <a:lstStyle/>
          <a:p>
            <a:pPr algn="ctr"/>
            <a:r>
              <a:rPr lang="en-US" sz="4000" b="1" dirty="0">
                <a:solidFill>
                  <a:srgbClr val="0070C0"/>
                </a:solidFill>
                <a:latin typeface="Bodoni MT Black" panose="02070A03080606020203" pitchFamily="18" charset="0"/>
              </a:rPr>
              <a:t>Barakah</a:t>
            </a:r>
            <a:endParaRPr lang="en-PK" sz="4000" b="1" dirty="0">
              <a:solidFill>
                <a:srgbClr val="0070C0"/>
              </a:solidFill>
              <a:latin typeface="Bodoni MT Black" panose="02070A03080606020203" pitchFamily="18" charset="0"/>
            </a:endParaRPr>
          </a:p>
        </p:txBody>
      </p:sp>
      <p:sp>
        <p:nvSpPr>
          <p:cNvPr id="7" name="TextBox 6">
            <a:extLst>
              <a:ext uri="{FF2B5EF4-FFF2-40B4-BE49-F238E27FC236}">
                <a16:creationId xmlns:a16="http://schemas.microsoft.com/office/drawing/2014/main" id="{399FEE1E-61A6-443E-9408-5D75A997274B}"/>
              </a:ext>
            </a:extLst>
          </p:cNvPr>
          <p:cNvSpPr txBox="1"/>
          <p:nvPr/>
        </p:nvSpPr>
        <p:spPr>
          <a:xfrm>
            <a:off x="0" y="544810"/>
            <a:ext cx="4957749" cy="707886"/>
          </a:xfrm>
          <a:prstGeom prst="rect">
            <a:avLst/>
          </a:prstGeom>
          <a:solidFill>
            <a:schemeClr val="accent1">
              <a:alpha val="30000"/>
            </a:schemeClr>
          </a:solidFill>
        </p:spPr>
        <p:txBody>
          <a:bodyPr wrap="square" rtlCol="0">
            <a:spAutoFit/>
          </a:bodyPr>
          <a:lstStyle/>
          <a:p>
            <a:pPr algn="ctr"/>
            <a:r>
              <a:rPr lang="en-US" sz="4000" b="1" dirty="0">
                <a:latin typeface="Bodoni MT Black" panose="02070A03080606020203" pitchFamily="18" charset="0"/>
              </a:rPr>
              <a:t>Defensive Mode</a:t>
            </a:r>
            <a:endParaRPr lang="en-PK" sz="4000" b="1" dirty="0">
              <a:latin typeface="Bodoni MT Black" panose="02070A03080606020203" pitchFamily="18" charset="0"/>
            </a:endParaRPr>
          </a:p>
        </p:txBody>
      </p:sp>
      <p:sp>
        <p:nvSpPr>
          <p:cNvPr id="15" name="Equals 14">
            <a:extLst>
              <a:ext uri="{FF2B5EF4-FFF2-40B4-BE49-F238E27FC236}">
                <a16:creationId xmlns:a16="http://schemas.microsoft.com/office/drawing/2014/main" id="{1A7F25C3-4CB2-44CA-8D19-4654A5A88D3C}"/>
              </a:ext>
            </a:extLst>
          </p:cNvPr>
          <p:cNvSpPr/>
          <p:nvPr/>
        </p:nvSpPr>
        <p:spPr>
          <a:xfrm>
            <a:off x="5070881" y="898753"/>
            <a:ext cx="406339" cy="246221"/>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Equals 16">
            <a:extLst>
              <a:ext uri="{FF2B5EF4-FFF2-40B4-BE49-F238E27FC236}">
                <a16:creationId xmlns:a16="http://schemas.microsoft.com/office/drawing/2014/main" id="{9BBD6CCE-70D3-40F2-8848-FD4C0087834F}"/>
              </a:ext>
            </a:extLst>
          </p:cNvPr>
          <p:cNvSpPr/>
          <p:nvPr/>
        </p:nvSpPr>
        <p:spPr>
          <a:xfrm>
            <a:off x="4980427" y="5676056"/>
            <a:ext cx="406339" cy="246221"/>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EB5098C8-D9C5-44AA-9CD0-1A06093C2A81}"/>
              </a:ext>
            </a:extLst>
          </p:cNvPr>
          <p:cNvSpPr txBox="1"/>
          <p:nvPr/>
        </p:nvSpPr>
        <p:spPr>
          <a:xfrm>
            <a:off x="110108" y="5075891"/>
            <a:ext cx="4768176" cy="1200329"/>
          </a:xfrm>
          <a:prstGeom prst="rect">
            <a:avLst/>
          </a:prstGeom>
          <a:solidFill>
            <a:schemeClr val="accent1">
              <a:alpha val="34000"/>
            </a:schemeClr>
          </a:solidFill>
        </p:spPr>
        <p:txBody>
          <a:bodyPr wrap="square" rtlCol="0">
            <a:spAutoFit/>
          </a:bodyPr>
          <a:lstStyle/>
          <a:p>
            <a:pPr algn="ctr"/>
            <a:r>
              <a:rPr lang="en-US" sz="3600" b="1" dirty="0">
                <a:latin typeface="Bodoni MT Black" panose="02070A03080606020203" pitchFamily="18" charset="0"/>
              </a:rPr>
              <a:t>Respect &amp; Rightful Obedience</a:t>
            </a:r>
            <a:endParaRPr lang="en-PK" sz="3600" b="1" dirty="0">
              <a:latin typeface="Bodoni MT Black" panose="02070A03080606020203" pitchFamily="18" charset="0"/>
            </a:endParaRPr>
          </a:p>
        </p:txBody>
      </p:sp>
      <p:sp>
        <p:nvSpPr>
          <p:cNvPr id="20" name="Multiplication Sign 19">
            <a:extLst>
              <a:ext uri="{FF2B5EF4-FFF2-40B4-BE49-F238E27FC236}">
                <a16:creationId xmlns:a16="http://schemas.microsoft.com/office/drawing/2014/main" id="{ADDD80C4-AA9D-4E83-A94D-21BC38277939}"/>
              </a:ext>
            </a:extLst>
          </p:cNvPr>
          <p:cNvSpPr/>
          <p:nvPr/>
        </p:nvSpPr>
        <p:spPr>
          <a:xfrm>
            <a:off x="910761" y="157533"/>
            <a:ext cx="2987427" cy="1697881"/>
          </a:xfrm>
          <a:prstGeom prst="mathMultiply">
            <a:avLst>
              <a:gd name="adj1" fmla="val 1243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57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15" grpId="0" animBg="1"/>
      <p:bldP spid="17" grpId="0" animBg="1"/>
      <p:bldP spid="18"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4" name="AutoShape 6" descr="data:image/jpeg;base64,/9j/4AAQSkZJRgABAQAAAQABAAD/2wCEAAkGBxITDxUTExQSFhUUDRQWFhcVFhcXFRgWFxUWFxgUGBcZHSggGBolHBUVIjEjJSk3Li4wFx8zODMsQygtLisBCgoKDg0OGxAQGiwkICQsNCwsLDQsLCwsLS8sNCwsLCwsLDQsLSwsLCwsLCwsLywsLCwsLCwsLCwsLCwsLiwsLP/AABEIALoBDwMBEQACEQEDEQH/xAAcAAEAAgIDAQAAAAAAAAAAAAAAAgMEBgEFBwj/xABFEAABAwIDBAcDCQUHBQEAAAABAAIDBBEFEiEHMUFxBhMiUWGBkTJSoRQjM0JigpKx0XKTosHwFTRDU2Oy4SRzo7PCdP/EABsBAQACAwEBAAAAAAAAAAAAAAABAgMEBQYH/8QAOREBAAIBAgQCBgkDAwUAAAAAAAECAwQRBRIhMUFREzJhcZHwBhQiQoGhscHRI1KSwtLhFiQzQ2L/2gAMAwEAAhEDEQA/APcUBAQEBAQEBAQEBAQEEXvABJIAAuSdAPNBqGNbTcMp7jr+uePqU46037s47DTzcEGg43toqX3FLTxxD35iZH2/YbZrT95yDQcY6S1tV/eKmaQH6ubJH+7ZZnwQU4T0gq6X+71M8QH1WvJj/duuw+iDdsH20V0QAqIoagAbxeGQ+JLQWHyaEG9YPtjw2WwlMtO7T6VmZl/248wA8XWQbxhuKQVDM8EsUrfeje149WnRBloCAgICAgICAgICAgICAgICAgICAgICCuonYxpc9zWtAuXOIa0DvJOgQaZjG1PDYbhkjqhw4U7czf3riI/R10GiY1terZLinjhp26jM756XwIuAxp8C1w/mGi4vitRUm9TPLNre0jiWA+EYsxvkEGAUFZQQKCBQQKCJQIJXMeHsc5jxucxxa4cnNsQg27BtqOK09h14maB7NQ3rP4wQ8+bkG94Nt1iNhVUsjN3ahcJG8y12UgcroN9wTp5htVYQ1UWYmwY89XIT3BklifJBsiAgICAgICAgICAgICAgICAgx62tihYXyyRxsG90jgxo5lxsg0zFtqtBHcQ9bUu/0m5Y+fWSZQR4tug0fGNqWIS3EQhpmn3B1sv45AG/weaDS8RqZJ3Zp5JZnA3Ble59j9kHRn3QEGM5BWUFZQQKCsoIFBAoIFBEoIlBAoIlBFwQdxgvSuupLfJ6qaMAaMzZo/3b7s+CDfMF251bLCpghmGnajJif4k+00nwACDfsF2xYXPYPfJTuJtaZnZ/GzM0DxJCDeKDEIZmZ4ZI5WH60b2vb6tJCDJQEBAQEBAQEBAQYeJ4rBTszzzRRN75HtYD4C51Pgg0zFdqtKy4p4pqh2tjbqYr+L5BmI8WsIQabi20TEZrhr46dt90LQ59rbjLIDfm1rSg1GqJkfnkc+V/vyvdI8cnPJI5BBW5BU5BW5BW5BWUFZQQKCsoIFBg1NWQbADTvQWUTzJcAajf+uqra9aetLPg0ubUTMYq7zHu/dliheeAHMj+SwzqsceLoV4HrbfdiPfMftuf2c/7Pqf0UfW8ftZI+j+s/wDn4z/Dg4Y/vb6n9FH1vH7Vv+ntZ51+M/7UDhkn2fX/AIU/W8ftUn6P6yP7fj/wrdh8nu+hH6q0anFPiw24Lra/+vf3TH8qX0zxva70J/JZIy0ntMNW+h1NPWx2+E/qoKu1Z6TtLgoLaOqkifnie+N43Ojc5jvxNIKDdcF2uYrT2DpWTtAHZnYHH8bcrieZKDfsE2707tKqmliN7ZoiJWcyDlcOQBQb/gXTbDquwgqoXOO5hOST92+zvgg2BAQEBAQYHSDETT0c9QG5jBSyy5b2zdWwvy3sbXsg8fxLpriFQPp2xMN7Npmhtwd15XFz7+LS1Brb4hnLzdzzve8l8h5vcS4+qCLkFTkFTkFbkFTkFbkFbkFZQVlBAoKyggUGBPREkkHeeKCdHCYySHakW07t/Hkq2pW0bWhmwajLgtzYrbT2ZDp3n6zvUhRGKkfdj4Mltdqbd8tv8p/lWZHe871Knlr5QxTnyz3vb/Kf5QMjved6lTyx5I9Nk/un4ydc73nfiKjkr5R8F41OeO2S3+U/y5FXIPru8zf81WcOOfuwzU4lq69stvjv+u6xuJyDiDzH6WWOdLjnwbePjutp3tE++I/bZZ/at9Hsaf67isf1Xb1LTDajj8ZI2z4a2+fKYn9TNTP3gsPp+Vwm2op7U8/CNR3icc/D9N4/JwcLDtY5Aef6j9E+tTX167IngVMsc2mzRb584/hhz0Ujd7TbvGo+Cz0zUv2lzNRwzVafrek7ecdY/Lt+OzHWVoOCEHf4J00xGkAEFVM1oFgxzusjA7gyS7R5BB65sv2p1VdWtpKiKE5o3uEkeZhGRt9WkkEnwsg9fQEBBwQg1bF9ntBOS4RGB5JOenPVEk7y5gHVvPi5pQaVi+zStiuYHx1LQD2XfMzeAG+N58bsCDTMRhkgdkqI5IHE2AlaWgnua/2H/dJQY7kFTkFbkFTkFbkFbkFZQVlBAoKyggUECggUESgiUECgiUESg4KCJQcFAB1uiYmYneO7KgxKRvHMO52vx3rBfTY7eGzqabjWrw9Obmjynr+fdlDqp/sP/P8AX81h/q4PbDpxGh4n0iPR5P1/afykwvovWVMvVwU8srgbEtHYHi6Q2a0cyFt0vF43h57U6bJpsk48kdf19sex6d0a2EyOs6unDB/lwdp3nI4WB8A081Zger9G+h1DQj/poGMdaxkPalIO8GR13WNt17eCDvkBAQEBAQV1EDHtLHta9rhYtcA5pHcQdCg0vGNl1DLcw9ZTOvf5kjq+XVPuwD9kNPig0bGdm2IQ3MYjqWDjEerk84pDb0eT4INNqAWP6uRr45LXySNdG+3fkcAbeKCpyCtyCtyCsoKyggUFZQQKCBQQKCJQRKCBQRKCJQcFBEoOCgAXIA1JNgBqSe4DiUG8dGtlGJVdnGMU8ZPt1F2utfXLF7ZPMAHvQer9GNjWH0xD589VILH5zsxAjiImnXk4uRMTMTvDjC4v7Nxz5O24pq1uZjfqsfrYDkQW8ntvuWnWPRZeXwl6HNb69oPSz6+PpPtj56++JekrcedEBAQEBAQEBAQEGJiWGQVDOrnijlZ7sjGvHOxGh8UGiY1sjpX3NNLLTu903mi/C85x5PAHcg886S9Bq6iY6WVjJIWaulhdcNF7AuY6zx5BwHeg1VkrXbiD+fmOCDgoKyggUFZQQKCBQQKCJQRKCBQRKCJQcFB2GCYBVVj8tNBJKb2JaOw0/aebNb5lB6j0b2FyOs6unDB/lwdp3nI4WB8A080HqvRzodQ0I/6anjY61jIe3Kb77yOu63heyDvkBB55tPFq3C3D2hXafvID+dvVamo9anv/AId/g/8A4NRHhy/tZ6GttwBAQEBAQEBAQEBAQEGgbba7q8KMd9Z6qKMcmu64+VoreaDwCWMHeNe/j5HeEEM7huNx3O1+O/1ug5FWPrAj4j1H8wgmHAi4II8EESggUECggUESgiUECgi4oKHzhBQ+UlB9kdEZmPw6lexrWtfRwvDWgADNG0kWGg1KDt0BAQEHnnTT57HMNg/yyZj5Oz2/8C1Mv2sta/j8/B3+H/0uH58vn9n9v9T0NbbgCAgICAgICAgICAgIPDtuOLiStip2nSnhLn2P+JNYgEd4Y1p5SoPNHoKXIKnIKiNbjQ940KDkVDhvseeh9Qgm2pad+nP9UEyggUESgpklA4oMd9SeCDHc4negigFB9P7CcY6/Bo2E3dTSvhdffa+dnlleB90oPQ0BAQEHntAet6Uz3/wKEZfNsQP/ALXLVjrqJ9kO/kj0fCKbfet1/P8AiHoS2nAEBAQEBAQEBAQEBBh4viUdNTyTymzIoy93fpwA4kmwA4khB8u4pXPnnknk9uaVz3cbEnRoPc0WaPBoQYL0FLkFTkFTkFbkFbkEQ4jcbIJ/Kj3BBVJMTxQUlBEoOEHCAUHo+wrpQKTEupkNoqsNjJO4SgnqieZc5v3x3IPptAQEBB55gRy9J6xp+vSNI8dKc6fH0WrTpnt7v4d/U/a4TimPC3+56GtpwBAQEBAQEBAQEGPV18UX0kkbL7s72t/MpumKzPaEqaqjkF43seO9jg4fBCYmO7xfa70tFRL8jhdeGCS8rgdJJm3GTxYz4u/Y1IebvQUvQUuQVOQVOQVuQVuQQKCBQRKCJQRKDhBwgFBwg+mdj20NtfAKedwFXEy2p+mYP8QfbA9oefEgB6UgICDzbaBL8ixSkrxq0tdHI0EAlrbgkC+pyycrsbuutPUW9Hkrd6ThGKdZpMul7eMT8+2Pf1ltfRXpZT17XGLM1zCMzHgBwB3OFiQQbH05LPizVyR0crX8Oy6O0RfaYntMO+WVoCDFq6kghjAC9wuL+y1o3vdbh4cT5kRMpVjDmH6QmQ8c5u3yZ7I9L+JUbeZu5/s2MewDH/2yWj8I7J8wm0G5knbueyQdzxkd5vZp/CnUPl5H0kcjfEDO31ZcgcwE38zZkU9Sx47DmutvykG3PuUxMShoG1HpnJT2paZ2WZ7M0km8xxm4AbwD3WOvAC/EEa+pz+jjaO7t8G4X9cvNr+rHf5+f2eNzDM4uddznG7nOJc4nvLjqSuZN7WnrL29dLhxV5aViPwVMJY4OYSxw3OYS1w5Eaq9b2jtLXzabDeNrVj4MbVosNQBu4geC28epntZ57W8FpMTbD0nycE3W7ExMbw8xelqWmto2mFT1KqlyCpyG6pyCtyCtyCBQQKCJQRKCJQcIOEAoOEGbgrJ3VMQps/XmZvVZDZ+e/ZseGvFB9qRg2F99he26/FBJAQaBta6MT1UMctOC98Oe8Y9pzXZdW95GXdxv4WOtqMU3iJjwdrg3EK6a1q36Rbbr7nm2zPpGyjr88wdkkiMTiPqFz2HO4cQMuvHXyOvhtGO28uzxLBk1eLlp3id/f3fQzHggEEEEAgjUEHcQeIXReNmJidpSRDAw/XNId8jzb9hpLWDla7ubyqx5pZd1KC6BdAugpnpY3m7mtJ4G3aHJ28eSTESl839IKp0lfPK67mfLXdkucXPjjdka0vJzewwDfdczLavpevV7rQafPXh/9KeXeN427zPv/SHqGEdDsKqIGzRU3WxuGjoqmfODxDmPkGVw4i5K3IxUmOzy19frKW5bXmJYOK7MaR1/k9TLA87mVAuwm3sguDXed3KttPjnt0bOHjmpp6/2oecdI+j1TRSZKiMtv7Lx2on/ALD+PI2I7lrXxWp3d7TcQxamPsztPk6RxsfA/ms2DJtO0ubxbR+kr6SsdY/NB5W3N4iN93nqafJe3LFZ3cCO61b6iZ7O9puEUr1ydZ/Ja2Idy15vafF2MenxVjaKwmaZp4KsZbV7SyW0GDLG1qwwa2hLRcahbmHU888tu7z3E+DTp6+lxda+Ps+fnyde5bTgIFBAoIlBEoIlBwg4QCglFG5zg1oLnOcA0AXJJNgABvJKD6R2P7NvkLBVVLQap7LNbvEDCNWj/UI3ngNBxuHp6AgICD542l4N8lxKQNbZkvzrLbrP9oeFnhwt3WXMz05bvc8J1UZNNHnHSfw/4bvsZ6UGRjqKR13Rtzwk7zHftM+6SCPAng1bOmvvHLLi8c0sVv6evj39/n+Pz3eoLacB1uFH5iMcWxhp5t7LviCqV7JllZlYLoF0C6DnMoHiO0XohLTzyVEbHPppJHSEtBJhc4lz2vA3MuSQ7cL2NtL6GowTvzVeu4NxekYo0+Wdtu0/s0ygxKWB/WQSyRuNrmNxbe24Oto4eBWKl7U7OnqdLg1Eb2iJ9rvotpWJtFjO2Qd0kUR/Jov5rPGos5F+D6fw3hRWdPaiWMxSRUro3DtMyPa0+Ia14aHcQbXBU+mmemzFHCqUnmraYlq+cZyQCANwJzEX8bC/osVojbo6entato553mEJXgu3bhwCisbQnLki199vhCBkWamKLeLn6niFsH3J9/ggahyzfVqudPG8/hEOW1zh3FUtpKz2lnxfSDLWft1iWdTVLZAW7iRay08mK2Kd3pNFxDBrqTSOkz02dBKLEjxXVrO8RLwGenJktXylUVZiQKCJQRKCJQcIOEHa9HOjlVXTCKmidI7TMRoxgP1nuOjRod+/hdB9F7N9l0GHBs0uWary+3rkjuNRED6ZyLke7chB6EgICAgINL2qdGTWUWeMXmgu9gG9zbduPmQAR4tA4rDmx81XS4Zq/QZdp9W3Sf2l4LhGKSU1RHPEbPjfmbfceBae8EEg+BK0qzNZ3h6fNSuWk0t2l9J9E+k0FfTiWI2cABJGT2o3dx7xvsePqB0KXi0bw8dqdNfBflt+E+a+f5l5cfonuzE+487ye5p334G99+iejAvZICLggg7iDceqkc5kDMgZkC6BmQdFifQ/D6gky00RcTq5oMbye8ujIJ81WaVnvDPj1OXH6tph08my7DDuZKOUz/5kqnoaeTYjiep/ueX7SKCipqkU1Ix2aMfOvc97iXOAIjFzYWBuSBvNtLFYckVjpDq6C+fLXnvPftDUgw33rDu6UUnedpctYbnd/XBN4TFbRzT06dZdti3RqrpmNfUU8kbXAEOIBaL7g5zSQx3gbFXtjtXq18WswZp5Yl1PycFIz3hF+E6fJO+23uSbQA8VE6q62PgGn36zLMFM1rDbTTfxvw+K15yWvaN3apo8GnwW5Y2iI339vh+bXJXXJ5rr0jasQ+c6i/PltaPGVRVmJAoIlBEoIkoNowLZ5idWR1VLK1pt25R1TLd4L7Zh+yCg9R6LbB4mEPr5utOnzUN2x34h0h7ThyDeaD1zC8LhpohFBGyKNu5rGhov3m28+J1KDLQEBAQEBAQfNO0nC20+K1DGizC8SNHC0jQ4gdwDi4eS0Mtdry9boMs5NPWZ79vg2PZj0KrXTtqS59NEGuGa5Ejw4EWa33QcpObwte2mTFjtvv2afENbh5PRx9qfyh7mtt55hy4bGSSAWOP1mHKSe820d5gqOWE7qXU0zdzmyDud2H+oGUnyCrtJupdWBukgdGftizfxi7T6qN/NK8OUoc5kDMgZkFNbVtiifK72Y4nPdya0uPwCjdateaYiHzBLO6WV8r9XSSOe4/aeS5x9StC9ur22kxRWsRHh0QjGnmfzVLT1Z8dfs7+/9W/bIOjomqX1MgvHTvGQHc6a1wfuCx5uaeC2sNPvODxbVTWJxV8Z6/o9pdYgg6gixB3HwK2XnmsYp0Aw6ckmARuP1oSY/wCEdj1aqWx1nvDbxa7Pi9W0uifslp79mpqAPtCNx9Q0LFOmpLfrx3VV8vg7rAOgFHTPElnzSA3a6Yghp72saA2/iQSO9XphpTtDV1XE9TqY2vbp5MvGeheH1P0tPGT7zRlcORG5ZNvJoNOqti1GXEskqA33BI1tvvOjeSp3lGypuxzDh7cuIM8T1Lm/iZGQBzsp5jZ2NDsSwp3aE9VKP+7Fl/gjB+KmJ3Q7yj2R4PGQfkxeR/mSyuHm3NlPmFI2fC+j9JT/AEFNBEe+ONjSeZAuUHZICAgICAgICAgIOprOjVJLUtqZIGPmYAGudc7t3ZvlJHAkaKs0rM7zDNXUZK0mlbbRLtlZhEBAQcEIMJ+FR72XjP8Apmw82G7T6KvLCd2O+nmb7sg8Ow/0PZPqFG0m6r5W0GzrsceDxlJ5E6O8iVXdK7MpGvbQp8uFVR74Mv43NYf9yrbtLPpY3zV97wGFlmj19VzbT1e+w49qRv8AO7in1b5n81N+kqafa1N485/V7Fsbqr0Usel46wn7r2MIJ8w/0W7gnejyfGsfLqZnzhv2ZZnJMyDnMgZkDMgZkDMgplp2ONy0ZveGjvJw1HqoHLesb7Ep5SDOPXR3q5TvItGJvb7cenvMcD5kOtbyup5vNGy6lxeCQ2bI3Nf2T2Xeh1KmLRJszlZAgICAgICAgICAgICAgICAgi9gcLEAg7wRceiDBfhLP8Muj8Gm7PwOuAOVlXkhO7z7a1XvhpBTOMbnVLt7bgiONzXOJab2ucg38T3LXz25KutwfS+n1EeUdZeQVJs0+g5lc+kby9rqZ5Mcz+HxVUfEeI/L/hXyeEsGjj1q+75/J6FshqstZNHwkpQ7zjeAPhK70WfS27w4n0ixbcl/wes5ltvLmZAzIGZBzmQMyBmQMyDqcTxjKcjCM3Fx3N8B3n8lWbJiHXDtG7iXHvdr6d3kqJZLYwRYgEdxGiDPoquSL2bvZxjJuQO9hO4+G7kr1tMImGyU8zXsD2m7XC4KzxO6ixAQEBAQEBAQEBAQEBAQEBBRXVjIYnyyODWRsLnOO4AC5KTOya1m07Q+c+k+Nvrat9Q4EB1mxtO9kTb5W89S4+LiuPqMvPb2PovCOH/VcERPrT1l3XQboCMRZJJK+SOJhyRllrul+se0DdrRppvJOuhWxpsO9eaXH43xPkyxix9du/vdR0s6IPw6obG6RsokizNcGlp7LrEFtzbfwKpqcfJENrgus+s2t022hmbOXluJx2BOaKYWaLm2TNu4+yo0s/alH0jp/wBvWfa9hjqGk2B1G8HRw5tOo81vbvFrMyBmQMyBmRBmQMyDFxOr6uIkbzo3mePkLnyUTKWtNdw3nx/mqLL4oDvzEfsiw9EQy2SOb7Vi33hoR4kd3iEHYxKR2OByZZHx8HNEjfA3yv8A/k83FZMc+CtndLKqICAgICAgICAgICAgICAg802l0VfUl4PVU9BTjrHve+5lLQHF5Yy7iG7msNruFyd1sGatrxtvtDq8Oz4dPaLzXmv4R4RPz8+eg9COiVRXuFszYQfnZyNN+scXBz+GmjePAHTxabntvMbQ9JruMxpsHo625sk9/Zv/AB2fQGG0EcELIYmhscbA1rRwA8eJO8k6kkldKI26Q8Re02mbW7y8k23TN+VwAn2aN7jydJp/sK0tb12iHqPoztX0l7doh1myiDNi8RH1IJnnllDPzkCxaKPty3vpNaI09I85e41NKyQWe1rrbrjUcjw8l0piJeHdfLg1vo5HD7L+231vm+JVZp5J3YUsMrPajJHvR9sels3wVJrMLbq45mu3EG2+3DwPcoEsyBmQMyDqekD9Gc3H0A/VVsmHX0jAd4B5qEpw2c/S7RuAabeZQZ8IsXNJva2veCL2PiiGRhx+bby05X0+FlMDssN/vLP/AM8vpmiV6d0W7O/WZQQEBAQEBAQEBAQEBAQEBBRW0cc0ZjlYyRhtdj2hzTYgi7TodQD5JMbpraazvCyKNrWhrQGtAsABYAdwA3Ijumg8p2ldF3PfV19VIwQx0gjp42F2YuykR9Y4gADrZC6wvfS50N8GTHEzzz4dnW0ertSkafH96Y5p937M/Y90ddFE+rlaWuma1sQIs4QjXN3jObG3c1p4qulxcld57yzcc18anNy0n7Neke32vR1suGICDGqqCOT22Anv3OHJw1HqomInubuvmwVw+jk+7IL+QcNR5gqk4/JbdgTRSM9tjgPeb22+o1A5gKk1mE7q2Sgi4II7wbhVSwcajvHf3TfyOn6JI6yAkbreaqlOGO31XDXQtP8AX5KRlxMJFtQCe0Se0f05oh2cItopHZYHHmkfJwaBG3nfM/45RzaVkxx4q2d0sqogICAgICAgICAgICAgICAgICCmqpI5GhsjGPAcHAPaHAOabh1jxB4omJmOy5ECAgICAgIMOqwyKQ3c0B3vN7LvMjU+arNYlO7rajA3gHI8OFvZkFj+Jot/D5qk4/JPM1qrw+SE9pjw3gd4HgXC4WOazC27mEqBlxoMuihfMbR6Nv2pOA7w33nfAce42rWZRM7NnpoGsYGNFmtFh/XErPEbKLVIICAgICAgICAgICAgICAgICAgICAgICAgICAgICDVeldMxou1jWk7y1oBPMhYrxC1XWdGGCSQB4Dxfc4Zh8VWkbymW+NAAsNAFnUcoCAgICAgICAgIP/Z">
            <a:hlinkClick r:id="rId3"/>
          </p:cNvPr>
          <p:cNvSpPr>
            <a:spLocks noChangeAspect="1" noChangeArrowheads="1"/>
          </p:cNvSpPr>
          <p:nvPr/>
        </p:nvSpPr>
        <p:spPr bwMode="auto">
          <a:xfrm>
            <a:off x="-252536" y="-1323528"/>
            <a:ext cx="5467351"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5400">
                <a:solidFill>
                  <a:schemeClr val="tx1"/>
                </a:solidFill>
                <a:latin typeface="Boopee" pitchFamily="2" charset="0"/>
                <a:cs typeface="Arial" charset="0"/>
              </a:defRPr>
            </a:lvl1pPr>
            <a:lvl2pPr marL="742950" indent="-285750" eaLnBrk="0" hangingPunct="0">
              <a:spcBef>
                <a:spcPct val="20000"/>
              </a:spcBef>
              <a:buChar char="–"/>
              <a:defRPr sz="5400">
                <a:solidFill>
                  <a:schemeClr val="tx1"/>
                </a:solidFill>
                <a:latin typeface="Boopee" pitchFamily="2" charset="0"/>
                <a:cs typeface="Arial" charset="0"/>
              </a:defRPr>
            </a:lvl2pPr>
            <a:lvl3pPr marL="1143000" indent="-228600" eaLnBrk="0" hangingPunct="0">
              <a:spcBef>
                <a:spcPct val="20000"/>
              </a:spcBef>
              <a:buChar char="•"/>
              <a:defRPr sz="5400">
                <a:solidFill>
                  <a:schemeClr val="tx1"/>
                </a:solidFill>
                <a:latin typeface="Boopee" pitchFamily="2" charset="0"/>
                <a:cs typeface="Arial" charset="0"/>
              </a:defRPr>
            </a:lvl3pPr>
            <a:lvl4pPr marL="1600200" indent="-228600" eaLnBrk="0" hangingPunct="0">
              <a:spcBef>
                <a:spcPct val="20000"/>
              </a:spcBef>
              <a:buChar char="–"/>
              <a:defRPr sz="5400">
                <a:solidFill>
                  <a:schemeClr val="tx1"/>
                </a:solidFill>
                <a:latin typeface="Boopee" pitchFamily="2" charset="0"/>
                <a:cs typeface="Arial" charset="0"/>
              </a:defRPr>
            </a:lvl4pPr>
            <a:lvl5pPr marL="2057400" indent="-228600" eaLnBrk="0" hangingPunct="0">
              <a:spcBef>
                <a:spcPct val="20000"/>
              </a:spcBef>
              <a:buChar char="»"/>
              <a:defRPr sz="5400">
                <a:solidFill>
                  <a:schemeClr val="tx1"/>
                </a:solidFill>
                <a:latin typeface="Boopee" pitchFamily="2" charset="0"/>
                <a:cs typeface="Arial" charset="0"/>
              </a:defRPr>
            </a:lvl5pPr>
            <a:lvl6pPr marL="2514600" indent="-228600" eaLnBrk="0" fontAlgn="base" hangingPunct="0">
              <a:spcBef>
                <a:spcPct val="20000"/>
              </a:spcBef>
              <a:spcAft>
                <a:spcPct val="0"/>
              </a:spcAft>
              <a:buChar char="»"/>
              <a:defRPr sz="5400">
                <a:solidFill>
                  <a:schemeClr val="tx1"/>
                </a:solidFill>
                <a:latin typeface="Boopee" pitchFamily="2" charset="0"/>
                <a:cs typeface="Arial" charset="0"/>
              </a:defRPr>
            </a:lvl6pPr>
            <a:lvl7pPr marL="2971800" indent="-228600" eaLnBrk="0" fontAlgn="base" hangingPunct="0">
              <a:spcBef>
                <a:spcPct val="20000"/>
              </a:spcBef>
              <a:spcAft>
                <a:spcPct val="0"/>
              </a:spcAft>
              <a:buChar char="»"/>
              <a:defRPr sz="5400">
                <a:solidFill>
                  <a:schemeClr val="tx1"/>
                </a:solidFill>
                <a:latin typeface="Boopee" pitchFamily="2" charset="0"/>
                <a:cs typeface="Arial" charset="0"/>
              </a:defRPr>
            </a:lvl7pPr>
            <a:lvl8pPr marL="3429000" indent="-228600" eaLnBrk="0" fontAlgn="base" hangingPunct="0">
              <a:spcBef>
                <a:spcPct val="20000"/>
              </a:spcBef>
              <a:spcAft>
                <a:spcPct val="0"/>
              </a:spcAft>
              <a:buChar char="»"/>
              <a:defRPr sz="5400">
                <a:solidFill>
                  <a:schemeClr val="tx1"/>
                </a:solidFill>
                <a:latin typeface="Boopee" pitchFamily="2" charset="0"/>
                <a:cs typeface="Arial" charset="0"/>
              </a:defRPr>
            </a:lvl8pPr>
            <a:lvl9pPr marL="3886200" indent="-228600" eaLnBrk="0" fontAlgn="base" hangingPunct="0">
              <a:spcBef>
                <a:spcPct val="20000"/>
              </a:spcBef>
              <a:spcAft>
                <a:spcPct val="0"/>
              </a:spcAft>
              <a:buChar char="»"/>
              <a:defRPr sz="5400">
                <a:solidFill>
                  <a:schemeClr val="tx1"/>
                </a:solidFill>
                <a:latin typeface="Boopee" pitchFamily="2" charset="0"/>
                <a:cs typeface="Arial" charset="0"/>
              </a:defRPr>
            </a:lvl9pPr>
          </a:lstStyle>
          <a:p>
            <a:pPr eaLnBrk="1" hangingPunct="1">
              <a:spcBef>
                <a:spcPct val="0"/>
              </a:spcBef>
              <a:buFontTx/>
              <a:buNone/>
            </a:pPr>
            <a:endParaRPr lang="en-GB" altLang="en-US" sz="1800">
              <a:latin typeface="Arial" charset="0"/>
            </a:endParaRPr>
          </a:p>
        </p:txBody>
      </p:sp>
      <p:sp>
        <p:nvSpPr>
          <p:cNvPr id="3" name="AutoShape 8" descr="data:image/jpeg;base64,/9j/4AAQSkZJRgABAQAAAQABAAD/2wCEAAkGBxITDxUTExQSFhUUDRQWFhcVFhcXFRgWFxUWFxgUGBcZHSggGBolHBUVIjEjJSk3Li4wFx8zODMsQygtLisBCgoKDg0OGxAQGiwkICQsNCwsLDQsLCwsLS8sNCwsLCwsLDQsLSwsLCwsLCwsLywsLCwsLCwsLCwsLCwsLiwsLP/AABEIALoBDwMBEQACEQEDEQH/xAAcAAEAAgIDAQAAAAAAAAAAAAAAAgMEBgEFBwj/xABFEAABAwIDBAcDCQUHBQEAAAABAAIDBBEFEiEHMUFxBhMiUWGBkTJSoRQjM0JigpKx0XKTosHwFTRDU2Oy4SRzo7PCdP/EABsBAQACAwEBAAAAAAAAAAAAAAABAgMEBQYH/8QAOREBAAIBAgQCBgkDAwUAAAAAAAECAwQRBRIhMUFREzJhcZHwBhQiQoGhscHRI1KSwtLhFiQzQ2L/2gAMAwEAAhEDEQA/APcUBAQEBAQEBAQEBAQEEXvABJIAAuSdAPNBqGNbTcMp7jr+uePqU46037s47DTzcEGg43toqX3FLTxxD35iZH2/YbZrT95yDQcY6S1tV/eKmaQH6ubJH+7ZZnwQU4T0gq6X+71M8QH1WvJj/duuw+iDdsH20V0QAqIoagAbxeGQ+JLQWHyaEG9YPtjw2WwlMtO7T6VmZl/248wA8XWQbxhuKQVDM8EsUrfeje149WnRBloCAgICAgICAgICAgICAgICAgICAgICCuonYxpc9zWtAuXOIa0DvJOgQaZjG1PDYbhkjqhw4U7czf3riI/R10GiY1terZLinjhp26jM756XwIuAxp8C1w/mGi4vitRUm9TPLNre0jiWA+EYsxvkEGAUFZQQKCBQQKCJQIJXMeHsc5jxucxxa4cnNsQg27BtqOK09h14maB7NQ3rP4wQ8+bkG94Nt1iNhVUsjN3ahcJG8y12UgcroN9wTp5htVYQ1UWYmwY89XIT3BklifJBsiAgICAgICAgICAgICAgICAgx62tihYXyyRxsG90jgxo5lxsg0zFtqtBHcQ9bUu/0m5Y+fWSZQR4tug0fGNqWIS3EQhpmn3B1sv45AG/weaDS8RqZJ3Zp5JZnA3Ble59j9kHRn3QEGM5BWUFZQQKCsoIFBAoIFBEoIlBAoIlBFwQdxgvSuupLfJ6qaMAaMzZo/3b7s+CDfMF251bLCpghmGnajJif4k+00nwACDfsF2xYXPYPfJTuJtaZnZ/GzM0DxJCDeKDEIZmZ4ZI5WH60b2vb6tJCDJQEBAQEBAQEBAQYeJ4rBTszzzRRN75HtYD4C51Pgg0zFdqtKy4p4pqh2tjbqYr+L5BmI8WsIQabi20TEZrhr46dt90LQ59rbjLIDfm1rSg1GqJkfnkc+V/vyvdI8cnPJI5BBW5BU5BW5BW5BWUFZQQKCsoIFBg1NWQbADTvQWUTzJcAajf+uqra9aetLPg0ubUTMYq7zHu/dliheeAHMj+SwzqsceLoV4HrbfdiPfMftuf2c/7Pqf0UfW8ftZI+j+s/wDn4z/Dg4Y/vb6n9FH1vH7Vv+ntZ51+M/7UDhkn2fX/AIU/W8ftUn6P6yP7fj/wrdh8nu+hH6q0anFPiw24Lra/+vf3TH8qX0zxva70J/JZIy0ntMNW+h1NPWx2+E/qoKu1Z6TtLgoLaOqkifnie+N43Ojc5jvxNIKDdcF2uYrT2DpWTtAHZnYHH8bcrieZKDfsE2707tKqmliN7ZoiJWcyDlcOQBQb/gXTbDquwgqoXOO5hOST92+zvgg2BAQEBAQYHSDETT0c9QG5jBSyy5b2zdWwvy3sbXsg8fxLpriFQPp2xMN7Npmhtwd15XFz7+LS1Brb4hnLzdzzve8l8h5vcS4+qCLkFTkFTkFbkFTkFbkFbkFZQVlBAoKyggUGBPREkkHeeKCdHCYySHakW07t/Hkq2pW0bWhmwajLgtzYrbT2ZDp3n6zvUhRGKkfdj4Mltdqbd8tv8p/lWZHe871Knlr5QxTnyz3vb/Kf5QMjved6lTyx5I9Nk/un4ydc73nfiKjkr5R8F41OeO2S3+U/y5FXIPru8zf81WcOOfuwzU4lq69stvjv+u6xuJyDiDzH6WWOdLjnwbePjutp3tE++I/bZZ/at9Hsaf67isf1Xb1LTDajj8ZI2z4a2+fKYn9TNTP3gsPp+Vwm2op7U8/CNR3icc/D9N4/JwcLDtY5Aef6j9E+tTX167IngVMsc2mzRb584/hhz0Ujd7TbvGo+Cz0zUv2lzNRwzVafrek7ecdY/Lt+OzHWVoOCEHf4J00xGkAEFVM1oFgxzusjA7gyS7R5BB65sv2p1VdWtpKiKE5o3uEkeZhGRt9WkkEnwsg9fQEBBwQg1bF9ntBOS4RGB5JOenPVEk7y5gHVvPi5pQaVi+zStiuYHx1LQD2XfMzeAG+N58bsCDTMRhkgdkqI5IHE2AlaWgnua/2H/dJQY7kFTkFbkFTkFbkFbkFZQVlBAoKyggUECggUESgiUECgiUESg4KCJQcFAB1uiYmYneO7KgxKRvHMO52vx3rBfTY7eGzqabjWrw9Obmjynr+fdlDqp/sP/P8AX81h/q4PbDpxGh4n0iPR5P1/afykwvovWVMvVwU8srgbEtHYHi6Q2a0cyFt0vF43h57U6bJpsk48kdf19sex6d0a2EyOs6unDB/lwdp3nI4WB8A081Zger9G+h1DQj/poGMdaxkPalIO8GR13WNt17eCDvkBAQEBAQV1EDHtLHta9rhYtcA5pHcQdCg0vGNl1DLcw9ZTOvf5kjq+XVPuwD9kNPig0bGdm2IQ3MYjqWDjEerk84pDb0eT4INNqAWP6uRr45LXySNdG+3fkcAbeKCpyCtyCtyCsoKyggUFZQQKCBQQKCJQRKCBQRKCJQcFBEoOCgAXIA1JNgBqSe4DiUG8dGtlGJVdnGMU8ZPt1F2utfXLF7ZPMAHvQer9GNjWH0xD589VILH5zsxAjiImnXk4uRMTMTvDjC4v7Nxz5O24pq1uZjfqsfrYDkQW8ntvuWnWPRZeXwl6HNb69oPSz6+PpPtj56++JekrcedEBAQEBAQEBAQEGJiWGQVDOrnijlZ7sjGvHOxGh8UGiY1sjpX3NNLLTu903mi/C85x5PAHcg886S9Bq6iY6WVjJIWaulhdcNF7AuY6zx5BwHeg1VkrXbiD+fmOCDgoKyggUFZQQKCBQQKCJQRKCBQRKCJQcFB2GCYBVVj8tNBJKb2JaOw0/aebNb5lB6j0b2FyOs6unDB/lwdp3nI4WB8A080HqvRzodQ0I/6anjY61jIe3Kb77yOu63heyDvkBB55tPFq3C3D2hXafvID+dvVamo9anv/AId/g/8A4NRHhy/tZ6GttwBAQEBAQEBAQEBAQEGgbba7q8KMd9Z6qKMcmu64+VoreaDwCWMHeNe/j5HeEEM7huNx3O1+O/1ug5FWPrAj4j1H8wgmHAi4II8EESggUECggUESgiUECgi4oKHzhBQ+UlB9kdEZmPw6lexrWtfRwvDWgADNG0kWGg1KDt0BAQEHnnTT57HMNg/yyZj5Oz2/8C1Mv2sta/j8/B3+H/0uH58vn9n9v9T0NbbgCAgICAgICAgICAgIPDtuOLiStip2nSnhLn2P+JNYgEd4Y1p5SoPNHoKXIKnIKiNbjQ940KDkVDhvseeh9Qgm2pad+nP9UEyggUESgpklA4oMd9SeCDHc4negigFB9P7CcY6/Bo2E3dTSvhdffa+dnlleB90oPQ0BAQEHntAet6Uz3/wKEZfNsQP/ALXLVjrqJ9kO/kj0fCKbfet1/P8AiHoS2nAEBAQEBAQEBAQEBBh4viUdNTyTymzIoy93fpwA4kmwA4khB8u4pXPnnknk9uaVz3cbEnRoPc0WaPBoQYL0FLkFTkFTkFbkFbkEQ4jcbIJ/Kj3BBVJMTxQUlBEoOEHCAUHo+wrpQKTEupkNoqsNjJO4SgnqieZc5v3x3IPptAQEBB55gRy9J6xp+vSNI8dKc6fH0WrTpnt7v4d/U/a4TimPC3+56GtpwBAQEBAQEBAQEGPV18UX0kkbL7s72t/MpumKzPaEqaqjkF43seO9jg4fBCYmO7xfa70tFRL8jhdeGCS8rgdJJm3GTxYz4u/Y1IebvQUvQUuQVOQVOQVuQVuQQKCBQRKCJQRKDhBwgFBwg+mdj20NtfAKedwFXEy2p+mYP8QfbA9oefEgB6UgICDzbaBL8ixSkrxq0tdHI0EAlrbgkC+pyycrsbuutPUW9Hkrd6ThGKdZpMul7eMT8+2Pf1ltfRXpZT17XGLM1zCMzHgBwB3OFiQQbH05LPizVyR0crX8Oy6O0RfaYntMO+WVoCDFq6kghjAC9wuL+y1o3vdbh4cT5kRMpVjDmH6QmQ8c5u3yZ7I9L+JUbeZu5/s2MewDH/2yWj8I7J8wm0G5knbueyQdzxkd5vZp/CnUPl5H0kcjfEDO31ZcgcwE38zZkU9Sx47DmutvykG3PuUxMShoG1HpnJT2paZ2WZ7M0km8xxm4AbwD3WOvAC/EEa+pz+jjaO7t8G4X9cvNr+rHf5+f2eNzDM4uddznG7nOJc4nvLjqSuZN7WnrL29dLhxV5aViPwVMJY4OYSxw3OYS1w5Eaq9b2jtLXzabDeNrVj4MbVosNQBu4geC28epntZ57W8FpMTbD0nycE3W7ExMbw8xelqWmto2mFT1KqlyCpyG6pyCtyCtyCBQQKCJQRKCJQcIOEAoOEGbgrJ3VMQps/XmZvVZDZ+e/ZseGvFB9qRg2F99he26/FBJAQaBta6MT1UMctOC98Oe8Y9pzXZdW95GXdxv4WOtqMU3iJjwdrg3EK6a1q36Rbbr7nm2zPpGyjr88wdkkiMTiPqFz2HO4cQMuvHXyOvhtGO28uzxLBk1eLlp3id/f3fQzHggEEEEAgjUEHcQeIXReNmJidpSRDAw/XNId8jzb9hpLWDla7ubyqx5pZd1KC6BdAugpnpY3m7mtJ4G3aHJ28eSTESl839IKp0lfPK67mfLXdkucXPjjdka0vJzewwDfdczLavpevV7rQafPXh/9KeXeN427zPv/SHqGEdDsKqIGzRU3WxuGjoqmfODxDmPkGVw4i5K3IxUmOzy19frKW5bXmJYOK7MaR1/k9TLA87mVAuwm3sguDXed3KttPjnt0bOHjmpp6/2oecdI+j1TRSZKiMtv7Lx2on/ALD+PI2I7lrXxWp3d7TcQxamPsztPk6RxsfA/ms2DJtO0ubxbR+kr6SsdY/NB5W3N4iN93nqafJe3LFZ3cCO61b6iZ7O9puEUr1ydZ/Ja2Idy15vafF2MenxVjaKwmaZp4KsZbV7SyW0GDLG1qwwa2hLRcahbmHU888tu7z3E+DTp6+lxda+Ps+fnyde5bTgIFBAoIlBEoIlBwg4QCglFG5zg1oLnOcA0AXJJNgABvJKD6R2P7NvkLBVVLQap7LNbvEDCNWj/UI3ngNBxuHp6AgICD542l4N8lxKQNbZkvzrLbrP9oeFnhwt3WXMz05bvc8J1UZNNHnHSfw/4bvsZ6UGRjqKR13Rtzwk7zHftM+6SCPAng1bOmvvHLLi8c0sVv6evj39/n+Pz3eoLacB1uFH5iMcWxhp5t7LviCqV7JllZlYLoF0C6DnMoHiO0XohLTzyVEbHPppJHSEtBJhc4lz2vA3MuSQ7cL2NtL6GowTvzVeu4NxekYo0+Wdtu0/s0ygxKWB/WQSyRuNrmNxbe24Oto4eBWKl7U7OnqdLg1Eb2iJ9rvotpWJtFjO2Qd0kUR/Jov5rPGos5F+D6fw3hRWdPaiWMxSRUro3DtMyPa0+Ia14aHcQbXBU+mmemzFHCqUnmraYlq+cZyQCANwJzEX8bC/osVojbo6entato553mEJXgu3bhwCisbQnLki199vhCBkWamKLeLn6niFsH3J9/ggahyzfVqudPG8/hEOW1zh3FUtpKz2lnxfSDLWft1iWdTVLZAW7iRay08mK2Kd3pNFxDBrqTSOkz02dBKLEjxXVrO8RLwGenJktXylUVZiQKCJQRKCJQcIOEHa9HOjlVXTCKmidI7TMRoxgP1nuOjRod+/hdB9F7N9l0GHBs0uWary+3rkjuNRED6ZyLke7chB6EgICAgINL2qdGTWUWeMXmgu9gG9zbduPmQAR4tA4rDmx81XS4Zq/QZdp9W3Sf2l4LhGKSU1RHPEbPjfmbfceBae8EEg+BK0qzNZ3h6fNSuWk0t2l9J9E+k0FfTiWI2cABJGT2o3dx7xvsePqB0KXi0bw8dqdNfBflt+E+a+f5l5cfonuzE+487ye5p334G99+iejAvZICLggg7iDceqkc5kDMgZkC6BmQdFifQ/D6gky00RcTq5oMbye8ujIJ81WaVnvDPj1OXH6tph08my7DDuZKOUz/5kqnoaeTYjiep/ueX7SKCipqkU1Ix2aMfOvc97iXOAIjFzYWBuSBvNtLFYckVjpDq6C+fLXnvPftDUgw33rDu6UUnedpctYbnd/XBN4TFbRzT06dZdti3RqrpmNfUU8kbXAEOIBaL7g5zSQx3gbFXtjtXq18WswZp5Yl1PycFIz3hF+E6fJO+23uSbQA8VE6q62PgGn36zLMFM1rDbTTfxvw+K15yWvaN3apo8GnwW5Y2iI339vh+bXJXXJ5rr0jasQ+c6i/PltaPGVRVmJAoIlBEoIkoNowLZ5idWR1VLK1pt25R1TLd4L7Zh+yCg9R6LbB4mEPr5utOnzUN2x34h0h7ThyDeaD1zC8LhpohFBGyKNu5rGhov3m28+J1KDLQEBAQEBAQfNO0nC20+K1DGizC8SNHC0jQ4gdwDi4eS0Mtdry9boMs5NPWZ79vg2PZj0KrXTtqS59NEGuGa5Ejw4EWa33QcpObwte2mTFjtvv2afENbh5PRx9qfyh7mtt55hy4bGSSAWOP1mHKSe820d5gqOWE7qXU0zdzmyDud2H+oGUnyCrtJupdWBukgdGftizfxi7T6qN/NK8OUoc5kDMgZkFNbVtiifK72Y4nPdya0uPwCjdateaYiHzBLO6WV8r9XSSOe4/aeS5x9StC9ur22kxRWsRHh0QjGnmfzVLT1Z8dfs7+/9W/bIOjomqX1MgvHTvGQHc6a1wfuCx5uaeC2sNPvODxbVTWJxV8Z6/o9pdYgg6gixB3HwK2XnmsYp0Aw6ckmARuP1oSY/wCEdj1aqWx1nvDbxa7Pi9W0uifslp79mpqAPtCNx9Q0LFOmpLfrx3VV8vg7rAOgFHTPElnzSA3a6Yghp72saA2/iQSO9XphpTtDV1XE9TqY2vbp5MvGeheH1P0tPGT7zRlcORG5ZNvJoNOqti1GXEskqA33BI1tvvOjeSp3lGypuxzDh7cuIM8T1Lm/iZGQBzsp5jZ2NDsSwp3aE9VKP+7Fl/gjB+KmJ3Q7yj2R4PGQfkxeR/mSyuHm3NlPmFI2fC+j9JT/AEFNBEe+ONjSeZAuUHZICAgICAgICAgIOprOjVJLUtqZIGPmYAGudc7t3ZvlJHAkaKs0rM7zDNXUZK0mlbbRLtlZhEBAQcEIMJ+FR72XjP8Apmw82G7T6KvLCd2O+nmb7sg8Ow/0PZPqFG0m6r5W0GzrsceDxlJ5E6O8iVXdK7MpGvbQp8uFVR74Mv43NYf9yrbtLPpY3zV97wGFlmj19VzbT1e+w49qRv8AO7in1b5n81N+kqafa1N485/V7Fsbqr0Usel46wn7r2MIJ8w/0W7gnejyfGsfLqZnzhv2ZZnJMyDnMgZkDMgZkDMgplp2ONy0ZveGjvJw1HqoHLesb7Ep5SDOPXR3q5TvItGJvb7cenvMcD5kOtbyup5vNGy6lxeCQ2bI3Nf2T2Xeh1KmLRJszlZAgICAgICAgICAgICAgICAgi9gcLEAg7wRceiDBfhLP8Muj8Gm7PwOuAOVlXkhO7z7a1XvhpBTOMbnVLt7bgiONzXOJab2ucg38T3LXz25KutwfS+n1EeUdZeQVJs0+g5lc+kby9rqZ5Mcz+HxVUfEeI/L/hXyeEsGjj1q+75/J6FshqstZNHwkpQ7zjeAPhK70WfS27w4n0ixbcl/wes5ltvLmZAzIGZBzmQMyBmQMyDqcTxjKcjCM3Fx3N8B3n8lWbJiHXDtG7iXHvdr6d3kqJZLYwRYgEdxGiDPoquSL2bvZxjJuQO9hO4+G7kr1tMImGyU8zXsD2m7XC4KzxO6ixAQEBAQEBAQEBAQEBAQEBBRXVjIYnyyODWRsLnOO4AC5KTOya1m07Q+c+k+Nvrat9Q4EB1mxtO9kTb5W89S4+LiuPqMvPb2PovCOH/VcERPrT1l3XQboCMRZJJK+SOJhyRllrul+se0DdrRppvJOuhWxpsO9eaXH43xPkyxix9du/vdR0s6IPw6obG6RsokizNcGlp7LrEFtzbfwKpqcfJENrgus+s2t022hmbOXluJx2BOaKYWaLm2TNu4+yo0s/alH0jp/wBvWfa9hjqGk2B1G8HRw5tOo81vbvFrMyBmQMyBmRBmQMyDFxOr6uIkbzo3mePkLnyUTKWtNdw3nx/mqLL4oDvzEfsiw9EQy2SOb7Vi33hoR4kd3iEHYxKR2OByZZHx8HNEjfA3yv8A/k83FZMc+CtndLKqICAgICAgICAgICAgICAg802l0VfUl4PVU9BTjrHve+5lLQHF5Yy7iG7msNruFyd1sGatrxtvtDq8Oz4dPaLzXmv4R4RPz8+eg9COiVRXuFszYQfnZyNN+scXBz+GmjePAHTxabntvMbQ9JruMxpsHo625sk9/Zv/AB2fQGG0EcELIYmhscbA1rRwA8eJO8k6kkldKI26Q8Re02mbW7y8k23TN+VwAn2aN7jydJp/sK0tb12iHqPoztX0l7doh1myiDNi8RH1IJnnllDPzkCxaKPty3vpNaI09I85e41NKyQWe1rrbrjUcjw8l0piJeHdfLg1vo5HD7L+231vm+JVZp5J3YUsMrPajJHvR9sels3wVJrMLbq45mu3EG2+3DwPcoEsyBmQMyDqekD9Gc3H0A/VVsmHX0jAd4B5qEpw2c/S7RuAabeZQZ8IsXNJva2veCL2PiiGRhx+bby05X0+FlMDssN/vLP/AM8vpmiV6d0W7O/WZQQEBAQEBAQEBAQEBAQEBBRW0cc0ZjlYyRhtdj2hzTYgi7TodQD5JMbpraazvCyKNrWhrQGtAsABYAdwA3Ijumg8p2ldF3PfV19VIwQx0gjp42F2YuykR9Y4gADrZC6wvfS50N8GTHEzzz4dnW0ertSkafH96Y5p937M/Y90ddFE+rlaWuma1sQIs4QjXN3jObG3c1p4qulxcld57yzcc18anNy0n7Neke32vR1suGICDGqqCOT22Anv3OHJw1HqomInubuvmwVw+jk+7IL+QcNR5gqk4/JbdgTRSM9tjgPeb22+o1A5gKk1mE7q2Sgi4II7wbhVSwcajvHf3TfyOn6JI6yAkbreaqlOGO31XDXQtP8AX5KRlxMJFtQCe0Se0f05oh2cItopHZYHHmkfJwaBG3nfM/45RzaVkxx4q2d0sqogICAgICAgICAgICAgICAgICCmqpI5GhsjGPAcHAPaHAOabh1jxB4omJmOy5ECAgICAgIMOqwyKQ3c0B3vN7LvMjU+arNYlO7rajA3gHI8OFvZkFj+Jot/D5qk4/JPM1qrw+SE9pjw3gd4HgXC4WOazC27mEqBlxoMuihfMbR6Nv2pOA7w33nfAce42rWZRM7NnpoGsYGNFmtFh/XErPEbKLVIICAgICAgICAgICAgICAgICAgICAgICAgICAgICDVeldMxou1jWk7y1oBPMhYrxC1XWdGGCSQB4Dxfc4Zh8VWkbymW+NAAsNAFnUcoCAgICAgICAgIP/Z">
            <a:hlinkClick r:id="rId4"/>
          </p:cNvPr>
          <p:cNvSpPr>
            <a:spLocks noChangeAspect="1" noChangeArrowheads="1"/>
          </p:cNvSpPr>
          <p:nvPr/>
        </p:nvSpPr>
        <p:spPr bwMode="auto">
          <a:xfrm>
            <a:off x="-1079281" y="2183606"/>
            <a:ext cx="8820150" cy="954088"/>
          </a:xfrm>
          <a:prstGeom prst="rect">
            <a:avLst/>
          </a:prstGeom>
          <a:noFill/>
          <a:extLst>
            <a:ext uri="{909E8E84-426E-40DD-AFC4-6F175D3DCCD1}">
              <a14:hiddenFill xmlns:a14="http://schemas.microsoft.com/office/drawing/2010/main">
                <a:solidFill>
                  <a:srgbClr val="FFFFFF"/>
                </a:solidFill>
              </a14:hiddenFill>
            </a:ext>
          </a:extLst>
        </p:spPr>
        <p:txBody>
          <a:bodyPr/>
          <a:lstStyle/>
          <a:p>
            <a:pPr lvl="2" eaLnBrk="0" hangingPunct="0">
              <a:spcBef>
                <a:spcPct val="20000"/>
              </a:spcBef>
              <a:defRPr/>
            </a:pPr>
            <a:endParaRPr lang="en-GB" altLang="ur-PK" sz="6000" b="1" kern="0" dirty="0">
              <a:solidFill>
                <a:srgbClr val="0070C0"/>
              </a:solidFill>
              <a:latin typeface="Arabic Typesetting" pitchFamily="66" charset="-78"/>
              <a:cs typeface="Arabic Typesetting" pitchFamily="66" charset="-78"/>
            </a:endParaRPr>
          </a:p>
        </p:txBody>
      </p:sp>
      <p:sp>
        <p:nvSpPr>
          <p:cNvPr id="15366" name="AutoShape 10" descr="grad"/>
          <p:cNvSpPr>
            <a:spLocks noChangeAspect="1" noChangeArrowheads="1"/>
          </p:cNvSpPr>
          <p:nvPr/>
        </p:nvSpPr>
        <p:spPr bwMode="auto">
          <a:xfrm>
            <a:off x="63500" y="-136525"/>
            <a:ext cx="190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5400">
                <a:solidFill>
                  <a:schemeClr val="tx1"/>
                </a:solidFill>
                <a:latin typeface="Boopee" pitchFamily="2" charset="0"/>
                <a:cs typeface="Arial" charset="0"/>
              </a:defRPr>
            </a:lvl1pPr>
            <a:lvl2pPr marL="742950" indent="-285750" eaLnBrk="0" hangingPunct="0">
              <a:spcBef>
                <a:spcPct val="20000"/>
              </a:spcBef>
              <a:buChar char="–"/>
              <a:defRPr sz="5400">
                <a:solidFill>
                  <a:schemeClr val="tx1"/>
                </a:solidFill>
                <a:latin typeface="Boopee" pitchFamily="2" charset="0"/>
                <a:cs typeface="Arial" charset="0"/>
              </a:defRPr>
            </a:lvl2pPr>
            <a:lvl3pPr marL="1143000" indent="-228600" eaLnBrk="0" hangingPunct="0">
              <a:spcBef>
                <a:spcPct val="20000"/>
              </a:spcBef>
              <a:buChar char="•"/>
              <a:defRPr sz="5400">
                <a:solidFill>
                  <a:schemeClr val="tx1"/>
                </a:solidFill>
                <a:latin typeface="Boopee" pitchFamily="2" charset="0"/>
                <a:cs typeface="Arial" charset="0"/>
              </a:defRPr>
            </a:lvl3pPr>
            <a:lvl4pPr marL="1600200" indent="-228600" eaLnBrk="0" hangingPunct="0">
              <a:spcBef>
                <a:spcPct val="20000"/>
              </a:spcBef>
              <a:buChar char="–"/>
              <a:defRPr sz="5400">
                <a:solidFill>
                  <a:schemeClr val="tx1"/>
                </a:solidFill>
                <a:latin typeface="Boopee" pitchFamily="2" charset="0"/>
                <a:cs typeface="Arial" charset="0"/>
              </a:defRPr>
            </a:lvl4pPr>
            <a:lvl5pPr marL="2057400" indent="-228600" eaLnBrk="0" hangingPunct="0">
              <a:spcBef>
                <a:spcPct val="20000"/>
              </a:spcBef>
              <a:buChar char="»"/>
              <a:defRPr sz="5400">
                <a:solidFill>
                  <a:schemeClr val="tx1"/>
                </a:solidFill>
                <a:latin typeface="Boopee" pitchFamily="2" charset="0"/>
                <a:cs typeface="Arial" charset="0"/>
              </a:defRPr>
            </a:lvl5pPr>
            <a:lvl6pPr marL="2514600" indent="-228600" eaLnBrk="0" fontAlgn="base" hangingPunct="0">
              <a:spcBef>
                <a:spcPct val="20000"/>
              </a:spcBef>
              <a:spcAft>
                <a:spcPct val="0"/>
              </a:spcAft>
              <a:buChar char="»"/>
              <a:defRPr sz="5400">
                <a:solidFill>
                  <a:schemeClr val="tx1"/>
                </a:solidFill>
                <a:latin typeface="Boopee" pitchFamily="2" charset="0"/>
                <a:cs typeface="Arial" charset="0"/>
              </a:defRPr>
            </a:lvl6pPr>
            <a:lvl7pPr marL="2971800" indent="-228600" eaLnBrk="0" fontAlgn="base" hangingPunct="0">
              <a:spcBef>
                <a:spcPct val="20000"/>
              </a:spcBef>
              <a:spcAft>
                <a:spcPct val="0"/>
              </a:spcAft>
              <a:buChar char="»"/>
              <a:defRPr sz="5400">
                <a:solidFill>
                  <a:schemeClr val="tx1"/>
                </a:solidFill>
                <a:latin typeface="Boopee" pitchFamily="2" charset="0"/>
                <a:cs typeface="Arial" charset="0"/>
              </a:defRPr>
            </a:lvl7pPr>
            <a:lvl8pPr marL="3429000" indent="-228600" eaLnBrk="0" fontAlgn="base" hangingPunct="0">
              <a:spcBef>
                <a:spcPct val="20000"/>
              </a:spcBef>
              <a:spcAft>
                <a:spcPct val="0"/>
              </a:spcAft>
              <a:buChar char="»"/>
              <a:defRPr sz="5400">
                <a:solidFill>
                  <a:schemeClr val="tx1"/>
                </a:solidFill>
                <a:latin typeface="Boopee" pitchFamily="2" charset="0"/>
                <a:cs typeface="Arial" charset="0"/>
              </a:defRPr>
            </a:lvl8pPr>
            <a:lvl9pPr marL="3886200" indent="-228600" eaLnBrk="0" fontAlgn="base" hangingPunct="0">
              <a:spcBef>
                <a:spcPct val="20000"/>
              </a:spcBef>
              <a:spcAft>
                <a:spcPct val="0"/>
              </a:spcAft>
              <a:buChar char="»"/>
              <a:defRPr sz="5400">
                <a:solidFill>
                  <a:schemeClr val="tx1"/>
                </a:solidFill>
                <a:latin typeface="Boopee" pitchFamily="2" charset="0"/>
                <a:cs typeface="Arial" charset="0"/>
              </a:defRPr>
            </a:lvl9pPr>
          </a:lstStyle>
          <a:p>
            <a:pPr eaLnBrk="1" hangingPunct="1">
              <a:spcBef>
                <a:spcPct val="0"/>
              </a:spcBef>
              <a:buFontTx/>
              <a:buNone/>
            </a:pPr>
            <a:endParaRPr lang="en-GB" altLang="en-US" sz="1800">
              <a:latin typeface="Arial" charset="0"/>
            </a:endParaRPr>
          </a:p>
        </p:txBody>
      </p:sp>
      <p:sp>
        <p:nvSpPr>
          <p:cNvPr id="5" name="Subtitle 4">
            <a:extLst>
              <a:ext uri="{FF2B5EF4-FFF2-40B4-BE49-F238E27FC236}">
                <a16:creationId xmlns:a16="http://schemas.microsoft.com/office/drawing/2014/main" id="{4991C24A-919D-2542-A4AE-54552F51DCE0}"/>
              </a:ext>
            </a:extLst>
          </p:cNvPr>
          <p:cNvSpPr>
            <a:spLocks noGrp="1"/>
          </p:cNvSpPr>
          <p:nvPr>
            <p:ph type="subTitle" idx="1"/>
          </p:nvPr>
        </p:nvSpPr>
        <p:spPr/>
        <p:txBody>
          <a:bodyPr/>
          <a:lstStyle/>
          <a:p>
            <a:endParaRPr lang="en-PK"/>
          </a:p>
        </p:txBody>
      </p:sp>
      <p:pic>
        <p:nvPicPr>
          <p:cNvPr id="8" name="Picture 7">
            <a:extLst>
              <a:ext uri="{FF2B5EF4-FFF2-40B4-BE49-F238E27FC236}">
                <a16:creationId xmlns:a16="http://schemas.microsoft.com/office/drawing/2014/main" id="{08482DA9-0001-EE43-9AAB-89028A84F7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592" y="282946"/>
            <a:ext cx="7273720" cy="5514048"/>
          </a:xfrm>
          <a:prstGeom prst="rect">
            <a:avLst/>
          </a:prstGeom>
        </p:spPr>
      </p:pic>
      <p:sp>
        <p:nvSpPr>
          <p:cNvPr id="9" name="TextBox 8">
            <a:extLst>
              <a:ext uri="{FF2B5EF4-FFF2-40B4-BE49-F238E27FC236}">
                <a16:creationId xmlns:a16="http://schemas.microsoft.com/office/drawing/2014/main" id="{172E2019-E37F-D746-A4E0-7B2E3C2F95D4}"/>
              </a:ext>
            </a:extLst>
          </p:cNvPr>
          <p:cNvSpPr txBox="1"/>
          <p:nvPr/>
        </p:nvSpPr>
        <p:spPr>
          <a:xfrm>
            <a:off x="683568" y="5456040"/>
            <a:ext cx="7776864" cy="1323439"/>
          </a:xfrm>
          <a:prstGeom prst="rect">
            <a:avLst/>
          </a:prstGeom>
          <a:noFill/>
        </p:spPr>
        <p:txBody>
          <a:bodyPr wrap="square" rtlCol="0">
            <a:spAutoFit/>
          </a:bodyPr>
          <a:lstStyle/>
          <a:p>
            <a:pPr algn="ctr"/>
            <a:r>
              <a:rPr lang="en-PK" sz="4000" b="1" dirty="0">
                <a:latin typeface="Bodoni MT Black" panose="02070A03080606020203" pitchFamily="18" charset="0"/>
              </a:rPr>
              <a:t>Story of the boy and the apple tree</a:t>
            </a:r>
          </a:p>
        </p:txBody>
      </p:sp>
    </p:spTree>
    <p:extLst>
      <p:ext uri="{BB962C8B-B14F-4D97-AF65-F5344CB8AC3E}">
        <p14:creationId xmlns:p14="http://schemas.microsoft.com/office/powerpoint/2010/main" val="3489834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166C82-179D-4158-B816-74816EDA4160}"/>
              </a:ext>
            </a:extLst>
          </p:cNvPr>
          <p:cNvPicPr>
            <a:picLocks noChangeAspect="1"/>
          </p:cNvPicPr>
          <p:nvPr/>
        </p:nvPicPr>
        <p:blipFill>
          <a:blip r:embed="rId3"/>
          <a:stretch>
            <a:fillRect/>
          </a:stretch>
        </p:blipFill>
        <p:spPr>
          <a:xfrm>
            <a:off x="-35417" y="0"/>
            <a:ext cx="9214833" cy="5698574"/>
          </a:xfrm>
          <a:prstGeom prst="rect">
            <a:avLst/>
          </a:prstGeom>
        </p:spPr>
      </p:pic>
      <p:sp>
        <p:nvSpPr>
          <p:cNvPr id="15366" name="AutoShape 10" descr="grad"/>
          <p:cNvSpPr>
            <a:spLocks noChangeAspect="1" noChangeArrowheads="1"/>
          </p:cNvSpPr>
          <p:nvPr/>
        </p:nvSpPr>
        <p:spPr bwMode="auto">
          <a:xfrm>
            <a:off x="63500" y="-136525"/>
            <a:ext cx="190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5400">
                <a:solidFill>
                  <a:schemeClr val="tx1"/>
                </a:solidFill>
                <a:latin typeface="Boopee" pitchFamily="2" charset="0"/>
                <a:cs typeface="Arial" charset="0"/>
              </a:defRPr>
            </a:lvl1pPr>
            <a:lvl2pPr marL="742950" indent="-285750" eaLnBrk="0" hangingPunct="0">
              <a:spcBef>
                <a:spcPct val="20000"/>
              </a:spcBef>
              <a:buChar char="–"/>
              <a:defRPr sz="5400">
                <a:solidFill>
                  <a:schemeClr val="tx1"/>
                </a:solidFill>
                <a:latin typeface="Boopee" pitchFamily="2" charset="0"/>
                <a:cs typeface="Arial" charset="0"/>
              </a:defRPr>
            </a:lvl2pPr>
            <a:lvl3pPr marL="1143000" indent="-228600" eaLnBrk="0" hangingPunct="0">
              <a:spcBef>
                <a:spcPct val="20000"/>
              </a:spcBef>
              <a:buChar char="•"/>
              <a:defRPr sz="5400">
                <a:solidFill>
                  <a:schemeClr val="tx1"/>
                </a:solidFill>
                <a:latin typeface="Boopee" pitchFamily="2" charset="0"/>
                <a:cs typeface="Arial" charset="0"/>
              </a:defRPr>
            </a:lvl3pPr>
            <a:lvl4pPr marL="1600200" indent="-228600" eaLnBrk="0" hangingPunct="0">
              <a:spcBef>
                <a:spcPct val="20000"/>
              </a:spcBef>
              <a:buChar char="–"/>
              <a:defRPr sz="5400">
                <a:solidFill>
                  <a:schemeClr val="tx1"/>
                </a:solidFill>
                <a:latin typeface="Boopee" pitchFamily="2" charset="0"/>
                <a:cs typeface="Arial" charset="0"/>
              </a:defRPr>
            </a:lvl4pPr>
            <a:lvl5pPr marL="2057400" indent="-228600" eaLnBrk="0" hangingPunct="0">
              <a:spcBef>
                <a:spcPct val="20000"/>
              </a:spcBef>
              <a:buChar char="»"/>
              <a:defRPr sz="5400">
                <a:solidFill>
                  <a:schemeClr val="tx1"/>
                </a:solidFill>
                <a:latin typeface="Boopee" pitchFamily="2" charset="0"/>
                <a:cs typeface="Arial" charset="0"/>
              </a:defRPr>
            </a:lvl5pPr>
            <a:lvl6pPr marL="2514600" indent="-228600" eaLnBrk="0" fontAlgn="base" hangingPunct="0">
              <a:spcBef>
                <a:spcPct val="20000"/>
              </a:spcBef>
              <a:spcAft>
                <a:spcPct val="0"/>
              </a:spcAft>
              <a:buChar char="»"/>
              <a:defRPr sz="5400">
                <a:solidFill>
                  <a:schemeClr val="tx1"/>
                </a:solidFill>
                <a:latin typeface="Boopee" pitchFamily="2" charset="0"/>
                <a:cs typeface="Arial" charset="0"/>
              </a:defRPr>
            </a:lvl6pPr>
            <a:lvl7pPr marL="2971800" indent="-228600" eaLnBrk="0" fontAlgn="base" hangingPunct="0">
              <a:spcBef>
                <a:spcPct val="20000"/>
              </a:spcBef>
              <a:spcAft>
                <a:spcPct val="0"/>
              </a:spcAft>
              <a:buChar char="»"/>
              <a:defRPr sz="5400">
                <a:solidFill>
                  <a:schemeClr val="tx1"/>
                </a:solidFill>
                <a:latin typeface="Boopee" pitchFamily="2" charset="0"/>
                <a:cs typeface="Arial" charset="0"/>
              </a:defRPr>
            </a:lvl7pPr>
            <a:lvl8pPr marL="3429000" indent="-228600" eaLnBrk="0" fontAlgn="base" hangingPunct="0">
              <a:spcBef>
                <a:spcPct val="20000"/>
              </a:spcBef>
              <a:spcAft>
                <a:spcPct val="0"/>
              </a:spcAft>
              <a:buChar char="»"/>
              <a:defRPr sz="5400">
                <a:solidFill>
                  <a:schemeClr val="tx1"/>
                </a:solidFill>
                <a:latin typeface="Boopee" pitchFamily="2" charset="0"/>
                <a:cs typeface="Arial" charset="0"/>
              </a:defRPr>
            </a:lvl8pPr>
            <a:lvl9pPr marL="3886200" indent="-228600" eaLnBrk="0" fontAlgn="base" hangingPunct="0">
              <a:spcBef>
                <a:spcPct val="20000"/>
              </a:spcBef>
              <a:spcAft>
                <a:spcPct val="0"/>
              </a:spcAft>
              <a:buChar char="»"/>
              <a:defRPr sz="5400">
                <a:solidFill>
                  <a:schemeClr val="tx1"/>
                </a:solidFill>
                <a:latin typeface="Boopee" pitchFamily="2" charset="0"/>
                <a:cs typeface="Arial" charset="0"/>
              </a:defRPr>
            </a:lvl9pPr>
          </a:lstStyle>
          <a:p>
            <a:pPr eaLnBrk="1" hangingPunct="1">
              <a:spcBef>
                <a:spcPct val="0"/>
              </a:spcBef>
              <a:buFontTx/>
              <a:buNone/>
            </a:pPr>
            <a:endParaRPr lang="en-GB" altLang="en-US" sz="1800">
              <a:latin typeface="Arial" charset="0"/>
            </a:endParaRPr>
          </a:p>
        </p:txBody>
      </p:sp>
      <p:sp>
        <p:nvSpPr>
          <p:cNvPr id="5" name="Subtitle 4">
            <a:extLst>
              <a:ext uri="{FF2B5EF4-FFF2-40B4-BE49-F238E27FC236}">
                <a16:creationId xmlns:a16="http://schemas.microsoft.com/office/drawing/2014/main" id="{4991C24A-919D-2542-A4AE-54552F51DCE0}"/>
              </a:ext>
            </a:extLst>
          </p:cNvPr>
          <p:cNvSpPr>
            <a:spLocks noGrp="1"/>
          </p:cNvSpPr>
          <p:nvPr>
            <p:ph type="subTitle" idx="1"/>
          </p:nvPr>
        </p:nvSpPr>
        <p:spPr>
          <a:xfrm>
            <a:off x="1035012" y="645477"/>
            <a:ext cx="7073976" cy="1142999"/>
          </a:xfrm>
        </p:spPr>
        <p:txBody>
          <a:bodyPr>
            <a:normAutofit fontScale="40000" lnSpcReduction="20000"/>
          </a:bodyPr>
          <a:lstStyle/>
          <a:p>
            <a:r>
              <a:rPr lang="en-GB" sz="15000" b="1" dirty="0">
                <a:solidFill>
                  <a:schemeClr val="tx1"/>
                </a:solidFill>
                <a:latin typeface="+mj-lt"/>
              </a:rPr>
              <a:t>M</a:t>
            </a:r>
            <a:r>
              <a:rPr lang="en-PK" sz="15000" b="1" dirty="0">
                <a:solidFill>
                  <a:schemeClr val="tx1"/>
                </a:solidFill>
                <a:latin typeface="+mj-lt"/>
              </a:rPr>
              <a:t>oral of the story</a:t>
            </a:r>
          </a:p>
          <a:p>
            <a:endParaRPr lang="en-PK" dirty="0"/>
          </a:p>
        </p:txBody>
      </p:sp>
      <p:sp>
        <p:nvSpPr>
          <p:cNvPr id="12" name="Subtitle 4">
            <a:extLst>
              <a:ext uri="{FF2B5EF4-FFF2-40B4-BE49-F238E27FC236}">
                <a16:creationId xmlns:a16="http://schemas.microsoft.com/office/drawing/2014/main" id="{9A163657-57AD-4A48-9335-648FD7A30920}"/>
              </a:ext>
            </a:extLst>
          </p:cNvPr>
          <p:cNvSpPr txBox="1">
            <a:spLocks/>
          </p:cNvSpPr>
          <p:nvPr/>
        </p:nvSpPr>
        <p:spPr>
          <a:xfrm>
            <a:off x="674971" y="5742802"/>
            <a:ext cx="7794056" cy="1142999"/>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100000"/>
              </a:lnSpc>
              <a:spcBef>
                <a:spcPts val="0"/>
              </a:spcBef>
              <a:spcAft>
                <a:spcPts val="0"/>
              </a:spcAft>
              <a:buClr>
                <a:schemeClr val="tx2"/>
              </a:buClr>
              <a:buFont typeface="Arial" panose="020B0604020202020204" pitchFamily="34" charset="0"/>
              <a:buNone/>
              <a:defRPr sz="1400" kern="1200" spc="80" baseline="0">
                <a:solidFill>
                  <a:schemeClr val="bg2"/>
                </a:solidFill>
                <a:latin typeface="+mn-lt"/>
                <a:ea typeface="+mn-ea"/>
                <a:cs typeface="+mn-cs"/>
              </a:defRPr>
            </a:lvl1pPr>
            <a:lvl2pPr marL="4572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2"/>
              </a:buClr>
              <a:buFont typeface="Arial" panose="020B0604020202020204" pitchFamily="34" charset="0"/>
              <a:buNone/>
              <a:defRPr sz="1400" kern="1200">
                <a:solidFill>
                  <a:schemeClr val="tx1"/>
                </a:solidFill>
                <a:latin typeface="+mn-lt"/>
                <a:ea typeface="+mn-ea"/>
                <a:cs typeface="+mn-cs"/>
              </a:defRPr>
            </a:lvl9pPr>
          </a:lstStyle>
          <a:p>
            <a:pPr fontAlgn="auto"/>
            <a:r>
              <a:rPr lang="en-US" sz="15000" b="1" dirty="0">
                <a:solidFill>
                  <a:srgbClr val="0070C0"/>
                </a:solidFill>
                <a:latin typeface="+mj-lt"/>
              </a:rPr>
              <a:t>Like trees, parents too are givers</a:t>
            </a:r>
            <a:endParaRPr lang="en-PK" sz="15000" b="1" dirty="0">
              <a:solidFill>
                <a:srgbClr val="0070C0"/>
              </a:solidFill>
              <a:latin typeface="+mj-lt"/>
            </a:endParaRPr>
          </a:p>
          <a:p>
            <a:pPr fontAlgn="auto"/>
            <a:endParaRPr lang="en-PK" dirty="0"/>
          </a:p>
        </p:txBody>
      </p:sp>
    </p:spTree>
    <p:extLst>
      <p:ext uri="{BB962C8B-B14F-4D97-AF65-F5344CB8AC3E}">
        <p14:creationId xmlns:p14="http://schemas.microsoft.com/office/powerpoint/2010/main" val="211168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Arial"/>
      </a:majorFont>
      <a:minorFont>
        <a:latin typeface="Boope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avon">
  <a:themeElements>
    <a:clrScheme name="Savon">
      <a:dk1>
        <a:sysClr val="windowText" lastClr="000000"/>
      </a:dk1>
      <a:lt1>
        <a:sysClr val="window" lastClr="FFFFFF"/>
      </a:lt1>
      <a:dk2>
        <a:srgbClr val="373545"/>
      </a:dk2>
      <a:lt2>
        <a:srgbClr val="BCD0E0"/>
      </a:lt2>
      <a:accent1>
        <a:srgbClr val="3494BA"/>
      </a:accent1>
      <a:accent2>
        <a:srgbClr val="58B6C0"/>
      </a:accent2>
      <a:accent3>
        <a:srgbClr val="75BDA7"/>
      </a:accent3>
      <a:accent4>
        <a:srgbClr val="7A8C8E"/>
      </a:accent4>
      <a:accent5>
        <a:srgbClr val="84ACB6"/>
      </a:accent5>
      <a:accent6>
        <a:srgbClr val="6793CD"/>
      </a:accent6>
      <a:hlink>
        <a:srgbClr val="6B9F25"/>
      </a:hlink>
      <a:folHlink>
        <a:srgbClr val="9F6715"/>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913DB040-6816-4415-960D-8178C785755E}"/>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Arial"/>
      </a:majorFont>
      <a:minorFont>
        <a:latin typeface="Boope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Arial"/>
      </a:majorFont>
      <a:minorFont>
        <a:latin typeface="Boope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Arial"/>
      </a:majorFont>
      <a:minorFont>
        <a:latin typeface="Boope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Arial"/>
      </a:majorFont>
      <a:minorFont>
        <a:latin typeface="Boope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Arial"/>
      </a:majorFont>
      <a:minorFont>
        <a:latin typeface="Boope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Arial"/>
      </a:majorFont>
      <a:minorFont>
        <a:latin typeface="Boope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Arial"/>
      </a:majorFont>
      <a:minorFont>
        <a:latin typeface="Boope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Arial"/>
      </a:majorFont>
      <a:minorFont>
        <a:latin typeface="Boope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10742</TotalTime>
  <Words>533</Words>
  <Application>Microsoft Office PowerPoint</Application>
  <PresentationFormat>On-screen Show (4:3)</PresentationFormat>
  <Paragraphs>99</Paragraphs>
  <Slides>25</Slides>
  <Notes>24</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25</vt:i4>
      </vt:variant>
    </vt:vector>
  </HeadingPairs>
  <TitlesOfParts>
    <vt:vector size="42" baseType="lpstr">
      <vt:lpstr>Arabic Typesetting</vt:lpstr>
      <vt:lpstr>Arial</vt:lpstr>
      <vt:lpstr>Arial Rounded MT Bold</vt:lpstr>
      <vt:lpstr>Bodoni MT Black</vt:lpstr>
      <vt:lpstr>Boopee</vt:lpstr>
      <vt:lpstr>Century Gothic</vt:lpstr>
      <vt:lpstr>Comic Sans MS</vt:lpstr>
      <vt:lpstr>Default Design</vt:lpstr>
      <vt:lpstr>1_Default Design</vt:lpstr>
      <vt:lpstr>2_Default Design</vt:lpstr>
      <vt:lpstr>3_Default Design</vt:lpstr>
      <vt:lpstr>4_Default Design</vt:lpstr>
      <vt:lpstr>5_Default Design</vt:lpstr>
      <vt:lpstr>6_Default Design</vt:lpstr>
      <vt:lpstr>7_Default Design</vt:lpstr>
      <vt:lpstr>8_Default Design</vt:lpstr>
      <vt:lpstr>Savon</vt:lpstr>
      <vt:lpstr>Part 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Resolving conflicts is the responsibilty of both parties!</vt:lpstr>
      <vt:lpstr>‘Aa’ishah (RA) said: A woman came to me with two daughters and asked me for food, and I could not find anything except one date which I gave to her. She shared it between her two daughters, then she got up and went out. The Prophet (SAW) came in and I told him what had happened. He said:   “Whoever is in charge of any of these girls and treats them well, they will be a shield for him against the Fire.”                                                                                                                                               </vt:lpstr>
      <vt:lpstr>Parent’s duty towards their children:   - teach children Islam - teach worldly matters - teach good manners - teach acts of worship</vt:lpstr>
      <vt:lpstr>“(Remember) when Luqmaan said to his son, while he was advising him, “My dear son, do not ascribe partners to Allah. Indeed, ascribing partners to Allah (shirk) is a grave transgression” 31:13  </vt:lpstr>
      <vt:lpstr>PowerPoint Presentation</vt:lpstr>
      <vt:lpstr>Islam also teaches parents to be fair to all their children </vt:lpstr>
      <vt:lpstr>PowerPoint Presentation</vt:lpstr>
      <vt:lpstr>PowerPoint Presentation</vt:lpstr>
      <vt:lpstr>Parents are also supposed to spend on their kids   </vt:lpstr>
      <vt:lpstr>That doesn’t mean that children can stand in front of their parents with a long list of unreasonable demands!</vt:lpstr>
      <vt:lpstr>Appreciate and understand that your parents have to act as your parents  - it’s the obligation Allah has placed on them to raise you as good Muslims  -they literally have to be answerable to Allah for it!</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ssgc</cp:lastModifiedBy>
  <cp:revision>435</cp:revision>
  <dcterms:created xsi:type="dcterms:W3CDTF">2008-06-10T13:54:23Z</dcterms:created>
  <dcterms:modified xsi:type="dcterms:W3CDTF">2020-08-26T13:29:50Z</dcterms:modified>
</cp:coreProperties>
</file>