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03D23-CC00-414C-BE18-A7E6BC0A26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5A666-802B-4878-BBE1-C38DFDB0CBFE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Sharpen Focus</a:t>
          </a:r>
          <a:endParaRPr lang="en-US" dirty="0"/>
        </a:p>
      </dgm:t>
    </dgm:pt>
    <dgm:pt modelId="{BB9F6172-4C53-424A-9A2C-64C5CCBF483D}" type="parTrans" cxnId="{6F4FAE7D-06AF-4FA1-A9C1-EEBA16E1A896}">
      <dgm:prSet/>
      <dgm:spPr/>
      <dgm:t>
        <a:bodyPr/>
        <a:lstStyle/>
        <a:p>
          <a:endParaRPr lang="en-US"/>
        </a:p>
      </dgm:t>
    </dgm:pt>
    <dgm:pt modelId="{48DCF848-314C-4FEE-AEB4-0FF65D5A33C3}" type="sibTrans" cxnId="{6F4FAE7D-06AF-4FA1-A9C1-EEBA16E1A896}">
      <dgm:prSet/>
      <dgm:spPr/>
      <dgm:t>
        <a:bodyPr/>
        <a:lstStyle/>
        <a:p>
          <a:endParaRPr lang="en-US"/>
        </a:p>
      </dgm:t>
    </dgm:pt>
    <dgm:pt modelId="{CF44E684-965E-4929-834D-9B1752F2F94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Ignite Passion</a:t>
          </a:r>
          <a:endParaRPr lang="en-US" dirty="0"/>
        </a:p>
      </dgm:t>
    </dgm:pt>
    <dgm:pt modelId="{E35300D9-59AC-4770-8E02-DAA5BA38FA36}" type="parTrans" cxnId="{D94047FB-46F5-4841-9B6B-CD25FAA9FD7F}">
      <dgm:prSet/>
      <dgm:spPr/>
      <dgm:t>
        <a:bodyPr/>
        <a:lstStyle/>
        <a:p>
          <a:endParaRPr lang="en-US"/>
        </a:p>
      </dgm:t>
    </dgm:pt>
    <dgm:pt modelId="{DFF836E9-C99C-44C6-8414-536B6FDF5221}" type="sibTrans" cxnId="{D94047FB-46F5-4841-9B6B-CD25FAA9FD7F}">
      <dgm:prSet/>
      <dgm:spPr/>
      <dgm:t>
        <a:bodyPr/>
        <a:lstStyle/>
        <a:p>
          <a:endParaRPr lang="en-US"/>
        </a:p>
      </dgm:t>
    </dgm:pt>
    <dgm:pt modelId="{4EC69BF5-3F49-459D-A549-35D74CCAA8F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Get Support</a:t>
          </a:r>
          <a:endParaRPr lang="en-US" dirty="0"/>
        </a:p>
      </dgm:t>
    </dgm:pt>
    <dgm:pt modelId="{E35B1F78-1413-4A50-B1E0-69C68C868FE1}" type="parTrans" cxnId="{2E5D7B9E-7339-4269-A0F1-FF3A55C72DBC}">
      <dgm:prSet/>
      <dgm:spPr/>
      <dgm:t>
        <a:bodyPr/>
        <a:lstStyle/>
        <a:p>
          <a:endParaRPr lang="en-US"/>
        </a:p>
      </dgm:t>
    </dgm:pt>
    <dgm:pt modelId="{3B0315AC-2DB4-4545-A259-A7745CBC98B9}" type="sibTrans" cxnId="{2E5D7B9E-7339-4269-A0F1-FF3A55C72DBC}">
      <dgm:prSet/>
      <dgm:spPr/>
      <dgm:t>
        <a:bodyPr/>
        <a:lstStyle/>
        <a:p>
          <a:endParaRPr lang="en-US"/>
        </a:p>
      </dgm:t>
    </dgm:pt>
    <dgm:pt modelId="{50EC6E4E-E605-42CC-A9D3-37BC58999A61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Do not Quit</a:t>
          </a:r>
          <a:endParaRPr lang="en-US" dirty="0"/>
        </a:p>
      </dgm:t>
    </dgm:pt>
    <dgm:pt modelId="{D5C08B75-0281-42F2-8307-382776BFB281}" type="parTrans" cxnId="{5ECAC916-64D6-47BD-B053-849EAEC2CBA9}">
      <dgm:prSet/>
      <dgm:spPr/>
      <dgm:t>
        <a:bodyPr/>
        <a:lstStyle/>
        <a:p>
          <a:endParaRPr lang="en-US"/>
        </a:p>
      </dgm:t>
    </dgm:pt>
    <dgm:pt modelId="{E4E606EF-C870-4350-AA5B-DE190AEE7000}" type="sibTrans" cxnId="{5ECAC916-64D6-47BD-B053-849EAEC2CBA9}">
      <dgm:prSet/>
      <dgm:spPr/>
      <dgm:t>
        <a:bodyPr/>
        <a:lstStyle/>
        <a:p>
          <a:endParaRPr lang="en-US"/>
        </a:p>
      </dgm:t>
    </dgm:pt>
    <dgm:pt modelId="{809868FC-10C0-4231-98FF-A6392B27AFE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Build Competence</a:t>
          </a:r>
          <a:endParaRPr lang="en-US" dirty="0"/>
        </a:p>
      </dgm:t>
    </dgm:pt>
    <dgm:pt modelId="{F029ACF0-C8D4-4E36-BF23-B280DF2717C5}" type="sibTrans" cxnId="{ADAD9D4B-1FC3-4D3E-9249-EDF04B4721F8}">
      <dgm:prSet/>
      <dgm:spPr/>
      <dgm:t>
        <a:bodyPr/>
        <a:lstStyle/>
        <a:p>
          <a:endParaRPr lang="en-US"/>
        </a:p>
      </dgm:t>
    </dgm:pt>
    <dgm:pt modelId="{B8641453-392B-40CB-9488-52F9278AE196}" type="parTrans" cxnId="{ADAD9D4B-1FC3-4D3E-9249-EDF04B4721F8}">
      <dgm:prSet/>
      <dgm:spPr/>
      <dgm:t>
        <a:bodyPr/>
        <a:lstStyle/>
        <a:p>
          <a:endParaRPr lang="en-US"/>
        </a:p>
      </dgm:t>
    </dgm:pt>
    <dgm:pt modelId="{6405670F-933E-4B39-8DE7-E43669EB39B3}" type="pres">
      <dgm:prSet presAssocID="{57503D23-CC00-414C-BE18-A7E6BC0A26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0321F-9616-4810-948D-EE836A453182}" type="pres">
      <dgm:prSet presAssocID="{CBB5A666-802B-4878-BBE1-C38DFDB0CB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B01C7-6177-4C80-9EFE-C7724D7AD11A}" type="pres">
      <dgm:prSet presAssocID="{48DCF848-314C-4FEE-AEB4-0FF65D5A33C3}" presName="sibTrans" presStyleCnt="0"/>
      <dgm:spPr/>
    </dgm:pt>
    <dgm:pt modelId="{E676E92F-EF9F-48E7-963D-F16DFD361CB3}" type="pres">
      <dgm:prSet presAssocID="{809868FC-10C0-4231-98FF-A6392B27AF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B50F8-EB03-4EEA-93F3-1F3C4589161D}" type="pres">
      <dgm:prSet presAssocID="{F029ACF0-C8D4-4E36-BF23-B280DF2717C5}" presName="sibTrans" presStyleCnt="0"/>
      <dgm:spPr/>
    </dgm:pt>
    <dgm:pt modelId="{DF1737CC-685E-410D-AED9-707960351901}" type="pres">
      <dgm:prSet presAssocID="{CF44E684-965E-4929-834D-9B1752F2F9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DD42F-C296-447E-BE71-2AFF65EF8FC6}" type="pres">
      <dgm:prSet presAssocID="{DFF836E9-C99C-44C6-8414-536B6FDF5221}" presName="sibTrans" presStyleCnt="0"/>
      <dgm:spPr/>
    </dgm:pt>
    <dgm:pt modelId="{151E7FDA-836F-4344-A97F-C6BAFFF6C56A}" type="pres">
      <dgm:prSet presAssocID="{4EC69BF5-3F49-459D-A549-35D74CCAA8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746E3-B4AC-4E04-81DA-DE56696F8D4F}" type="pres">
      <dgm:prSet presAssocID="{3B0315AC-2DB4-4545-A259-A7745CBC98B9}" presName="sibTrans" presStyleCnt="0"/>
      <dgm:spPr/>
    </dgm:pt>
    <dgm:pt modelId="{49B52821-6A9D-4E94-A2A2-1133EB98DB1A}" type="pres">
      <dgm:prSet presAssocID="{50EC6E4E-E605-42CC-A9D3-37BC58999A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67F69-993C-4081-805F-62DC1ED717C0}" type="presOf" srcId="{57503D23-CC00-414C-BE18-A7E6BC0A26C5}" destId="{6405670F-933E-4B39-8DE7-E43669EB39B3}" srcOrd="0" destOrd="0" presId="urn:microsoft.com/office/officeart/2005/8/layout/default"/>
    <dgm:cxn modelId="{5ECAC916-64D6-47BD-B053-849EAEC2CBA9}" srcId="{57503D23-CC00-414C-BE18-A7E6BC0A26C5}" destId="{50EC6E4E-E605-42CC-A9D3-37BC58999A61}" srcOrd="4" destOrd="0" parTransId="{D5C08B75-0281-42F2-8307-382776BFB281}" sibTransId="{E4E606EF-C870-4350-AA5B-DE190AEE7000}"/>
    <dgm:cxn modelId="{0EB2E0CA-D1D1-4913-9215-354330A98D60}" type="presOf" srcId="{4EC69BF5-3F49-459D-A549-35D74CCAA8F6}" destId="{151E7FDA-836F-4344-A97F-C6BAFFF6C56A}" srcOrd="0" destOrd="0" presId="urn:microsoft.com/office/officeart/2005/8/layout/default"/>
    <dgm:cxn modelId="{33A06800-7E20-4686-969C-8B1885F4D7DC}" type="presOf" srcId="{CBB5A666-802B-4878-BBE1-C38DFDB0CBFE}" destId="{CC10321F-9616-4810-948D-EE836A453182}" srcOrd="0" destOrd="0" presId="urn:microsoft.com/office/officeart/2005/8/layout/default"/>
    <dgm:cxn modelId="{2E5D7B9E-7339-4269-A0F1-FF3A55C72DBC}" srcId="{57503D23-CC00-414C-BE18-A7E6BC0A26C5}" destId="{4EC69BF5-3F49-459D-A549-35D74CCAA8F6}" srcOrd="3" destOrd="0" parTransId="{E35B1F78-1413-4A50-B1E0-69C68C868FE1}" sibTransId="{3B0315AC-2DB4-4545-A259-A7745CBC98B9}"/>
    <dgm:cxn modelId="{ADAD9D4B-1FC3-4D3E-9249-EDF04B4721F8}" srcId="{57503D23-CC00-414C-BE18-A7E6BC0A26C5}" destId="{809868FC-10C0-4231-98FF-A6392B27AFE4}" srcOrd="1" destOrd="0" parTransId="{B8641453-392B-40CB-9488-52F9278AE196}" sibTransId="{F029ACF0-C8D4-4E36-BF23-B280DF2717C5}"/>
    <dgm:cxn modelId="{BB633907-7616-412A-9863-466D84B4373C}" type="presOf" srcId="{809868FC-10C0-4231-98FF-A6392B27AFE4}" destId="{E676E92F-EF9F-48E7-963D-F16DFD361CB3}" srcOrd="0" destOrd="0" presId="urn:microsoft.com/office/officeart/2005/8/layout/default"/>
    <dgm:cxn modelId="{D94047FB-46F5-4841-9B6B-CD25FAA9FD7F}" srcId="{57503D23-CC00-414C-BE18-A7E6BC0A26C5}" destId="{CF44E684-965E-4929-834D-9B1752F2F94B}" srcOrd="2" destOrd="0" parTransId="{E35300D9-59AC-4770-8E02-DAA5BA38FA36}" sibTransId="{DFF836E9-C99C-44C6-8414-536B6FDF5221}"/>
    <dgm:cxn modelId="{6F4FAE7D-06AF-4FA1-A9C1-EEBA16E1A896}" srcId="{57503D23-CC00-414C-BE18-A7E6BC0A26C5}" destId="{CBB5A666-802B-4878-BBE1-C38DFDB0CBFE}" srcOrd="0" destOrd="0" parTransId="{BB9F6172-4C53-424A-9A2C-64C5CCBF483D}" sibTransId="{48DCF848-314C-4FEE-AEB4-0FF65D5A33C3}"/>
    <dgm:cxn modelId="{CE490FE1-6D39-47C2-A3F5-35640A311AE9}" type="presOf" srcId="{CF44E684-965E-4929-834D-9B1752F2F94B}" destId="{DF1737CC-685E-410D-AED9-707960351901}" srcOrd="0" destOrd="0" presId="urn:microsoft.com/office/officeart/2005/8/layout/default"/>
    <dgm:cxn modelId="{26438774-79BD-49BF-BD8A-45A58F1BDD9B}" type="presOf" srcId="{50EC6E4E-E605-42CC-A9D3-37BC58999A61}" destId="{49B52821-6A9D-4E94-A2A2-1133EB98DB1A}" srcOrd="0" destOrd="0" presId="urn:microsoft.com/office/officeart/2005/8/layout/default"/>
    <dgm:cxn modelId="{4CCA3461-568F-49C0-A226-DCEC00A5BAE6}" type="presParOf" srcId="{6405670F-933E-4B39-8DE7-E43669EB39B3}" destId="{CC10321F-9616-4810-948D-EE836A453182}" srcOrd="0" destOrd="0" presId="urn:microsoft.com/office/officeart/2005/8/layout/default"/>
    <dgm:cxn modelId="{99052D03-7C51-4872-919B-742BC8607271}" type="presParOf" srcId="{6405670F-933E-4B39-8DE7-E43669EB39B3}" destId="{934B01C7-6177-4C80-9EFE-C7724D7AD11A}" srcOrd="1" destOrd="0" presId="urn:microsoft.com/office/officeart/2005/8/layout/default"/>
    <dgm:cxn modelId="{5BD00D1A-AB77-4023-A7EA-58656C09F252}" type="presParOf" srcId="{6405670F-933E-4B39-8DE7-E43669EB39B3}" destId="{E676E92F-EF9F-48E7-963D-F16DFD361CB3}" srcOrd="2" destOrd="0" presId="urn:microsoft.com/office/officeart/2005/8/layout/default"/>
    <dgm:cxn modelId="{97B5852C-447F-45D5-A0FD-168F468B3F09}" type="presParOf" srcId="{6405670F-933E-4B39-8DE7-E43669EB39B3}" destId="{D53B50F8-EB03-4EEA-93F3-1F3C4589161D}" srcOrd="3" destOrd="0" presId="urn:microsoft.com/office/officeart/2005/8/layout/default"/>
    <dgm:cxn modelId="{8B66AC84-8CC0-49B8-98F8-EDDCDAAF022E}" type="presParOf" srcId="{6405670F-933E-4B39-8DE7-E43669EB39B3}" destId="{DF1737CC-685E-410D-AED9-707960351901}" srcOrd="4" destOrd="0" presId="urn:microsoft.com/office/officeart/2005/8/layout/default"/>
    <dgm:cxn modelId="{F734C9DE-DFE9-40D1-B7B2-7EDFADA6056F}" type="presParOf" srcId="{6405670F-933E-4B39-8DE7-E43669EB39B3}" destId="{E9EDD42F-C296-447E-BE71-2AFF65EF8FC6}" srcOrd="5" destOrd="0" presId="urn:microsoft.com/office/officeart/2005/8/layout/default"/>
    <dgm:cxn modelId="{DAD82FF1-FA69-4ADA-A271-9A7A96B624AA}" type="presParOf" srcId="{6405670F-933E-4B39-8DE7-E43669EB39B3}" destId="{151E7FDA-836F-4344-A97F-C6BAFFF6C56A}" srcOrd="6" destOrd="0" presId="urn:microsoft.com/office/officeart/2005/8/layout/default"/>
    <dgm:cxn modelId="{9D293221-FAE4-4463-90C2-4487AC12EC55}" type="presParOf" srcId="{6405670F-933E-4B39-8DE7-E43669EB39B3}" destId="{2A7746E3-B4AC-4E04-81DA-DE56696F8D4F}" srcOrd="7" destOrd="0" presId="urn:microsoft.com/office/officeart/2005/8/layout/default"/>
    <dgm:cxn modelId="{6A7E276E-1B89-4298-AC04-0D1BD8994C38}" type="presParOf" srcId="{6405670F-933E-4B39-8DE7-E43669EB39B3}" destId="{49B52821-6A9D-4E94-A2A2-1133EB98DB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1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2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0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0C72-6CF9-4823-9934-D6D1D3699ED0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0BE0-61CA-4672-99AF-F33F3DD9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155864"/>
            <a:ext cx="10090612" cy="650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82880" y="0"/>
            <a:ext cx="62865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510" y="-25006"/>
            <a:ext cx="678180" cy="6883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60912"/>
            <a:ext cx="11793682" cy="6582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5220" y="501881"/>
            <a:ext cx="4171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Brooklyn Bridge</a:t>
            </a:r>
            <a:endParaRPr lang="en-US" sz="6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14300"/>
            <a:ext cx="11898629" cy="658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036" y="497725"/>
            <a:ext cx="1156404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Carrying grudges and </a:t>
            </a:r>
            <a:r>
              <a:rPr lang="en-US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disappointments 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around is </a:t>
            </a:r>
            <a:r>
              <a:rPr lang="en-US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toxic </a:t>
            </a:r>
            <a:r>
              <a:rPr lang="en-US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for your spirit of </a:t>
            </a:r>
            <a:r>
              <a:rPr lang="en-US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perseverance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sz="2800" b="1" dirty="0" smtClean="0">
              <a:latin typeface="Bookman Old Style" panose="02050604050505020204" pitchFamily="18" charset="0"/>
            </a:endParaRPr>
          </a:p>
          <a:p>
            <a:endParaRPr lang="en-US" sz="2800" b="1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man Old Style" panose="02050604050505020204" pitchFamily="18" charset="0"/>
              </a:rPr>
              <a:t>In your hatred towards your critics, you only harm </a:t>
            </a:r>
            <a:r>
              <a:rPr lang="en-US" sz="3200" b="1" dirty="0" smtClean="0">
                <a:latin typeface="Bookman Old Style" panose="02050604050505020204" pitchFamily="18" charset="0"/>
              </a:rPr>
              <a:t>yourself</a:t>
            </a:r>
            <a:r>
              <a:rPr lang="en-US" sz="3200" dirty="0" smtClean="0"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Genuinely forgive such people for your own peace of mind</a:t>
            </a:r>
            <a:endParaRPr lang="en-US" sz="3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0" t="9910" r="2519" b="17222"/>
          <a:stretch/>
        </p:blipFill>
        <p:spPr>
          <a:xfrm>
            <a:off x="2909456" y="2192482"/>
            <a:ext cx="6473536" cy="35744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Dua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for Patience, Steadfastness and Perseverance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15626" y="75833"/>
            <a:ext cx="160752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728338"/>
            <a:ext cx="423672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Never give up</a:t>
            </a:r>
            <a:endParaRPr lang="en-US" sz="7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10" y="0"/>
            <a:ext cx="7646670" cy="6622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84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RECAP</a:t>
            </a:r>
            <a:endParaRPr lang="en-US" sz="6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719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2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125730"/>
            <a:ext cx="10346073" cy="6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465" y="537210"/>
            <a:ext cx="7267897" cy="3943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80060" y="4839369"/>
            <a:ext cx="1131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You and I need this </a:t>
            </a:r>
            <a:r>
              <a:rPr lang="en-US" sz="6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day in day out </a:t>
            </a:r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to achieve success</a:t>
            </a:r>
            <a:endParaRPr lang="en-US" sz="6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059386">
            <a:off x="9104721" y="218084"/>
            <a:ext cx="2974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3399"/>
                </a:solidFill>
                <a:latin typeface="Curlz MT" panose="04040404050702020202" pitchFamily="82" charset="0"/>
              </a:rPr>
              <a:t>Cute word</a:t>
            </a:r>
            <a:endParaRPr lang="en-US" sz="6000" dirty="0">
              <a:solidFill>
                <a:srgbClr val="FF3399"/>
              </a:solidFill>
              <a:latin typeface="Curlz MT" panose="04040404050702020202" pitchFamily="82" charset="0"/>
            </a:endParaRPr>
          </a:p>
        </p:txBody>
      </p:sp>
      <p:sp>
        <p:nvSpPr>
          <p:cNvPr id="17" name="Freeform 16"/>
          <p:cNvSpPr/>
          <p:nvPr/>
        </p:nvSpPr>
        <p:spPr>
          <a:xfrm rot="4285318">
            <a:off x="7366878" y="4211192"/>
            <a:ext cx="1570646" cy="538733"/>
          </a:xfrm>
          <a:custGeom>
            <a:avLst/>
            <a:gdLst>
              <a:gd name="connsiteX0" fmla="*/ 56833 w 1875242"/>
              <a:gd name="connsiteY0" fmla="*/ 633033 h 754126"/>
              <a:gd name="connsiteX1" fmla="*/ 108788 w 1875242"/>
              <a:gd name="connsiteY1" fmla="*/ 279742 h 754126"/>
              <a:gd name="connsiteX2" fmla="*/ 1043970 w 1875242"/>
              <a:gd name="connsiteY2" fmla="*/ 539515 h 754126"/>
              <a:gd name="connsiteX3" fmla="*/ 794588 w 1875242"/>
              <a:gd name="connsiteY3" fmla="*/ 736942 h 754126"/>
              <a:gd name="connsiteX4" fmla="*/ 742633 w 1875242"/>
              <a:gd name="connsiteY4" fmla="*/ 82315 h 754126"/>
              <a:gd name="connsiteX5" fmla="*/ 1875242 w 1875242"/>
              <a:gd name="connsiteY5" fmla="*/ 9578 h 754126"/>
              <a:gd name="connsiteX6" fmla="*/ 1875242 w 1875242"/>
              <a:gd name="connsiteY6" fmla="*/ 9578 h 75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242" h="754126">
                <a:moveTo>
                  <a:pt x="56833" y="633033"/>
                </a:moveTo>
                <a:cubicBezTo>
                  <a:pt x="549" y="464180"/>
                  <a:pt x="-55735" y="295328"/>
                  <a:pt x="108788" y="279742"/>
                </a:cubicBezTo>
                <a:cubicBezTo>
                  <a:pt x="273311" y="264156"/>
                  <a:pt x="929670" y="463315"/>
                  <a:pt x="1043970" y="539515"/>
                </a:cubicBezTo>
                <a:cubicBezTo>
                  <a:pt x="1158270" y="615715"/>
                  <a:pt x="844811" y="813142"/>
                  <a:pt x="794588" y="736942"/>
                </a:cubicBezTo>
                <a:cubicBezTo>
                  <a:pt x="744365" y="660742"/>
                  <a:pt x="562524" y="203542"/>
                  <a:pt x="742633" y="82315"/>
                </a:cubicBezTo>
                <a:cubicBezTo>
                  <a:pt x="922742" y="-38912"/>
                  <a:pt x="1875242" y="9578"/>
                  <a:pt x="1875242" y="9578"/>
                </a:cubicBezTo>
                <a:lnTo>
                  <a:pt x="1875242" y="9578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46670" y="741367"/>
            <a:ext cx="2045970" cy="608393"/>
          </a:xfrm>
          <a:custGeom>
            <a:avLst/>
            <a:gdLst>
              <a:gd name="connsiteX0" fmla="*/ 0 w 2045970"/>
              <a:gd name="connsiteY0" fmla="*/ 470213 h 608393"/>
              <a:gd name="connsiteX1" fmla="*/ 594360 w 2045970"/>
              <a:gd name="connsiteY1" fmla="*/ 241613 h 608393"/>
              <a:gd name="connsiteX2" fmla="*/ 354330 w 2045970"/>
              <a:gd name="connsiteY2" fmla="*/ 1583 h 608393"/>
              <a:gd name="connsiteX3" fmla="*/ 160020 w 2045970"/>
              <a:gd name="connsiteY3" fmla="*/ 161603 h 608393"/>
              <a:gd name="connsiteX4" fmla="*/ 491490 w 2045970"/>
              <a:gd name="connsiteY4" fmla="*/ 607373 h 608393"/>
              <a:gd name="connsiteX5" fmla="*/ 960120 w 2045970"/>
              <a:gd name="connsiteY5" fmla="*/ 24443 h 608393"/>
              <a:gd name="connsiteX6" fmla="*/ 1245870 w 2045970"/>
              <a:gd name="connsiteY6" fmla="*/ 241613 h 608393"/>
              <a:gd name="connsiteX7" fmla="*/ 1520190 w 2045970"/>
              <a:gd name="connsiteY7" fmla="*/ 47303 h 608393"/>
              <a:gd name="connsiteX8" fmla="*/ 1783080 w 2045970"/>
              <a:gd name="connsiteY8" fmla="*/ 275903 h 608393"/>
              <a:gd name="connsiteX9" fmla="*/ 2045970 w 2045970"/>
              <a:gd name="connsiteY9" fmla="*/ 333053 h 60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970" h="608393">
                <a:moveTo>
                  <a:pt x="0" y="470213"/>
                </a:moveTo>
                <a:cubicBezTo>
                  <a:pt x="267652" y="394965"/>
                  <a:pt x="535305" y="319718"/>
                  <a:pt x="594360" y="241613"/>
                </a:cubicBezTo>
                <a:cubicBezTo>
                  <a:pt x="653415" y="163508"/>
                  <a:pt x="426720" y="14918"/>
                  <a:pt x="354330" y="1583"/>
                </a:cubicBezTo>
                <a:cubicBezTo>
                  <a:pt x="281940" y="-11752"/>
                  <a:pt x="137160" y="60638"/>
                  <a:pt x="160020" y="161603"/>
                </a:cubicBezTo>
                <a:cubicBezTo>
                  <a:pt x="182880" y="262568"/>
                  <a:pt x="358140" y="630233"/>
                  <a:pt x="491490" y="607373"/>
                </a:cubicBezTo>
                <a:cubicBezTo>
                  <a:pt x="624840" y="584513"/>
                  <a:pt x="834390" y="85403"/>
                  <a:pt x="960120" y="24443"/>
                </a:cubicBezTo>
                <a:cubicBezTo>
                  <a:pt x="1085850" y="-36517"/>
                  <a:pt x="1152525" y="237803"/>
                  <a:pt x="1245870" y="241613"/>
                </a:cubicBezTo>
                <a:cubicBezTo>
                  <a:pt x="1339215" y="245423"/>
                  <a:pt x="1430655" y="41588"/>
                  <a:pt x="1520190" y="47303"/>
                </a:cubicBezTo>
                <a:cubicBezTo>
                  <a:pt x="1609725" y="53018"/>
                  <a:pt x="1695450" y="228278"/>
                  <a:pt x="1783080" y="275903"/>
                </a:cubicBezTo>
                <a:cubicBezTo>
                  <a:pt x="1870710" y="323528"/>
                  <a:pt x="1958340" y="328290"/>
                  <a:pt x="2045970" y="333053"/>
                </a:cubicBezTo>
              </a:path>
            </a:pathLst>
          </a:custGeom>
          <a:noFill/>
          <a:ln w="41275" cap="flat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/>
          <p:nvPr/>
        </p:nvSpPr>
        <p:spPr>
          <a:xfrm>
            <a:off x="10320313" y="2181515"/>
            <a:ext cx="205740" cy="171450"/>
          </a:xfrm>
          <a:prstGeom prst="star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/>
          <p:cNvSpPr/>
          <p:nvPr/>
        </p:nvSpPr>
        <p:spPr>
          <a:xfrm>
            <a:off x="11144250" y="451485"/>
            <a:ext cx="205740" cy="171450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10591787" y="234315"/>
            <a:ext cx="205740" cy="171450"/>
          </a:xfrm>
          <a:prstGeom prst="star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10797527" y="2174047"/>
            <a:ext cx="194320" cy="178918"/>
          </a:xfrm>
          <a:prstGeom prst="star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0900397" y="177165"/>
            <a:ext cx="243853" cy="228600"/>
          </a:xfrm>
          <a:prstGeom prst="star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10538451" y="1959651"/>
            <a:ext cx="209543" cy="264077"/>
          </a:xfrm>
          <a:prstGeom prst="star4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015"/>
          <a:stretch/>
        </p:blipFill>
        <p:spPr>
          <a:xfrm>
            <a:off x="171450" y="80010"/>
            <a:ext cx="11830050" cy="6560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99" y="5407996"/>
            <a:ext cx="11312552" cy="1015663"/>
          </a:xfrm>
          <a:prstGeom prst="rect">
            <a:avLst/>
          </a:prstGeom>
          <a:solidFill>
            <a:schemeClr val="accent6">
              <a:lumMod val="40000"/>
              <a:lumOff val="60000"/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If they can do it, so can I!</a:t>
            </a:r>
            <a:endParaRPr lang="en-US" sz="6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470"/>
          <a:stretch/>
        </p:blipFill>
        <p:spPr>
          <a:xfrm>
            <a:off x="3028950" y="1753528"/>
            <a:ext cx="6766560" cy="5012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5760" y="0"/>
            <a:ext cx="1153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Think of any habit you want to adopt </a:t>
            </a:r>
            <a:endParaRPr lang="en-US" sz="6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16" y="148590"/>
            <a:ext cx="5760720" cy="654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10" y="1068794"/>
            <a:ext cx="6000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You </a:t>
            </a:r>
            <a:r>
              <a:rPr lang="en-US" sz="6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will</a:t>
            </a:r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stumble,</a:t>
            </a:r>
            <a:endParaRPr lang="en-US" sz="6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get shoved, pushed, 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BUT…</a:t>
            </a:r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112" y="817492"/>
            <a:ext cx="4112202" cy="411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54" y="3512374"/>
            <a:ext cx="6096000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591"/>
          <a:stretch/>
        </p:blipFill>
        <p:spPr>
          <a:xfrm>
            <a:off x="280553" y="1463040"/>
            <a:ext cx="6044745" cy="35289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Sharpen focus, set goal</a:t>
            </a:r>
            <a:endParaRPr lang="en-US" sz="6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Build competence</a:t>
            </a:r>
            <a:endParaRPr lang="en-US" sz="6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20" y="1257300"/>
            <a:ext cx="8379230" cy="560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143"/>
          <a:stretch/>
        </p:blipFill>
        <p:spPr>
          <a:xfrm>
            <a:off x="3703321" y="1257300"/>
            <a:ext cx="8379230" cy="560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19" y="1257300"/>
            <a:ext cx="837005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12192000" cy="6800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7150"/>
            <a:ext cx="11631930" cy="132556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Keep your passion burning</a:t>
            </a:r>
            <a:endParaRPr lang="en-US" sz="6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54" y="2658399"/>
            <a:ext cx="60925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Stress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53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67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worries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are</a:t>
            </a:r>
            <a:r>
              <a:rPr lang="en-US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67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real</a:t>
            </a:r>
            <a:r>
              <a:rPr lang="en-US" sz="5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but don’t let them overpower you</a:t>
            </a:r>
            <a:endParaRPr lang="en-US" sz="6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20" y="112857"/>
            <a:ext cx="4854264" cy="66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122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Curlz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Sharpen focus, set goal</vt:lpstr>
      <vt:lpstr>Build competence</vt:lpstr>
      <vt:lpstr>Keep your passion burning</vt:lpstr>
      <vt:lpstr>Stress and worries are real but don’t let them overpower you</vt:lpstr>
      <vt:lpstr>PowerPoint Presentation</vt:lpstr>
      <vt:lpstr>PowerPoint Presentation</vt:lpstr>
      <vt:lpstr>Dua for Patience, Steadfastness and Perseverance</vt:lpstr>
      <vt:lpstr>Never give up</vt:lpstr>
      <vt:lpstr>RECAP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Wadood</dc:creator>
  <cp:lastModifiedBy>Wadood</cp:lastModifiedBy>
  <cp:revision>61</cp:revision>
  <dcterms:created xsi:type="dcterms:W3CDTF">2020-10-24T04:53:21Z</dcterms:created>
  <dcterms:modified xsi:type="dcterms:W3CDTF">2020-11-28T04:39:57Z</dcterms:modified>
</cp:coreProperties>
</file>