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74" r:id="rId4"/>
    <p:sldId id="275" r:id="rId5"/>
    <p:sldId id="277" r:id="rId6"/>
    <p:sldId id="278" r:id="rId7"/>
    <p:sldId id="279" r:id="rId8"/>
    <p:sldId id="269" r:id="rId9"/>
    <p:sldId id="271" r:id="rId10"/>
    <p:sldId id="265" r:id="rId11"/>
    <p:sldId id="270" r:id="rId12"/>
    <p:sldId id="267" r:id="rId13"/>
    <p:sldId id="257" r:id="rId14"/>
    <p:sldId id="266" r:id="rId15"/>
    <p:sldId id="260" r:id="rId16"/>
    <p:sldId id="261" r:id="rId17"/>
    <p:sldId id="262" r:id="rId18"/>
    <p:sldId id="263" r:id="rId19"/>
    <p:sldId id="26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7C8A4-1EC1-4FFE-B255-E0AC947EF8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28050-8810-4913-AD65-640F6388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8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8050-8810-4913-AD65-640F6388E7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8050-8810-4913-AD65-640F6388E7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8050-8810-4913-AD65-640F6388E7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8050-8810-4913-AD65-640F6388E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1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8050-8810-4913-AD65-640F6388E7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8050-8810-4913-AD65-640F6388E7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6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2158"/>
            <a:ext cx="8991600" cy="20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9515"/>
            <a:ext cx="8839200" cy="20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54231"/>
            <a:ext cx="8534400" cy="19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946"/>
            <a:ext cx="8229600" cy="1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3662"/>
            <a:ext cx="7924800" cy="181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78377"/>
            <a:ext cx="7620000" cy="17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27808"/>
            <a:ext cx="7010400" cy="1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02524"/>
            <a:ext cx="6705600" cy="15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77240"/>
            <a:ext cx="6400800" cy="14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51955"/>
            <a:ext cx="6096000" cy="13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39313"/>
            <a:ext cx="5943600" cy="13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14028"/>
            <a:ext cx="5638800" cy="12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20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53093"/>
            <a:ext cx="7315200" cy="16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6873"/>
            <a:ext cx="8686800" cy="19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1589"/>
            <a:ext cx="8382000" cy="19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6304"/>
            <a:ext cx="8077200" cy="18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91020"/>
            <a:ext cx="7772400" cy="17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5735"/>
            <a:ext cx="7467600" cy="17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0451"/>
            <a:ext cx="7162800" cy="16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15166"/>
            <a:ext cx="6858000" cy="15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89882"/>
            <a:ext cx="6553200" cy="15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7" y="4424090"/>
            <a:ext cx="5834743" cy="13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4611446"/>
            <a:ext cx="5682343" cy="13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64597"/>
            <a:ext cx="6248400" cy="143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4611448"/>
            <a:ext cx="5682343" cy="130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1" y="2281091"/>
            <a:ext cx="6114189" cy="457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digital 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digital footprint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digital 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01813"/>
            <a:ext cx="4038600" cy="50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96" y="2782109"/>
            <a:ext cx="90878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</a:rPr>
              <a:t>Does it reflect </a:t>
            </a:r>
          </a:p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</a:rPr>
              <a:t>That I am a Believer?</a:t>
            </a:r>
          </a:p>
        </p:txBody>
      </p:sp>
    </p:spTree>
    <p:extLst>
      <p:ext uri="{BB962C8B-B14F-4D97-AF65-F5344CB8AC3E}">
        <p14:creationId xmlns:p14="http://schemas.microsoft.com/office/powerpoint/2010/main" val="32480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digital footprint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digital 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0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990600" y="2682722"/>
            <a:ext cx="1931234" cy="437280"/>
          </a:xfrm>
          <a:prstGeom prst="wedgeRectCallout">
            <a:avLst>
              <a:gd name="adj1" fmla="val 30656"/>
              <a:gd name="adj2" fmla="val 1063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2682722"/>
            <a:ext cx="19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 I BACKBITING?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95999" y="5761759"/>
            <a:ext cx="2379309" cy="762000"/>
          </a:xfrm>
          <a:prstGeom prst="wedgeRoundRectCallout">
            <a:avLst>
              <a:gd name="adj1" fmla="val -76894"/>
              <a:gd name="adj2" fmla="val -14102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75218" y="5850371"/>
            <a:ext cx="2372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 I HURTING</a:t>
            </a:r>
          </a:p>
          <a:p>
            <a:r>
              <a:rPr lang="en-US" dirty="0"/>
              <a:t>SOMEONE’S FEELINGS?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295400" y="6104867"/>
            <a:ext cx="2159834" cy="612648"/>
          </a:xfrm>
          <a:prstGeom prst="wedgeRoundRectCallout">
            <a:avLst>
              <a:gd name="adj1" fmla="val 53608"/>
              <a:gd name="adj2" fmla="val -2020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AM I REVEALING SOMEONE’S SECRET </a:t>
            </a:r>
          </a:p>
        </p:txBody>
      </p:sp>
    </p:spTree>
    <p:extLst>
      <p:ext uri="{BB962C8B-B14F-4D97-AF65-F5344CB8AC3E}">
        <p14:creationId xmlns:p14="http://schemas.microsoft.com/office/powerpoint/2010/main" val="42198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digital footpr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" t="5057" r="10364" b="4357"/>
          <a:stretch/>
        </p:blipFill>
        <p:spPr bwMode="auto">
          <a:xfrm>
            <a:off x="381000" y="1579418"/>
            <a:ext cx="8174182" cy="52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digital 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0036" y="1676400"/>
            <a:ext cx="2829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 Allah (SWT)’s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1998" y="3200400"/>
            <a:ext cx="166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Parents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7605" y="3723620"/>
            <a:ext cx="110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Copyright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9941" y="4215245"/>
            <a:ext cx="1061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OK for</a:t>
            </a:r>
          </a:p>
          <a:p>
            <a:r>
              <a:rPr lang="en-US" b="1" dirty="0">
                <a:solidFill>
                  <a:srgbClr val="0070C0"/>
                </a:solidFill>
              </a:rPr>
              <a:t> your age</a:t>
            </a:r>
          </a:p>
        </p:txBody>
      </p:sp>
    </p:spTree>
    <p:extLst>
      <p:ext uri="{BB962C8B-B14F-4D97-AF65-F5344CB8AC3E}">
        <p14:creationId xmlns:p14="http://schemas.microsoft.com/office/powerpoint/2010/main" val="1719823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Image result for digital footprint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7" y="1187131"/>
            <a:ext cx="8894903" cy="56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1752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Hayaa</a:t>
            </a:r>
            <a:r>
              <a:rPr lang="en-US" dirty="0"/>
              <a:t> </a:t>
            </a:r>
            <a:r>
              <a:rPr lang="en-US" dirty="0" err="1"/>
              <a:t>Tabba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1371600" cy="8001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Rayyan</a:t>
            </a:r>
            <a:endParaRPr lang="en-US" dirty="0"/>
          </a:p>
        </p:txBody>
      </p:sp>
      <p:pic>
        <p:nvPicPr>
          <p:cNvPr id="6146" name="Picture 2" descr="https://scontent-cdg2-1.xx.fbcdn.net/v/t1.0-9/1238146_584381801597460_719058296_n.jpg?oh=aa8714ef67c47d6245fe0eb3595ff95e&amp;oe=588DDD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93" y="204474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-cdg2-1.xx.fbcdn.net/v/t1.0-9/14141646_1079282145441273_3418957761379274498_n.jpg?oh=db96c2359b0af81b19bb9439dfdd2657&amp;oe=58A2AE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63800"/>
            <a:ext cx="1905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918" y="3989512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DOB</a:t>
            </a:r>
          </a:p>
          <a:p>
            <a:r>
              <a:rPr lang="en-US" b="1" dirty="0"/>
              <a:t>April 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838" y="2953434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Lives</a:t>
            </a:r>
          </a:p>
          <a:p>
            <a:r>
              <a:rPr lang="en-US" b="1" dirty="0"/>
              <a:t> in  Karachi</a:t>
            </a:r>
          </a:p>
        </p:txBody>
      </p:sp>
      <p:pic>
        <p:nvPicPr>
          <p:cNvPr id="6150" name="Picture 6" descr="https://fbcdn-profile-a.akamaihd.net/hprofile-ak-prn2/v/t1.0-1/p100x100/10421234_676215395781702_811710570746787287_n.jpg?oh=1f0434020c2999ff752490266098d7cc&amp;oe=5863B086&amp;__gda__=1482755393_7143162415b7367afed586c34eabeca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03183"/>
            <a:ext cx="1273416" cy="12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fbcdn-profile-a.akamaihd.net/hprofile-ak-xaf1/v/t1.0-1/p100x100/10359155_803883883004431_7712673832966959257_n.png?oh=5e385006cbc810c63c0381da179e41bf&amp;oe=589A83CA&amp;__gda__=1487804790_d0a2fc190e5fc2e3c480ff940e14ea6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05" y="293092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3276599"/>
            <a:ext cx="78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Likes</a:t>
            </a:r>
          </a:p>
        </p:txBody>
      </p:sp>
      <p:pic>
        <p:nvPicPr>
          <p:cNvPr id="12" name="Picture 8" descr="Image result for digital footpri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0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Image result for digital footprint out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7" y="1187131"/>
            <a:ext cx="8894903" cy="56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5334000"/>
            <a:ext cx="23622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Hamnah</a:t>
            </a:r>
            <a:r>
              <a:rPr lang="en-US" dirty="0"/>
              <a:t> </a:t>
            </a:r>
            <a:r>
              <a:rPr lang="en-US" dirty="0" err="1"/>
              <a:t>Asim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156" y="1617517"/>
            <a:ext cx="3553691" cy="727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Bay view High School</a:t>
            </a:r>
          </a:p>
        </p:txBody>
      </p:sp>
      <p:pic>
        <p:nvPicPr>
          <p:cNvPr id="7170" name="Picture 2" descr="https://scontent-cdg2-1.xx.fbcdn.net/v/t1.0-9/13669163_1653481988308774_4674507658527139727_n.jpg?oh=c1f867fb278a91ba489611646b7dc942&amp;oe=588E89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20" y="2514600"/>
            <a:ext cx="125555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-cdg2-1.xx.fbcdn.net/v/t1.0-9/11071126_1377904855866490_168069777140129770_n.jpg?oh=b458b4b7892b7d50a834b8288f45abf2&amp;oe=58613C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87" y="2897630"/>
            <a:ext cx="1748538" cy="17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fbexternal-a.akamaihd.net/safe_image.php?d=AQDeDmUqiiiOjySa&amp;w=196&amp;h=196&amp;url=https%3A%2F%2Ffbcdn-profile-a.akamaihd.net%2Fhprofile-ak-xfl1%2Fv%2Ft1.0-1%2Fc75.0.162.162%2F10170732_490178027774832_646931093082874145_n.jpg%3Foh%3D0bd1a0cc4f72ac2a263286f93685e1c6%26oe%3D58A4D165%26__gda__%3D1487183114_58bc66117089bc296e1668a3d4724cfb&amp;cfs=1&amp;upscale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767443"/>
            <a:ext cx="950469" cy="9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fbcdn-profile-a.akamaihd.net/hprofile-ak-xpa1/v/t1.0-1/c61.0.160.160/p160x160/11026015_663385237118016_1588118114525234122_n.jpg?oh=c112482168a7b8645f16a7e4ab73ca7a&amp;oe=5864B843&amp;__gda__=1485718276_50d2992377fb5ca2bfba9cb39669cf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199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fbcdn-profile-a.akamaihd.net/hprofile-ak-xpt1/v/t1.0-1/p160x160/12019990_1492356354396931_6915117259814894722_n.jpg?oh=ce0db627a744c6756d130180dae60fd1&amp;oe=588E32FC&amp;__gda__=1487159863_177cc37a4018829b195c987e71f249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56452"/>
            <a:ext cx="1004455" cy="10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content-cdg2-1.xx.fbcdn.net/v/t1.0-9/13599969_1650551118601861_8901764041662288657_n.jpg?oh=617f6ff0249568a956a9283035c8a700&amp;oe=5895019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48" y="3996439"/>
            <a:ext cx="1651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scontent-cdg2-1.xx.fbcdn.net/v/t1.0-9/11193221_1398081160515526_2711340544321007683_n.jpg?oh=e7f64e8a31caf8d389143310b5d31ae6&amp;oe=58A9EB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74" y="2095646"/>
            <a:ext cx="1343593" cy="13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97502" y="2305778"/>
            <a:ext cx="78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Likes</a:t>
            </a:r>
          </a:p>
        </p:txBody>
      </p:sp>
      <p:pic>
        <p:nvPicPr>
          <p:cNvPr id="13" name="Picture 8" descr="Image result for digital footpri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8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Image result for digital footprint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7" y="1187131"/>
            <a:ext cx="8894903" cy="56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5257800"/>
            <a:ext cx="2438400" cy="1143000"/>
          </a:xfrm>
        </p:spPr>
        <p:txBody>
          <a:bodyPr>
            <a:noAutofit/>
          </a:bodyPr>
          <a:lstStyle/>
          <a:p>
            <a:r>
              <a:rPr lang="en-US" sz="2800" dirty="0"/>
              <a:t>Maryam </a:t>
            </a:r>
            <a:br>
              <a:rPr lang="en-US" sz="2800" dirty="0"/>
            </a:br>
            <a:r>
              <a:rPr lang="en-US" sz="2800" dirty="0" err="1"/>
              <a:t>Alizeh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Khawaja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743200"/>
            <a:ext cx="2258291" cy="21335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Bay view academy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Following Mark </a:t>
            </a:r>
          </a:p>
          <a:p>
            <a:pPr marL="0" indent="0">
              <a:buNone/>
            </a:pPr>
            <a:r>
              <a:rPr lang="en-US" dirty="0" err="1"/>
              <a:t>Zuckeburg</a:t>
            </a:r>
            <a:r>
              <a:rPr lang="en-US" dirty="0"/>
              <a:t> and Sarah </a:t>
            </a:r>
            <a:r>
              <a:rPr lang="en-US" dirty="0" err="1"/>
              <a:t>Sarfaraz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Espresso – </a:t>
            </a:r>
            <a:r>
              <a:rPr lang="en-US" dirty="0" err="1"/>
              <a:t>shahbaz</a:t>
            </a:r>
            <a:r>
              <a:rPr lang="en-US" dirty="0"/>
              <a:t> commercial check-in 25</a:t>
            </a:r>
            <a:r>
              <a:rPr lang="en-US" baseline="30000" dirty="0"/>
              <a:t>th</a:t>
            </a:r>
            <a:r>
              <a:rPr lang="en-US" dirty="0"/>
              <a:t> May 1995</a:t>
            </a:r>
          </a:p>
        </p:txBody>
      </p:sp>
      <p:pic>
        <p:nvPicPr>
          <p:cNvPr id="8194" name="Picture 2" descr="https://scontent-cdg2-1.xx.fbcdn.net/v/t1.0-9/14517393_1161338113954050_2252732134035929736_n.jpg?oh=96413b51ae7f2afb18f2d098a4db2063&amp;oe=58AD86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88710"/>
            <a:ext cx="1414192" cy="141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838" y="2953434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Lives</a:t>
            </a:r>
          </a:p>
          <a:p>
            <a:r>
              <a:rPr lang="en-US" b="1" dirty="0"/>
              <a:t> in  Karachi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376" y="3989512"/>
            <a:ext cx="669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DOB</a:t>
            </a:r>
          </a:p>
          <a:p>
            <a:endParaRPr lang="en-US" b="1" dirty="0"/>
          </a:p>
        </p:txBody>
      </p:sp>
      <p:pic>
        <p:nvPicPr>
          <p:cNvPr id="8198" name="Picture 6" descr="https://fbcdn-profile-a.akamaihd.net/hprofile-ak-xpf1/v/t1.0-1/p160x160/14600866_552725141586591_2788598382645571307_n.jpg?oh=624a00dc4c6399fcee20cdefc50e7fa8&amp;oe=58A6FA71&amp;__gda__=1487119511_cc86ee4ec22ee896582ae66088e850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81298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content-cdg2-1.xx.fbcdn.net/v/t1.0-9/13620920_1096593037095225_2670259311586336400_n.jpg?oh=be8abc1329d8ed078281b1884b2188da&amp;oe=589125C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91726"/>
            <a:ext cx="989572" cy="9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content-cdg2-1.xx.fbcdn.net/v/t1.0-9/1069136_490931970994671_1532862933_n.jpg?oh=b5cadad981629010d58a9d48fd6e8075&amp;oe=5897FFD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81" y="2480609"/>
            <a:ext cx="709237" cy="94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scontent-cdg2-1.xx.fbcdn.net/v/t1.0-9/10553437_681418515279348_4455155890613139056_n.jpg?oh=0139b22c3980b2af08f37d193bb6ee3b&amp;oe=58A27D6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81783"/>
            <a:ext cx="1039091" cy="10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scontent-cdg2-1.xx.fbcdn.net/v/t1.0-9/10888718_779255322162333_2113477046121317463_n.jpg?oh=ea79a7ec78ddbd87f5e68c6ad4699a5a&amp;oe=5865BF3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98615"/>
            <a:ext cx="1001036" cy="13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scontent-cdg2-1.xx.fbcdn.net/v/t1.0-9/12348006_954394781315052_6388230961860453143_n.jpg?oh=2d2a653b25414c0a0ac7f0dfde0e892b&amp;oe=58A1BF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35" y="2766913"/>
            <a:ext cx="714227" cy="71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25661" y="2164973"/>
            <a:ext cx="78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Likes</a:t>
            </a:r>
          </a:p>
        </p:txBody>
      </p:sp>
      <p:pic>
        <p:nvPicPr>
          <p:cNvPr id="16" name="Picture 8" descr="Image result for digital footprin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3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Image result for digital footprint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" y="1073607"/>
            <a:ext cx="9040090" cy="57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0"/>
            <a:ext cx="1905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Ayma</a:t>
            </a:r>
            <a:r>
              <a:rPr lang="en-US" dirty="0"/>
              <a:t> </a:t>
            </a:r>
            <a:r>
              <a:rPr lang="en-US" dirty="0" err="1"/>
              <a:t>Mohsin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444289">
            <a:off x="2133163" y="1549032"/>
            <a:ext cx="2362200" cy="9905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Dominoes pizza </a:t>
            </a:r>
            <a:r>
              <a:rPr lang="en-US" dirty="0" err="1"/>
              <a:t>Ittehad</a:t>
            </a:r>
            <a:r>
              <a:rPr lang="en-US" dirty="0"/>
              <a:t> on 1</a:t>
            </a:r>
            <a:r>
              <a:rPr lang="en-US" baseline="30000" dirty="0"/>
              <a:t>st</a:t>
            </a:r>
            <a:r>
              <a:rPr lang="en-US" dirty="0"/>
              <a:t> March</a:t>
            </a:r>
          </a:p>
        </p:txBody>
      </p:sp>
      <p:pic>
        <p:nvPicPr>
          <p:cNvPr id="9218" name="Picture 2" descr="https://scontent-cdg2-1.xx.fbcdn.net/v/t1.0-9/10151369_10152080318544200_1489737925_n.jpg?oh=7ae8a50fb9567a04e4b799b246d10934&amp;oe=588E68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09560"/>
            <a:ext cx="1950243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690" y="3886556"/>
            <a:ext cx="147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DOB</a:t>
            </a:r>
          </a:p>
          <a:p>
            <a:pPr algn="ctr"/>
            <a:r>
              <a:rPr lang="en-US" b="1" dirty="0"/>
              <a:t>14 May</a:t>
            </a:r>
          </a:p>
        </p:txBody>
      </p:sp>
      <p:pic>
        <p:nvPicPr>
          <p:cNvPr id="9220" name="Picture 4" descr="https://scontent-cdg2-1.xx.fbcdn.net/v/t1.0-9/10348390_1493408264221478_1405171355752484581_n.jpg?oh=9dfbc9c7768d2ae8f15261ef533b93d3&amp;oe=5891EB9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19702"/>
            <a:ext cx="1731962" cy="12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413" y="2754609"/>
            <a:ext cx="123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 family members on </a:t>
            </a:r>
            <a:r>
              <a:rPr lang="en-US" sz="1400" dirty="0" err="1"/>
              <a:t>facebook</a:t>
            </a:r>
            <a:endParaRPr lang="en-US" sz="1400" dirty="0"/>
          </a:p>
        </p:txBody>
      </p:sp>
      <p:pic>
        <p:nvPicPr>
          <p:cNvPr id="9222" name="Picture 6" descr="https://fbexternal-a.akamaihd.net/safe_image.php?d=AQD6sNHLjsW5cbPj&amp;w=196&amp;h=196&amp;url=https%3A%2F%2Ffbcdn-profile-a.akamaihd.net%2Fhprofile-ak-xtf1%2Fv%2Ft1.0-1%2Fp200x200%2F10435832_754918654580966_8875586943533356283_n.jpg%3Foh%3D6c6b09913a36b4b43d8bcbed7e1ced4d%26oe%3D58960881%26__gda__%3D1487709684_fbcdf04ae96cc8393231eb181766bfdc&amp;cfs=1&amp;upscale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07778"/>
            <a:ext cx="1249658" cy="124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fbcdn-profile-a.akamaihd.net/hprofile-ak-xfa1/v/t1.0-1/c152.83.506.506/s160x160/398295_466631210029007_1995487115_n.jpg?oh=16d8101939be89991b8624cd08373c12&amp;oe=5890E28F&amp;__gda__=1486939281_721a0073021444002a5b331f857721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50" y="1595306"/>
            <a:ext cx="1159302" cy="11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fbcdn-profile-a.akamaihd.net/hprofile-ak-xtp1/v/t1.0-1/p160x160/13934682_1386246951404420_8701833443279665742_n.png?oh=c55c89a5714e5ec29c7ca45e3ff06a20&amp;oe=588F95CE&amp;__gda__=1482627116_6707ffd842ff8c82bb4b982c234842b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60" y="2201416"/>
            <a:ext cx="1106385" cy="11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72506" y="2818428"/>
            <a:ext cx="78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Likes</a:t>
            </a:r>
          </a:p>
        </p:txBody>
      </p:sp>
      <p:pic>
        <p:nvPicPr>
          <p:cNvPr id="13" name="Picture 8" descr="Image result for digital footpri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9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Image result for digital footprint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" y="1073607"/>
            <a:ext cx="9040090" cy="57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5" y="5334000"/>
            <a:ext cx="236220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Rabaha</a:t>
            </a:r>
            <a:r>
              <a:rPr lang="en-US" sz="3200" dirty="0"/>
              <a:t> </a:t>
            </a:r>
            <a:r>
              <a:rPr lang="en-US" sz="3200" dirty="0" err="1"/>
              <a:t>Binte</a:t>
            </a:r>
            <a:r>
              <a:rPr lang="en-US" sz="3200" dirty="0"/>
              <a:t> </a:t>
            </a:r>
            <a:r>
              <a:rPr lang="en-US" sz="3200" dirty="0" err="1"/>
              <a:t>Obaid</a:t>
            </a:r>
            <a:endParaRPr lang="en-US" sz="3200" dirty="0"/>
          </a:p>
        </p:txBody>
      </p:sp>
      <p:pic>
        <p:nvPicPr>
          <p:cNvPr id="10242" name="Picture 2" descr="https://scontent-cdg2-1.xx.fbcdn.net/v/t1.0-9/12011227_2126068040865459_3412295153827547442_n.jpg?oh=af6360c0c237cf9a38d43e23573dde3b&amp;oe=586528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81366"/>
            <a:ext cx="1646238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690" y="3886556"/>
            <a:ext cx="147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DOB</a:t>
            </a:r>
          </a:p>
          <a:p>
            <a:pPr algn="ctr"/>
            <a:r>
              <a:rPr lang="en-US" b="1" dirty="0"/>
              <a:t>26 June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413" y="2754609"/>
            <a:ext cx="123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 family members on </a:t>
            </a:r>
            <a:r>
              <a:rPr lang="en-US" sz="1400" dirty="0" err="1"/>
              <a:t>facebook</a:t>
            </a:r>
            <a:endParaRPr lang="en-US" sz="1400" dirty="0"/>
          </a:p>
        </p:txBody>
      </p:sp>
      <p:pic>
        <p:nvPicPr>
          <p:cNvPr id="10244" name="Picture 4" descr="https://fbexternal-a.akamaihd.net/static_map.php?region=PK&amp;v=26&amp;osm_provider=3&amp;size=196x196&amp;center=24.86%2C67.01&amp;markers=24.86000000%2C67.01000000&amp;language=en_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31" y="1548650"/>
            <a:ext cx="1234281" cy="12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499" y="2357568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Frere Hall</a:t>
            </a:r>
          </a:p>
        </p:txBody>
      </p:sp>
      <p:pic>
        <p:nvPicPr>
          <p:cNvPr id="10246" name="Picture 6" descr="https://fbcdn-profile-a.akamaihd.net/hprofile-ak-xaf1/v/t1.0-1/c217.22.324.324/s160x160/267321_10150744870075183_1792785_n.jpg?oh=61442cf508a734f9bfc80b7cfbe218f9&amp;oe=5897DB34&amp;__gda__=1485950452_6b0b0278f63fc86995c9beca17730a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86" y="1962822"/>
            <a:ext cx="1107995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fb-s-a-a.akamaihd.net/h-ak-xpa1/v/t1.0-1/p160x160/13599989_1299605533384302_5312418678988416119_n.jpg?oh=445aed1883c2fa81edfa75892d35280a&amp;oe=58A8A73C&amp;__gda__=1486508030_60b60bfd6bb4b0ca6a01db354a74f3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34482"/>
            <a:ext cx="970002" cy="97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scontent-cdg2-1.xx.fbcdn.net/v/t1.0-9/12718297_10153814784320269_3808850572885871449_n.jpg?oh=05096008353284da3d3f4cdeae5c167d&amp;oe=58AAA0D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76" y="2262475"/>
            <a:ext cx="2033800" cy="11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scontent-cdg2-1.xx.fbcdn.net/v/t1.0-9/13508821_2230042830467979_7475093873085816555_n.jpg?oh=40ff92b689505bfc2fbe3c2477feef70&amp;oe=58924CA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76" y="3493273"/>
            <a:ext cx="1375136" cy="9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8000" y="3276599"/>
            <a:ext cx="78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Likes</a:t>
            </a:r>
          </a:p>
        </p:txBody>
      </p:sp>
      <p:pic>
        <p:nvPicPr>
          <p:cNvPr id="16" name="Picture 8" descr="Image result for digital footpri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4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Image result for digital footprint defin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955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digital footprint - what are we leav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 b="9997"/>
          <a:stretch/>
        </p:blipFill>
        <p:spPr bwMode="auto">
          <a:xfrm>
            <a:off x="-6927" y="1752601"/>
            <a:ext cx="9150927" cy="512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digital 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"/>
            <a:ext cx="914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And We give life to the dead,</a:t>
            </a:r>
            <a:br>
              <a:rPr lang="en-US"/>
            </a:br>
            <a:endParaRPr lang="en-US"/>
          </a:p>
          <a:p>
            <a:r>
              <a:rPr lang="en-US"/>
              <a:t>Activity</a:t>
            </a:r>
            <a:endParaRPr lang="en-US" dirty="0"/>
          </a:p>
        </p:txBody>
      </p:sp>
      <p:pic>
        <p:nvPicPr>
          <p:cNvPr id="4" name="Picture 8" descr="Image result for digital 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Image result for digital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20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digital footprint - what are we lea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2355"/>
            <a:ext cx="9144000" cy="47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5105400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Likes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7531" y="5743351"/>
            <a:ext cx="2159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comments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0500" y="2112418"/>
            <a:ext cx="271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Sites you visit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259" y="6019800"/>
            <a:ext cx="314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Games you play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43400"/>
            <a:ext cx="2990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Movies/shows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you watch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259" y="2209800"/>
            <a:ext cx="3398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Pictures you post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695" y="3276600"/>
            <a:ext cx="380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Messages you send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209799"/>
            <a:ext cx="1506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Tweets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1811" y="6192155"/>
            <a:ext cx="2195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Snap chats</a:t>
            </a:r>
          </a:p>
        </p:txBody>
      </p:sp>
    </p:spTree>
    <p:extLst>
      <p:ext uri="{BB962C8B-B14F-4D97-AF65-F5344CB8AC3E}">
        <p14:creationId xmlns:p14="http://schemas.microsoft.com/office/powerpoint/2010/main" val="23470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59" y="586822"/>
            <a:ext cx="2670189" cy="164592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438" y="558686"/>
            <a:ext cx="4790912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/>
              <a:t>Why should I care?</a:t>
            </a:r>
            <a:endParaRPr lang="en-US" sz="4400" dirty="0"/>
          </a:p>
        </p:txBody>
      </p:sp>
      <p:pic>
        <p:nvPicPr>
          <p:cNvPr id="4" name="Picture 8" descr="Image result for digital 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38" y="3541157"/>
            <a:ext cx="8373618" cy="19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2747"/>
            <a:ext cx="7886700" cy="71555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is it used??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62" y="1597390"/>
            <a:ext cx="7000875" cy="870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/>
          </a:p>
        </p:txBody>
      </p:sp>
      <p:pic>
        <p:nvPicPr>
          <p:cNvPr id="4" name="Picture 8" descr="Image result for digital 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60724"/>
            <a:ext cx="7886700" cy="18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752"/>
            <a:ext cx="8058150" cy="62265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to manage your digital foot print?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6005512" cy="3200400"/>
          </a:xfrm>
        </p:spPr>
        <p:txBody>
          <a:bodyPr>
            <a:normAutofit/>
          </a:bodyPr>
          <a:lstStyle/>
          <a:p>
            <a:r>
              <a:rPr lang="en-US" sz="2400" dirty="0"/>
              <a:t>Google yourself</a:t>
            </a:r>
          </a:p>
          <a:p>
            <a:r>
              <a:rPr lang="en-US" sz="2400" dirty="0"/>
              <a:t>Protect your personal data</a:t>
            </a:r>
          </a:p>
          <a:p>
            <a:r>
              <a:rPr lang="en-US" sz="2400" dirty="0"/>
              <a:t>Keep login info under lock and key</a:t>
            </a:r>
          </a:p>
          <a:p>
            <a:r>
              <a:rPr lang="en-US" sz="2400" dirty="0"/>
              <a:t>Think before you post</a:t>
            </a:r>
          </a:p>
          <a:p>
            <a:r>
              <a:rPr lang="en-US" sz="2400" dirty="0"/>
              <a:t>Nix the pics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19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digital footprint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967"/>
            <a:ext cx="9137073" cy="68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819400"/>
            <a:ext cx="7140096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9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Our </a:t>
            </a:r>
            <a:r>
              <a:rPr lang="en-US" sz="96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Aakhirah</a:t>
            </a:r>
            <a:endParaRPr lang="en-US" sz="9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0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And We give life to the dead,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And We record what they send forth before them,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well as their traces </a:t>
            </a:r>
            <a:r>
              <a:rPr lang="en-US" dirty="0"/>
              <a:t>(that they leave behind in this world) – and We have preserved all that happens, in a manifest Book.</a:t>
            </a:r>
          </a:p>
          <a:p>
            <a:pPr marL="0" indent="0">
              <a:buNone/>
            </a:pPr>
            <a:r>
              <a:rPr lang="en-US" sz="2400" dirty="0"/>
              <a:t>Surah </a:t>
            </a:r>
            <a:r>
              <a:rPr lang="en-US" sz="2400" dirty="0" err="1"/>
              <a:t>Yasin</a:t>
            </a:r>
            <a:r>
              <a:rPr lang="en-US" sz="2400" dirty="0"/>
              <a:t> – Verse 12</a:t>
            </a:r>
          </a:p>
          <a:p>
            <a:endParaRPr lang="en-US" dirty="0"/>
          </a:p>
        </p:txBody>
      </p:sp>
      <p:pic>
        <p:nvPicPr>
          <p:cNvPr id="4" name="Picture 8" descr="Image result for digital 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248</Words>
  <Application>Microsoft Office PowerPoint</Application>
  <PresentationFormat>On-screen Show (4:3)</PresentationFormat>
  <Paragraphs>75</Paragraphs>
  <Slides>20</Slides>
  <Notes>6</Notes>
  <HiddenSlides>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it used??</vt:lpstr>
      <vt:lpstr>How to manage your digital foot print?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Hayaa Tabba</vt:lpstr>
      <vt:lpstr>Hamnah Asim</vt:lpstr>
      <vt:lpstr>Maryam  Alizeh  Khawaja</vt:lpstr>
      <vt:lpstr>Ayma Mohsin</vt:lpstr>
      <vt:lpstr>Rabaha Binte Obaid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Kulsoom Omar</dc:creator>
  <cp:lastModifiedBy>nadia kashif</cp:lastModifiedBy>
  <cp:revision>68</cp:revision>
  <dcterms:created xsi:type="dcterms:W3CDTF">2006-08-16T00:00:00Z</dcterms:created>
  <dcterms:modified xsi:type="dcterms:W3CDTF">2021-05-22T18:31:46Z</dcterms:modified>
</cp:coreProperties>
</file>