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A1DE6-85D8-42F3-B4BF-4245DFF28E9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5FCB8C1-4A43-47A2-AF5E-53A9E7A523C6}">
      <dgm:prSet phldrT="[Text]"/>
      <dgm:spPr/>
      <dgm:t>
        <a:bodyPr/>
        <a:lstStyle/>
        <a:p>
          <a:r>
            <a:rPr lang="en-US" dirty="0" smtClean="0">
              <a:latin typeface="Goudy Old Style" panose="02020502050305020303" pitchFamily="18" charset="0"/>
            </a:rPr>
            <a:t>Salah 50 times a day</a:t>
          </a:r>
          <a:endParaRPr lang="en-US" dirty="0">
            <a:latin typeface="Goudy Old Style" panose="02020502050305020303" pitchFamily="18" charset="0"/>
          </a:endParaRPr>
        </a:p>
      </dgm:t>
    </dgm:pt>
    <dgm:pt modelId="{34BD00DF-60FE-422F-964A-6D558A39B759}" type="parTrans" cxnId="{DC023370-C085-421F-89B5-C001DA41789D}">
      <dgm:prSet/>
      <dgm:spPr/>
      <dgm:t>
        <a:bodyPr/>
        <a:lstStyle/>
        <a:p>
          <a:endParaRPr lang="en-US"/>
        </a:p>
      </dgm:t>
    </dgm:pt>
    <dgm:pt modelId="{1663E87A-1E7F-41BB-A0BF-62EF73FF2839}" type="sibTrans" cxnId="{DC023370-C085-421F-89B5-C001DA41789D}">
      <dgm:prSet/>
      <dgm:spPr/>
      <dgm:t>
        <a:bodyPr/>
        <a:lstStyle/>
        <a:p>
          <a:endParaRPr lang="en-US"/>
        </a:p>
      </dgm:t>
    </dgm:pt>
    <dgm:pt modelId="{ED8D4E9C-623A-46C4-AEB3-77B058CCE09A}">
      <dgm:prSet phldrT="[Text]"/>
      <dgm:spPr/>
      <dgm:t>
        <a:bodyPr/>
        <a:lstStyle/>
        <a:p>
          <a:r>
            <a:rPr lang="en-US" dirty="0" smtClean="0">
              <a:latin typeface="Goudy Old Style" panose="02020502050305020303" pitchFamily="18" charset="0"/>
            </a:rPr>
            <a:t>Reduced to</a:t>
          </a:r>
          <a:endParaRPr lang="en-US" dirty="0">
            <a:latin typeface="Goudy Old Style" panose="02020502050305020303" pitchFamily="18" charset="0"/>
          </a:endParaRPr>
        </a:p>
      </dgm:t>
    </dgm:pt>
    <dgm:pt modelId="{31B87E99-91DD-48C0-88F1-5939FDFBFEA8}" type="parTrans" cxnId="{FF60B58E-9B8E-4F93-9729-37D88B2A94C0}">
      <dgm:prSet/>
      <dgm:spPr/>
      <dgm:t>
        <a:bodyPr/>
        <a:lstStyle/>
        <a:p>
          <a:endParaRPr lang="en-US"/>
        </a:p>
      </dgm:t>
    </dgm:pt>
    <dgm:pt modelId="{AC83DB80-B415-4DD4-A11A-305B7B6E1929}" type="sibTrans" cxnId="{FF60B58E-9B8E-4F93-9729-37D88B2A94C0}">
      <dgm:prSet/>
      <dgm:spPr/>
      <dgm:t>
        <a:bodyPr/>
        <a:lstStyle/>
        <a:p>
          <a:endParaRPr lang="en-US"/>
        </a:p>
      </dgm:t>
    </dgm:pt>
    <dgm:pt modelId="{2F5881F6-D0DD-4A02-BAB5-DA065ED852C6}">
      <dgm:prSet phldrT="[Text]"/>
      <dgm:spPr/>
      <dgm:t>
        <a:bodyPr/>
        <a:lstStyle/>
        <a:p>
          <a:r>
            <a:rPr lang="en-US" dirty="0" smtClean="0">
              <a:latin typeface="Goudy Old Style" panose="02020502050305020303" pitchFamily="18" charset="0"/>
            </a:rPr>
            <a:t>5 times a day</a:t>
          </a:r>
          <a:endParaRPr lang="en-US" dirty="0">
            <a:latin typeface="Goudy Old Style" panose="02020502050305020303" pitchFamily="18" charset="0"/>
          </a:endParaRPr>
        </a:p>
      </dgm:t>
    </dgm:pt>
    <dgm:pt modelId="{3C4C7CBC-5B69-4BC2-B0B4-F2A0162CEE05}" type="parTrans" cxnId="{0C5E6B15-7600-49E0-A794-EFFBBC6C0BD1}">
      <dgm:prSet/>
      <dgm:spPr/>
      <dgm:t>
        <a:bodyPr/>
        <a:lstStyle/>
        <a:p>
          <a:endParaRPr lang="en-US"/>
        </a:p>
      </dgm:t>
    </dgm:pt>
    <dgm:pt modelId="{76965E88-5481-4576-99CE-30DECEE8E421}" type="sibTrans" cxnId="{0C5E6B15-7600-49E0-A794-EFFBBC6C0BD1}">
      <dgm:prSet/>
      <dgm:spPr/>
      <dgm:t>
        <a:bodyPr/>
        <a:lstStyle/>
        <a:p>
          <a:endParaRPr lang="en-US"/>
        </a:p>
      </dgm:t>
    </dgm:pt>
    <dgm:pt modelId="{9B550003-D88C-4CC1-A9D2-440FFB30E43D}" type="pres">
      <dgm:prSet presAssocID="{FA6A1DE6-85D8-42F3-B4BF-4245DFF28E9B}" presName="Name0" presStyleCnt="0">
        <dgm:presLayoutVars>
          <dgm:dir/>
          <dgm:animLvl val="lvl"/>
          <dgm:resizeHandles val="exact"/>
        </dgm:presLayoutVars>
      </dgm:prSet>
      <dgm:spPr/>
    </dgm:pt>
    <dgm:pt modelId="{2175F0CB-5918-4734-8BA3-5D429E1FDA66}" type="pres">
      <dgm:prSet presAssocID="{FA6A1DE6-85D8-42F3-B4BF-4245DFF28E9B}" presName="dummy" presStyleCnt="0"/>
      <dgm:spPr/>
    </dgm:pt>
    <dgm:pt modelId="{8108146D-9270-41E9-8C4E-1AA78D580B36}" type="pres">
      <dgm:prSet presAssocID="{FA6A1DE6-85D8-42F3-B4BF-4245DFF28E9B}" presName="linH" presStyleCnt="0"/>
      <dgm:spPr/>
    </dgm:pt>
    <dgm:pt modelId="{D47F0807-E9C7-448C-8BCC-2A8099A519B6}" type="pres">
      <dgm:prSet presAssocID="{FA6A1DE6-85D8-42F3-B4BF-4245DFF28E9B}" presName="padding1" presStyleCnt="0"/>
      <dgm:spPr/>
    </dgm:pt>
    <dgm:pt modelId="{8B3DC066-9207-4F1E-B4A6-B30332E88C7A}" type="pres">
      <dgm:prSet presAssocID="{C5FCB8C1-4A43-47A2-AF5E-53A9E7A523C6}" presName="linV" presStyleCnt="0"/>
      <dgm:spPr/>
    </dgm:pt>
    <dgm:pt modelId="{070EF9D1-56F5-4BD8-9C1D-9860DAE81728}" type="pres">
      <dgm:prSet presAssocID="{C5FCB8C1-4A43-47A2-AF5E-53A9E7A523C6}" presName="spVertical1" presStyleCnt="0"/>
      <dgm:spPr/>
    </dgm:pt>
    <dgm:pt modelId="{B9B3FF9B-0C06-45DA-8679-676E4A107D8C}" type="pres">
      <dgm:prSet presAssocID="{C5FCB8C1-4A43-47A2-AF5E-53A9E7A523C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B0560-888D-4706-BA64-DFD690AD1744}" type="pres">
      <dgm:prSet presAssocID="{C5FCB8C1-4A43-47A2-AF5E-53A9E7A523C6}" presName="spVertical2" presStyleCnt="0"/>
      <dgm:spPr/>
    </dgm:pt>
    <dgm:pt modelId="{02F31873-76CC-450C-85C1-7549C3F03B54}" type="pres">
      <dgm:prSet presAssocID="{C5FCB8C1-4A43-47A2-AF5E-53A9E7A523C6}" presName="spVertical3" presStyleCnt="0"/>
      <dgm:spPr/>
    </dgm:pt>
    <dgm:pt modelId="{EA985EFA-6CD1-4AA2-A938-607F523D8B4C}" type="pres">
      <dgm:prSet presAssocID="{1663E87A-1E7F-41BB-A0BF-62EF73FF2839}" presName="space" presStyleCnt="0"/>
      <dgm:spPr/>
    </dgm:pt>
    <dgm:pt modelId="{03423824-D6F7-4D8D-8963-2E3B90E9EE1F}" type="pres">
      <dgm:prSet presAssocID="{ED8D4E9C-623A-46C4-AEB3-77B058CCE09A}" presName="linV" presStyleCnt="0"/>
      <dgm:spPr/>
    </dgm:pt>
    <dgm:pt modelId="{0E182A0D-1345-4345-8876-BE16A18135D1}" type="pres">
      <dgm:prSet presAssocID="{ED8D4E9C-623A-46C4-AEB3-77B058CCE09A}" presName="spVertical1" presStyleCnt="0"/>
      <dgm:spPr/>
    </dgm:pt>
    <dgm:pt modelId="{0120C6F8-738B-4938-9239-04C52D0C325D}" type="pres">
      <dgm:prSet presAssocID="{ED8D4E9C-623A-46C4-AEB3-77B058CCE09A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72B87-E214-413A-A87F-491CB4D7233F}" type="pres">
      <dgm:prSet presAssocID="{ED8D4E9C-623A-46C4-AEB3-77B058CCE09A}" presName="spVertical2" presStyleCnt="0"/>
      <dgm:spPr/>
    </dgm:pt>
    <dgm:pt modelId="{10E129BD-D94E-4713-923C-FF1A4D60F855}" type="pres">
      <dgm:prSet presAssocID="{ED8D4E9C-623A-46C4-AEB3-77B058CCE09A}" presName="spVertical3" presStyleCnt="0"/>
      <dgm:spPr/>
    </dgm:pt>
    <dgm:pt modelId="{D7B29803-F8F7-41E2-A884-23170B97070D}" type="pres">
      <dgm:prSet presAssocID="{AC83DB80-B415-4DD4-A11A-305B7B6E1929}" presName="space" presStyleCnt="0"/>
      <dgm:spPr/>
    </dgm:pt>
    <dgm:pt modelId="{71CA1426-F825-4EA9-A30A-6F22430C1DCB}" type="pres">
      <dgm:prSet presAssocID="{2F5881F6-D0DD-4A02-BAB5-DA065ED852C6}" presName="linV" presStyleCnt="0"/>
      <dgm:spPr/>
    </dgm:pt>
    <dgm:pt modelId="{F8314E75-E9EB-4E7D-B690-C2CE23D1D27A}" type="pres">
      <dgm:prSet presAssocID="{2F5881F6-D0DD-4A02-BAB5-DA065ED852C6}" presName="spVertical1" presStyleCnt="0"/>
      <dgm:spPr/>
    </dgm:pt>
    <dgm:pt modelId="{617006C8-48C2-4E77-925D-5B20939511C4}" type="pres">
      <dgm:prSet presAssocID="{2F5881F6-D0DD-4A02-BAB5-DA065ED852C6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B6479-F7E3-4A41-905A-BD4C3C89E847}" type="pres">
      <dgm:prSet presAssocID="{2F5881F6-D0DD-4A02-BAB5-DA065ED852C6}" presName="spVertical2" presStyleCnt="0"/>
      <dgm:spPr/>
    </dgm:pt>
    <dgm:pt modelId="{365AC6B9-6100-4DAE-92DA-346A6EF57A5E}" type="pres">
      <dgm:prSet presAssocID="{2F5881F6-D0DD-4A02-BAB5-DA065ED852C6}" presName="spVertical3" presStyleCnt="0"/>
      <dgm:spPr/>
    </dgm:pt>
    <dgm:pt modelId="{18844C03-E819-47CA-91D3-D5FDFC1FB412}" type="pres">
      <dgm:prSet presAssocID="{FA6A1DE6-85D8-42F3-B4BF-4245DFF28E9B}" presName="padding2" presStyleCnt="0"/>
      <dgm:spPr/>
    </dgm:pt>
    <dgm:pt modelId="{4419DD61-730B-4F9D-BDEC-BC59EF5A2876}" type="pres">
      <dgm:prSet presAssocID="{FA6A1DE6-85D8-42F3-B4BF-4245DFF28E9B}" presName="negArrow" presStyleCnt="0"/>
      <dgm:spPr/>
    </dgm:pt>
    <dgm:pt modelId="{419FDEC5-DBB8-4650-A554-62DE9499D739}" type="pres">
      <dgm:prSet presAssocID="{FA6A1DE6-85D8-42F3-B4BF-4245DFF28E9B}" presName="backgroundArrow" presStyleLbl="node1" presStyleIdx="0" presStyleCnt="1"/>
      <dgm:spPr>
        <a:solidFill>
          <a:schemeClr val="bg2">
            <a:lumMod val="50000"/>
            <a:alpha val="35000"/>
          </a:schemeClr>
        </a:solidFill>
      </dgm:spPr>
    </dgm:pt>
  </dgm:ptLst>
  <dgm:cxnLst>
    <dgm:cxn modelId="{0C5E6B15-7600-49E0-A794-EFFBBC6C0BD1}" srcId="{FA6A1DE6-85D8-42F3-B4BF-4245DFF28E9B}" destId="{2F5881F6-D0DD-4A02-BAB5-DA065ED852C6}" srcOrd="2" destOrd="0" parTransId="{3C4C7CBC-5B69-4BC2-B0B4-F2A0162CEE05}" sibTransId="{76965E88-5481-4576-99CE-30DECEE8E421}"/>
    <dgm:cxn modelId="{C5E35374-FB10-47A8-B1F8-21FB51E58E56}" type="presOf" srcId="{FA6A1DE6-85D8-42F3-B4BF-4245DFF28E9B}" destId="{9B550003-D88C-4CC1-A9D2-440FFB30E43D}" srcOrd="0" destOrd="0" presId="urn:microsoft.com/office/officeart/2005/8/layout/hProcess3"/>
    <dgm:cxn modelId="{FF60B58E-9B8E-4F93-9729-37D88B2A94C0}" srcId="{FA6A1DE6-85D8-42F3-B4BF-4245DFF28E9B}" destId="{ED8D4E9C-623A-46C4-AEB3-77B058CCE09A}" srcOrd="1" destOrd="0" parTransId="{31B87E99-91DD-48C0-88F1-5939FDFBFEA8}" sibTransId="{AC83DB80-B415-4DD4-A11A-305B7B6E1929}"/>
    <dgm:cxn modelId="{DC023370-C085-421F-89B5-C001DA41789D}" srcId="{FA6A1DE6-85D8-42F3-B4BF-4245DFF28E9B}" destId="{C5FCB8C1-4A43-47A2-AF5E-53A9E7A523C6}" srcOrd="0" destOrd="0" parTransId="{34BD00DF-60FE-422F-964A-6D558A39B759}" sibTransId="{1663E87A-1E7F-41BB-A0BF-62EF73FF2839}"/>
    <dgm:cxn modelId="{ECA6C5B6-6322-4280-8F86-D945369C07A4}" type="presOf" srcId="{2F5881F6-D0DD-4A02-BAB5-DA065ED852C6}" destId="{617006C8-48C2-4E77-925D-5B20939511C4}" srcOrd="0" destOrd="0" presId="urn:microsoft.com/office/officeart/2005/8/layout/hProcess3"/>
    <dgm:cxn modelId="{BF8A98BC-F35B-4018-8AAA-D8F7BCA0AC49}" type="presOf" srcId="{ED8D4E9C-623A-46C4-AEB3-77B058CCE09A}" destId="{0120C6F8-738B-4938-9239-04C52D0C325D}" srcOrd="0" destOrd="0" presId="urn:microsoft.com/office/officeart/2005/8/layout/hProcess3"/>
    <dgm:cxn modelId="{B2A59C20-CC55-4AB2-B943-B353401907FE}" type="presOf" srcId="{C5FCB8C1-4A43-47A2-AF5E-53A9E7A523C6}" destId="{B9B3FF9B-0C06-45DA-8679-676E4A107D8C}" srcOrd="0" destOrd="0" presId="urn:microsoft.com/office/officeart/2005/8/layout/hProcess3"/>
    <dgm:cxn modelId="{17F3732B-AE77-4C76-A30C-B21DE6C13F39}" type="presParOf" srcId="{9B550003-D88C-4CC1-A9D2-440FFB30E43D}" destId="{2175F0CB-5918-4734-8BA3-5D429E1FDA66}" srcOrd="0" destOrd="0" presId="urn:microsoft.com/office/officeart/2005/8/layout/hProcess3"/>
    <dgm:cxn modelId="{643E714D-E8CF-4C1E-88CE-1E5B420209C3}" type="presParOf" srcId="{9B550003-D88C-4CC1-A9D2-440FFB30E43D}" destId="{8108146D-9270-41E9-8C4E-1AA78D580B36}" srcOrd="1" destOrd="0" presId="urn:microsoft.com/office/officeart/2005/8/layout/hProcess3"/>
    <dgm:cxn modelId="{C02A8547-F39C-4A72-A9C5-7872A3105905}" type="presParOf" srcId="{8108146D-9270-41E9-8C4E-1AA78D580B36}" destId="{D47F0807-E9C7-448C-8BCC-2A8099A519B6}" srcOrd="0" destOrd="0" presId="urn:microsoft.com/office/officeart/2005/8/layout/hProcess3"/>
    <dgm:cxn modelId="{25E71C88-A569-4D29-B1A1-A805F566B2A0}" type="presParOf" srcId="{8108146D-9270-41E9-8C4E-1AA78D580B36}" destId="{8B3DC066-9207-4F1E-B4A6-B30332E88C7A}" srcOrd="1" destOrd="0" presId="urn:microsoft.com/office/officeart/2005/8/layout/hProcess3"/>
    <dgm:cxn modelId="{1135289A-CA1B-490C-AD43-28E8A50B2A27}" type="presParOf" srcId="{8B3DC066-9207-4F1E-B4A6-B30332E88C7A}" destId="{070EF9D1-56F5-4BD8-9C1D-9860DAE81728}" srcOrd="0" destOrd="0" presId="urn:microsoft.com/office/officeart/2005/8/layout/hProcess3"/>
    <dgm:cxn modelId="{155C1249-42D9-4971-8E79-11D1F4215971}" type="presParOf" srcId="{8B3DC066-9207-4F1E-B4A6-B30332E88C7A}" destId="{B9B3FF9B-0C06-45DA-8679-676E4A107D8C}" srcOrd="1" destOrd="0" presId="urn:microsoft.com/office/officeart/2005/8/layout/hProcess3"/>
    <dgm:cxn modelId="{0B260733-20CD-4009-B937-E61C00F6D527}" type="presParOf" srcId="{8B3DC066-9207-4F1E-B4A6-B30332E88C7A}" destId="{80EB0560-888D-4706-BA64-DFD690AD1744}" srcOrd="2" destOrd="0" presId="urn:microsoft.com/office/officeart/2005/8/layout/hProcess3"/>
    <dgm:cxn modelId="{982D4A86-1144-4C89-B080-75A0E46AFCA0}" type="presParOf" srcId="{8B3DC066-9207-4F1E-B4A6-B30332E88C7A}" destId="{02F31873-76CC-450C-85C1-7549C3F03B54}" srcOrd="3" destOrd="0" presId="urn:microsoft.com/office/officeart/2005/8/layout/hProcess3"/>
    <dgm:cxn modelId="{FFCEF0D3-D9F6-4A52-B45B-A81CA6A4A162}" type="presParOf" srcId="{8108146D-9270-41E9-8C4E-1AA78D580B36}" destId="{EA985EFA-6CD1-4AA2-A938-607F523D8B4C}" srcOrd="2" destOrd="0" presId="urn:microsoft.com/office/officeart/2005/8/layout/hProcess3"/>
    <dgm:cxn modelId="{9A4B583F-CBED-47A8-95A3-F99A2E5223C3}" type="presParOf" srcId="{8108146D-9270-41E9-8C4E-1AA78D580B36}" destId="{03423824-D6F7-4D8D-8963-2E3B90E9EE1F}" srcOrd="3" destOrd="0" presId="urn:microsoft.com/office/officeart/2005/8/layout/hProcess3"/>
    <dgm:cxn modelId="{52F039E8-4B38-4523-B823-C4DC18218403}" type="presParOf" srcId="{03423824-D6F7-4D8D-8963-2E3B90E9EE1F}" destId="{0E182A0D-1345-4345-8876-BE16A18135D1}" srcOrd="0" destOrd="0" presId="urn:microsoft.com/office/officeart/2005/8/layout/hProcess3"/>
    <dgm:cxn modelId="{4687CE51-0F60-490C-AB00-757DF7EED319}" type="presParOf" srcId="{03423824-D6F7-4D8D-8963-2E3B90E9EE1F}" destId="{0120C6F8-738B-4938-9239-04C52D0C325D}" srcOrd="1" destOrd="0" presId="urn:microsoft.com/office/officeart/2005/8/layout/hProcess3"/>
    <dgm:cxn modelId="{B071EB1B-4367-4CEF-A2E9-34F6EF2191E0}" type="presParOf" srcId="{03423824-D6F7-4D8D-8963-2E3B90E9EE1F}" destId="{44B72B87-E214-413A-A87F-491CB4D7233F}" srcOrd="2" destOrd="0" presId="urn:microsoft.com/office/officeart/2005/8/layout/hProcess3"/>
    <dgm:cxn modelId="{DB3AFA60-00A0-4EBD-9E65-903AC9EC730E}" type="presParOf" srcId="{03423824-D6F7-4D8D-8963-2E3B90E9EE1F}" destId="{10E129BD-D94E-4713-923C-FF1A4D60F855}" srcOrd="3" destOrd="0" presId="urn:microsoft.com/office/officeart/2005/8/layout/hProcess3"/>
    <dgm:cxn modelId="{3AE87EE3-48B7-40E9-B9D2-B18F2C946125}" type="presParOf" srcId="{8108146D-9270-41E9-8C4E-1AA78D580B36}" destId="{D7B29803-F8F7-41E2-A884-23170B97070D}" srcOrd="4" destOrd="0" presId="urn:microsoft.com/office/officeart/2005/8/layout/hProcess3"/>
    <dgm:cxn modelId="{FE3F2F79-9F4F-4C3A-9533-AB7ACCE0486B}" type="presParOf" srcId="{8108146D-9270-41E9-8C4E-1AA78D580B36}" destId="{71CA1426-F825-4EA9-A30A-6F22430C1DCB}" srcOrd="5" destOrd="0" presId="urn:microsoft.com/office/officeart/2005/8/layout/hProcess3"/>
    <dgm:cxn modelId="{4E905519-5E76-4331-914E-C0E0EE98AB58}" type="presParOf" srcId="{71CA1426-F825-4EA9-A30A-6F22430C1DCB}" destId="{F8314E75-E9EB-4E7D-B690-C2CE23D1D27A}" srcOrd="0" destOrd="0" presId="urn:microsoft.com/office/officeart/2005/8/layout/hProcess3"/>
    <dgm:cxn modelId="{E3BF07BF-AD59-4999-BC3E-2418B52B2B5F}" type="presParOf" srcId="{71CA1426-F825-4EA9-A30A-6F22430C1DCB}" destId="{617006C8-48C2-4E77-925D-5B20939511C4}" srcOrd="1" destOrd="0" presId="urn:microsoft.com/office/officeart/2005/8/layout/hProcess3"/>
    <dgm:cxn modelId="{BA7AC4F6-6EF9-4E36-9F0A-A11025388A47}" type="presParOf" srcId="{71CA1426-F825-4EA9-A30A-6F22430C1DCB}" destId="{6CCB6479-F7E3-4A41-905A-BD4C3C89E847}" srcOrd="2" destOrd="0" presId="urn:microsoft.com/office/officeart/2005/8/layout/hProcess3"/>
    <dgm:cxn modelId="{B9AD110D-A6C3-4894-A472-2845C409C231}" type="presParOf" srcId="{71CA1426-F825-4EA9-A30A-6F22430C1DCB}" destId="{365AC6B9-6100-4DAE-92DA-346A6EF57A5E}" srcOrd="3" destOrd="0" presId="urn:microsoft.com/office/officeart/2005/8/layout/hProcess3"/>
    <dgm:cxn modelId="{CFDE8761-A715-4AB6-B974-136232C8C26B}" type="presParOf" srcId="{8108146D-9270-41E9-8C4E-1AA78D580B36}" destId="{18844C03-E819-47CA-91D3-D5FDFC1FB412}" srcOrd="6" destOrd="0" presId="urn:microsoft.com/office/officeart/2005/8/layout/hProcess3"/>
    <dgm:cxn modelId="{67E52201-5F8D-4BCD-BB9C-43AD1514D1E0}" type="presParOf" srcId="{8108146D-9270-41E9-8C4E-1AA78D580B36}" destId="{4419DD61-730B-4F9D-BDEC-BC59EF5A2876}" srcOrd="7" destOrd="0" presId="urn:microsoft.com/office/officeart/2005/8/layout/hProcess3"/>
    <dgm:cxn modelId="{31B0C8D6-3D69-4322-ADE1-FEA610CF1C52}" type="presParOf" srcId="{8108146D-9270-41E9-8C4E-1AA78D580B36}" destId="{419FDEC5-DBB8-4650-A554-62DE9499D73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9BD03-840D-4411-BC0D-F893FDD57F1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7C608E-CF1B-4C37-932B-A071F51B225E}">
      <dgm:prSet phldrT="[Text]"/>
      <dgm:spPr/>
      <dgm:t>
        <a:bodyPr/>
        <a:lstStyle/>
        <a:p>
          <a:r>
            <a:rPr lang="en-US" dirty="0" err="1" smtClean="0"/>
            <a:t>Fajr</a:t>
          </a:r>
          <a:endParaRPr lang="en-US" dirty="0"/>
        </a:p>
      </dgm:t>
    </dgm:pt>
    <dgm:pt modelId="{1E5333E0-B6DF-4294-B537-51A515A5DB50}" type="parTrans" cxnId="{F5CB2E81-E000-4774-857A-E6223917623A}">
      <dgm:prSet/>
      <dgm:spPr/>
      <dgm:t>
        <a:bodyPr/>
        <a:lstStyle/>
        <a:p>
          <a:endParaRPr lang="en-US"/>
        </a:p>
      </dgm:t>
    </dgm:pt>
    <dgm:pt modelId="{11EC3A2C-9978-4B76-B7C0-895D6BC55A4A}" type="sibTrans" cxnId="{F5CB2E81-E000-4774-857A-E6223917623A}">
      <dgm:prSet/>
      <dgm:spPr/>
      <dgm:t>
        <a:bodyPr/>
        <a:lstStyle/>
        <a:p>
          <a:endParaRPr lang="en-US"/>
        </a:p>
      </dgm:t>
    </dgm:pt>
    <dgm:pt modelId="{7F523E9B-4022-46DB-BB81-27355300F835}">
      <dgm:prSet phldrT="[Text]"/>
      <dgm:spPr/>
      <dgm:t>
        <a:bodyPr/>
        <a:lstStyle/>
        <a:p>
          <a:r>
            <a:rPr lang="en-US" dirty="0" err="1" smtClean="0"/>
            <a:t>Zuhr</a:t>
          </a:r>
          <a:endParaRPr lang="en-US" dirty="0"/>
        </a:p>
      </dgm:t>
    </dgm:pt>
    <dgm:pt modelId="{12B36FB5-8D38-47A2-ABC4-399728019CBC}" type="parTrans" cxnId="{609E5909-2AAC-4979-B7D9-6D7A057BF5A7}">
      <dgm:prSet/>
      <dgm:spPr/>
      <dgm:t>
        <a:bodyPr/>
        <a:lstStyle/>
        <a:p>
          <a:endParaRPr lang="en-US"/>
        </a:p>
      </dgm:t>
    </dgm:pt>
    <dgm:pt modelId="{9E3592A9-223B-42A9-A64C-2BC2439D2D71}" type="sibTrans" cxnId="{609E5909-2AAC-4979-B7D9-6D7A057BF5A7}">
      <dgm:prSet/>
      <dgm:spPr/>
      <dgm:t>
        <a:bodyPr/>
        <a:lstStyle/>
        <a:p>
          <a:endParaRPr lang="en-US"/>
        </a:p>
      </dgm:t>
    </dgm:pt>
    <dgm:pt modelId="{4B8F9FB8-DA1C-48FE-97EC-6A3D8D0E39C2}">
      <dgm:prSet phldrT="[Text]"/>
      <dgm:spPr/>
      <dgm:t>
        <a:bodyPr/>
        <a:lstStyle/>
        <a:p>
          <a:r>
            <a:rPr lang="en-US" dirty="0" err="1" smtClean="0"/>
            <a:t>Asr</a:t>
          </a:r>
          <a:endParaRPr lang="en-US" dirty="0"/>
        </a:p>
      </dgm:t>
    </dgm:pt>
    <dgm:pt modelId="{17E6773A-20B9-46D7-925D-02E4171203BF}" type="parTrans" cxnId="{493B127D-988B-4A77-A254-3D0A029471C8}">
      <dgm:prSet/>
      <dgm:spPr/>
      <dgm:t>
        <a:bodyPr/>
        <a:lstStyle/>
        <a:p>
          <a:endParaRPr lang="en-US"/>
        </a:p>
      </dgm:t>
    </dgm:pt>
    <dgm:pt modelId="{B767C6D0-5E99-4299-B3DB-767547DD0958}" type="sibTrans" cxnId="{493B127D-988B-4A77-A254-3D0A029471C8}">
      <dgm:prSet/>
      <dgm:spPr/>
      <dgm:t>
        <a:bodyPr/>
        <a:lstStyle/>
        <a:p>
          <a:endParaRPr lang="en-US"/>
        </a:p>
      </dgm:t>
    </dgm:pt>
    <dgm:pt modelId="{2733B6ED-9FE8-4FBB-9AE9-54D6783A9944}">
      <dgm:prSet phldrT="[Text]"/>
      <dgm:spPr/>
      <dgm:t>
        <a:bodyPr/>
        <a:lstStyle/>
        <a:p>
          <a:r>
            <a:rPr lang="en-US" dirty="0" err="1" smtClean="0"/>
            <a:t>Maghrib</a:t>
          </a:r>
          <a:endParaRPr lang="en-US" dirty="0"/>
        </a:p>
      </dgm:t>
    </dgm:pt>
    <dgm:pt modelId="{E438A7A3-C61D-42AD-BC8D-B93CC115630D}" type="parTrans" cxnId="{3DF13957-517B-4A2A-835D-43F788207E48}">
      <dgm:prSet/>
      <dgm:spPr/>
      <dgm:t>
        <a:bodyPr/>
        <a:lstStyle/>
        <a:p>
          <a:endParaRPr lang="en-US"/>
        </a:p>
      </dgm:t>
    </dgm:pt>
    <dgm:pt modelId="{12063C45-CE48-4D55-9E4B-0DDCC9D6489D}" type="sibTrans" cxnId="{3DF13957-517B-4A2A-835D-43F788207E48}">
      <dgm:prSet/>
      <dgm:spPr/>
      <dgm:t>
        <a:bodyPr/>
        <a:lstStyle/>
        <a:p>
          <a:endParaRPr lang="en-US"/>
        </a:p>
      </dgm:t>
    </dgm:pt>
    <dgm:pt modelId="{27DECBD6-C1E4-418D-8FB5-1CBC756F6DD8}">
      <dgm:prSet phldrT="[Text]"/>
      <dgm:spPr/>
      <dgm:t>
        <a:bodyPr/>
        <a:lstStyle/>
        <a:p>
          <a:r>
            <a:rPr lang="en-US" dirty="0" err="1" smtClean="0"/>
            <a:t>Isha</a:t>
          </a:r>
          <a:endParaRPr lang="en-US" dirty="0"/>
        </a:p>
      </dgm:t>
    </dgm:pt>
    <dgm:pt modelId="{027C7067-D8D9-42AE-AFDD-9929F75D7E53}" type="parTrans" cxnId="{380604E0-E5CA-42AA-85DE-7900002F2DE1}">
      <dgm:prSet/>
      <dgm:spPr/>
      <dgm:t>
        <a:bodyPr/>
        <a:lstStyle/>
        <a:p>
          <a:endParaRPr lang="en-US"/>
        </a:p>
      </dgm:t>
    </dgm:pt>
    <dgm:pt modelId="{80DC831B-2070-462D-9346-4A2CB6C7E785}" type="sibTrans" cxnId="{380604E0-E5CA-42AA-85DE-7900002F2DE1}">
      <dgm:prSet/>
      <dgm:spPr/>
      <dgm:t>
        <a:bodyPr/>
        <a:lstStyle/>
        <a:p>
          <a:endParaRPr lang="en-US"/>
        </a:p>
      </dgm:t>
    </dgm:pt>
    <dgm:pt modelId="{6BA3E5AF-B24E-4C59-AD20-3A93E27C592A}" type="pres">
      <dgm:prSet presAssocID="{1FB9BD03-840D-4411-BC0D-F893FDD57F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EC650-8A05-4486-9630-A286B26ACEDF}" type="pres">
      <dgm:prSet presAssocID="{1FB9BD03-840D-4411-BC0D-F893FDD57F19}" presName="cycle" presStyleCnt="0"/>
      <dgm:spPr/>
    </dgm:pt>
    <dgm:pt modelId="{C8DA8439-5CE5-4D29-B341-7D40D19482A8}" type="pres">
      <dgm:prSet presAssocID="{C17C608E-CF1B-4C37-932B-A071F51B225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DFEC-A079-455E-BE22-CE85E794A89B}" type="pres">
      <dgm:prSet presAssocID="{11EC3A2C-9978-4B76-B7C0-895D6BC55A4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361FC38-1940-4A57-9B42-6ACC3ACD4242}" type="pres">
      <dgm:prSet presAssocID="{7F523E9B-4022-46DB-BB81-27355300F83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C2DE-1369-4160-A008-D1E593EE9BFA}" type="pres">
      <dgm:prSet presAssocID="{4B8F9FB8-DA1C-48FE-97EC-6A3D8D0E39C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88C01-7AA8-45F3-8C5D-1F2FE93150C2}" type="pres">
      <dgm:prSet presAssocID="{2733B6ED-9FE8-4FBB-9AE9-54D6783A994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E64C8-E603-4007-9C01-C1C3ECE98F46}" type="pres">
      <dgm:prSet presAssocID="{27DECBD6-C1E4-418D-8FB5-1CBC756F6DD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98DC1-5604-4A4B-AFC9-3B837A3B203D}" type="presOf" srcId="{2733B6ED-9FE8-4FBB-9AE9-54D6783A9944}" destId="{BBA88C01-7AA8-45F3-8C5D-1F2FE93150C2}" srcOrd="0" destOrd="0" presId="urn:microsoft.com/office/officeart/2005/8/layout/cycle3"/>
    <dgm:cxn modelId="{AF8094F3-4FC6-434A-9C97-4203093B0275}" type="presOf" srcId="{C17C608E-CF1B-4C37-932B-A071F51B225E}" destId="{C8DA8439-5CE5-4D29-B341-7D40D19482A8}" srcOrd="0" destOrd="0" presId="urn:microsoft.com/office/officeart/2005/8/layout/cycle3"/>
    <dgm:cxn modelId="{F5CB2E81-E000-4774-857A-E6223917623A}" srcId="{1FB9BD03-840D-4411-BC0D-F893FDD57F19}" destId="{C17C608E-CF1B-4C37-932B-A071F51B225E}" srcOrd="0" destOrd="0" parTransId="{1E5333E0-B6DF-4294-B537-51A515A5DB50}" sibTransId="{11EC3A2C-9978-4B76-B7C0-895D6BC55A4A}"/>
    <dgm:cxn modelId="{380604E0-E5CA-42AA-85DE-7900002F2DE1}" srcId="{1FB9BD03-840D-4411-BC0D-F893FDD57F19}" destId="{27DECBD6-C1E4-418D-8FB5-1CBC756F6DD8}" srcOrd="4" destOrd="0" parTransId="{027C7067-D8D9-42AE-AFDD-9929F75D7E53}" sibTransId="{80DC831B-2070-462D-9346-4A2CB6C7E785}"/>
    <dgm:cxn modelId="{23842FF3-D444-42FF-8749-9E86753C5D00}" type="presOf" srcId="{27DECBD6-C1E4-418D-8FB5-1CBC756F6DD8}" destId="{C7AE64C8-E603-4007-9C01-C1C3ECE98F46}" srcOrd="0" destOrd="0" presId="urn:microsoft.com/office/officeart/2005/8/layout/cycle3"/>
    <dgm:cxn modelId="{3DF13957-517B-4A2A-835D-43F788207E48}" srcId="{1FB9BD03-840D-4411-BC0D-F893FDD57F19}" destId="{2733B6ED-9FE8-4FBB-9AE9-54D6783A9944}" srcOrd="3" destOrd="0" parTransId="{E438A7A3-C61D-42AD-BC8D-B93CC115630D}" sibTransId="{12063C45-CE48-4D55-9E4B-0DDCC9D6489D}"/>
    <dgm:cxn modelId="{0F5130D5-1A62-44EC-8AAA-D253510017E9}" type="presOf" srcId="{7F523E9B-4022-46DB-BB81-27355300F835}" destId="{B361FC38-1940-4A57-9B42-6ACC3ACD4242}" srcOrd="0" destOrd="0" presId="urn:microsoft.com/office/officeart/2005/8/layout/cycle3"/>
    <dgm:cxn modelId="{3B1363BB-C0BE-4BBF-8BB7-1F6520AAEB6E}" type="presOf" srcId="{4B8F9FB8-DA1C-48FE-97EC-6A3D8D0E39C2}" destId="{EFC9C2DE-1369-4160-A008-D1E593EE9BFA}" srcOrd="0" destOrd="0" presId="urn:microsoft.com/office/officeart/2005/8/layout/cycle3"/>
    <dgm:cxn modelId="{F1137D71-4427-46A6-BF11-7C8F5E411E06}" type="presOf" srcId="{11EC3A2C-9978-4B76-B7C0-895D6BC55A4A}" destId="{1ED5DFEC-A079-455E-BE22-CE85E794A89B}" srcOrd="0" destOrd="0" presId="urn:microsoft.com/office/officeart/2005/8/layout/cycle3"/>
    <dgm:cxn modelId="{61CA1605-221F-4C5B-971D-1EAE896721FA}" type="presOf" srcId="{1FB9BD03-840D-4411-BC0D-F893FDD57F19}" destId="{6BA3E5AF-B24E-4C59-AD20-3A93E27C592A}" srcOrd="0" destOrd="0" presId="urn:microsoft.com/office/officeart/2005/8/layout/cycle3"/>
    <dgm:cxn modelId="{609E5909-2AAC-4979-B7D9-6D7A057BF5A7}" srcId="{1FB9BD03-840D-4411-BC0D-F893FDD57F19}" destId="{7F523E9B-4022-46DB-BB81-27355300F835}" srcOrd="1" destOrd="0" parTransId="{12B36FB5-8D38-47A2-ABC4-399728019CBC}" sibTransId="{9E3592A9-223B-42A9-A64C-2BC2439D2D71}"/>
    <dgm:cxn modelId="{493B127D-988B-4A77-A254-3D0A029471C8}" srcId="{1FB9BD03-840D-4411-BC0D-F893FDD57F19}" destId="{4B8F9FB8-DA1C-48FE-97EC-6A3D8D0E39C2}" srcOrd="2" destOrd="0" parTransId="{17E6773A-20B9-46D7-925D-02E4171203BF}" sibTransId="{B767C6D0-5E99-4299-B3DB-767547DD0958}"/>
    <dgm:cxn modelId="{1AFFBE3B-C002-4079-B93D-1865E8540437}" type="presParOf" srcId="{6BA3E5AF-B24E-4C59-AD20-3A93E27C592A}" destId="{9FDEC650-8A05-4486-9630-A286B26ACEDF}" srcOrd="0" destOrd="0" presId="urn:microsoft.com/office/officeart/2005/8/layout/cycle3"/>
    <dgm:cxn modelId="{AB921E1F-DE14-44F0-A66E-99A770C7E805}" type="presParOf" srcId="{9FDEC650-8A05-4486-9630-A286B26ACEDF}" destId="{C8DA8439-5CE5-4D29-B341-7D40D19482A8}" srcOrd="0" destOrd="0" presId="urn:microsoft.com/office/officeart/2005/8/layout/cycle3"/>
    <dgm:cxn modelId="{E68C4080-8A41-4F9D-BF20-B20E6FB1A3FC}" type="presParOf" srcId="{9FDEC650-8A05-4486-9630-A286B26ACEDF}" destId="{1ED5DFEC-A079-455E-BE22-CE85E794A89B}" srcOrd="1" destOrd="0" presId="urn:microsoft.com/office/officeart/2005/8/layout/cycle3"/>
    <dgm:cxn modelId="{990B584F-370E-43AA-AECA-E7857610AC90}" type="presParOf" srcId="{9FDEC650-8A05-4486-9630-A286B26ACEDF}" destId="{B361FC38-1940-4A57-9B42-6ACC3ACD4242}" srcOrd="2" destOrd="0" presId="urn:microsoft.com/office/officeart/2005/8/layout/cycle3"/>
    <dgm:cxn modelId="{4F21E907-904D-4328-BCE3-3C3DB7355A1D}" type="presParOf" srcId="{9FDEC650-8A05-4486-9630-A286B26ACEDF}" destId="{EFC9C2DE-1369-4160-A008-D1E593EE9BFA}" srcOrd="3" destOrd="0" presId="urn:microsoft.com/office/officeart/2005/8/layout/cycle3"/>
    <dgm:cxn modelId="{DF586EEB-B40D-49C1-AD09-B8D3289A6C84}" type="presParOf" srcId="{9FDEC650-8A05-4486-9630-A286B26ACEDF}" destId="{BBA88C01-7AA8-45F3-8C5D-1F2FE93150C2}" srcOrd="4" destOrd="0" presId="urn:microsoft.com/office/officeart/2005/8/layout/cycle3"/>
    <dgm:cxn modelId="{1A26FDD0-CCCF-473B-9304-74FA1DB3136F}" type="presParOf" srcId="{9FDEC650-8A05-4486-9630-A286B26ACEDF}" destId="{C7AE64C8-E603-4007-9C01-C1C3ECE98F4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D39DA-47AD-4723-98D7-47B1E9E01E5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881098B-86F7-41C0-BC3D-28240124EAFB}">
      <dgm:prSet phldrT="[Text]" custT="1"/>
      <dgm:spPr/>
      <dgm:t>
        <a:bodyPr/>
        <a:lstStyle/>
        <a:p>
          <a:r>
            <a:rPr lang="en-US" sz="2300" b="1" dirty="0" smtClean="0">
              <a:latin typeface="Goudy Old Style" panose="02020502050305020303" pitchFamily="18" charset="0"/>
            </a:rPr>
            <a:t>I am standing before Allah SWT! Shouldn’t I be mentally alert and present?</a:t>
          </a:r>
          <a:endParaRPr lang="en-US" sz="2300" b="1" dirty="0">
            <a:latin typeface="Goudy Old Style" panose="02020502050305020303" pitchFamily="18" charset="0"/>
          </a:endParaRPr>
        </a:p>
      </dgm:t>
    </dgm:pt>
    <dgm:pt modelId="{9E0A22BA-4E36-4A31-9774-C755E70AB4DC}" type="parTrans" cxnId="{CEC73773-731A-46D5-89AC-31E2E9E4B26E}">
      <dgm:prSet/>
      <dgm:spPr/>
      <dgm:t>
        <a:bodyPr/>
        <a:lstStyle/>
        <a:p>
          <a:endParaRPr lang="en-US"/>
        </a:p>
      </dgm:t>
    </dgm:pt>
    <dgm:pt modelId="{512BF8A7-DFD7-426D-932E-5C6135CECB73}" type="sibTrans" cxnId="{CEC73773-731A-46D5-89AC-31E2E9E4B26E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591EA9A8-14FF-4A0A-AB6F-5735BBB47912}">
      <dgm:prSet phldrT="[Text]" custT="1"/>
      <dgm:spPr/>
      <dgm:t>
        <a:bodyPr/>
        <a:lstStyle/>
        <a:p>
          <a:r>
            <a:rPr lang="en-US" sz="2300" b="1" dirty="0" smtClean="0">
              <a:latin typeface="Goudy Old Style" panose="02020502050305020303" pitchFamily="18" charset="0"/>
            </a:rPr>
            <a:t>I could be performing my last </a:t>
          </a:r>
          <a:r>
            <a:rPr lang="en-US" sz="2300" b="1" i="0" dirty="0" smtClean="0">
              <a:latin typeface="Goudy Old Style" panose="02020502050305020303" pitchFamily="18" charset="0"/>
            </a:rPr>
            <a:t>Salah</a:t>
          </a:r>
          <a:endParaRPr lang="en-US" sz="2300" b="1" i="0" dirty="0">
            <a:latin typeface="Goudy Old Style" panose="02020502050305020303" pitchFamily="18" charset="0"/>
          </a:endParaRPr>
        </a:p>
      </dgm:t>
    </dgm:pt>
    <dgm:pt modelId="{36044A09-BB2D-488E-9F14-F10089DEA6AB}" type="parTrans" cxnId="{9BCAB803-57E4-4026-9831-7F1C69EF79E3}">
      <dgm:prSet/>
      <dgm:spPr/>
      <dgm:t>
        <a:bodyPr/>
        <a:lstStyle/>
        <a:p>
          <a:endParaRPr lang="en-US"/>
        </a:p>
      </dgm:t>
    </dgm:pt>
    <dgm:pt modelId="{54D33570-9EDF-4B7F-BE29-49EFC36B6777}" type="sibTrans" cxnId="{9BCAB803-57E4-4026-9831-7F1C69EF79E3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F316F2C5-502E-49E6-BDFA-676BDEC93252}">
      <dgm:prSet phldrT="[Text]" custT="1"/>
      <dgm:spPr/>
      <dgm:t>
        <a:bodyPr/>
        <a:lstStyle/>
        <a:p>
          <a:r>
            <a:rPr lang="en-US" sz="2400" b="1" dirty="0" smtClean="0">
              <a:latin typeface="Goudy Old Style" panose="02020502050305020303" pitchFamily="18" charset="0"/>
            </a:rPr>
            <a:t>Know and feel Allah SWT is watching you</a:t>
          </a:r>
          <a:endParaRPr lang="en-US" sz="2400" b="1" dirty="0">
            <a:latin typeface="Goudy Old Style" panose="02020502050305020303" pitchFamily="18" charset="0"/>
          </a:endParaRPr>
        </a:p>
      </dgm:t>
    </dgm:pt>
    <dgm:pt modelId="{FF5FA377-2228-4B4C-A46B-DAAAA53E3C85}" type="parTrans" cxnId="{661059BD-D3FE-430D-ACAF-CC56041E1488}">
      <dgm:prSet/>
      <dgm:spPr/>
      <dgm:t>
        <a:bodyPr/>
        <a:lstStyle/>
        <a:p>
          <a:endParaRPr lang="en-US"/>
        </a:p>
      </dgm:t>
    </dgm:pt>
    <dgm:pt modelId="{FA72DDD7-5015-4BDC-9FBA-409B270F6D97}" type="sibTrans" cxnId="{661059BD-D3FE-430D-ACAF-CC56041E1488}">
      <dgm:prSet/>
      <dgm:spPr>
        <a:solidFill>
          <a:schemeClr val="bg2"/>
        </a:solidFill>
      </dgm:spPr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831C765-EFF0-46EA-8DCE-A6382F1A1794}" type="pres">
      <dgm:prSet presAssocID="{25BD39DA-47AD-4723-98D7-47B1E9E01E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9747BC3-587E-49BD-A214-8A46ADE5F36C}" type="pres">
      <dgm:prSet presAssocID="{F881098B-86F7-41C0-BC3D-28240124EAFB}" presName="gear1" presStyleLbl="node1" presStyleIdx="0" presStyleCnt="3" custAng="21256136" custLinFactNeighborX="-1014" custLinFactNeighborY="6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FA9D8-0DB3-4A29-A543-87999F53121C}" type="pres">
      <dgm:prSet presAssocID="{F881098B-86F7-41C0-BC3D-28240124EAFB}" presName="gear1srcNode" presStyleLbl="node1" presStyleIdx="0" presStyleCnt="3"/>
      <dgm:spPr/>
      <dgm:t>
        <a:bodyPr/>
        <a:lstStyle/>
        <a:p>
          <a:endParaRPr lang="en-US"/>
        </a:p>
      </dgm:t>
    </dgm:pt>
    <dgm:pt modelId="{3DF8381C-019A-41E2-A2FA-FCB59E24CE71}" type="pres">
      <dgm:prSet presAssocID="{F881098B-86F7-41C0-BC3D-28240124EAFB}" presName="gear1dstNode" presStyleLbl="node1" presStyleIdx="0" presStyleCnt="3"/>
      <dgm:spPr/>
      <dgm:t>
        <a:bodyPr/>
        <a:lstStyle/>
        <a:p>
          <a:endParaRPr lang="en-US"/>
        </a:p>
      </dgm:t>
    </dgm:pt>
    <dgm:pt modelId="{49A07F21-C0E1-42D3-8341-036D49112A6D}" type="pres">
      <dgm:prSet presAssocID="{591EA9A8-14FF-4A0A-AB6F-5735BBB47912}" presName="gear2" presStyleLbl="node1" presStyleIdx="1" presStyleCnt="3" custScaleX="113368" custScaleY="103684" custLinFactNeighborX="-6041" custLinFactNeighborY="9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38962-9501-4769-B9EF-F1CD1B51CF40}" type="pres">
      <dgm:prSet presAssocID="{591EA9A8-14FF-4A0A-AB6F-5735BBB47912}" presName="gear2srcNode" presStyleLbl="node1" presStyleIdx="1" presStyleCnt="3"/>
      <dgm:spPr/>
      <dgm:t>
        <a:bodyPr/>
        <a:lstStyle/>
        <a:p>
          <a:endParaRPr lang="en-US"/>
        </a:p>
      </dgm:t>
    </dgm:pt>
    <dgm:pt modelId="{9896C2FB-10B7-4929-8832-F6001A9433DA}" type="pres">
      <dgm:prSet presAssocID="{591EA9A8-14FF-4A0A-AB6F-5735BBB47912}" presName="gear2dstNode" presStyleLbl="node1" presStyleIdx="1" presStyleCnt="3"/>
      <dgm:spPr/>
      <dgm:t>
        <a:bodyPr/>
        <a:lstStyle/>
        <a:p>
          <a:endParaRPr lang="en-US"/>
        </a:p>
      </dgm:t>
    </dgm:pt>
    <dgm:pt modelId="{5885661D-FDC2-40E7-9C45-CFB756B2C6E0}" type="pres">
      <dgm:prSet presAssocID="{F316F2C5-502E-49E6-BDFA-676BDEC93252}" presName="gear3" presStyleLbl="node1" presStyleIdx="2" presStyleCnt="3" custScaleX="127671" custScaleY="121594"/>
      <dgm:spPr/>
      <dgm:t>
        <a:bodyPr/>
        <a:lstStyle/>
        <a:p>
          <a:endParaRPr lang="en-US"/>
        </a:p>
      </dgm:t>
    </dgm:pt>
    <dgm:pt modelId="{60557F71-B4A1-4C1E-86FA-FCEE4D7953BA}" type="pres">
      <dgm:prSet presAssocID="{F316F2C5-502E-49E6-BDFA-676BDEC932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AF865-1EB6-4CB5-B6AA-1C7E9E23E60D}" type="pres">
      <dgm:prSet presAssocID="{F316F2C5-502E-49E6-BDFA-676BDEC93252}" presName="gear3srcNode" presStyleLbl="node1" presStyleIdx="2" presStyleCnt="3"/>
      <dgm:spPr/>
      <dgm:t>
        <a:bodyPr/>
        <a:lstStyle/>
        <a:p>
          <a:endParaRPr lang="en-US"/>
        </a:p>
      </dgm:t>
    </dgm:pt>
    <dgm:pt modelId="{829CE5B2-A5AE-4397-9C6A-AAC47FCBB190}" type="pres">
      <dgm:prSet presAssocID="{F316F2C5-502E-49E6-BDFA-676BDEC93252}" presName="gear3dstNode" presStyleLbl="node1" presStyleIdx="2" presStyleCnt="3"/>
      <dgm:spPr/>
      <dgm:t>
        <a:bodyPr/>
        <a:lstStyle/>
        <a:p>
          <a:endParaRPr lang="en-US"/>
        </a:p>
      </dgm:t>
    </dgm:pt>
    <dgm:pt modelId="{B2AED925-E743-4248-AD36-215ACBACB5B2}" type="pres">
      <dgm:prSet presAssocID="{512BF8A7-DFD7-426D-932E-5C6135CECB7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A527AE5-647A-4729-86C4-F242CFFA470D}" type="pres">
      <dgm:prSet presAssocID="{54D33570-9EDF-4B7F-BE29-49EFC36B6777}" presName="connector2" presStyleLbl="sibTrans2D1" presStyleIdx="1" presStyleCnt="3" custLinFactNeighborX="-6541" custLinFactNeighborY="-2544"/>
      <dgm:spPr/>
      <dgm:t>
        <a:bodyPr/>
        <a:lstStyle/>
        <a:p>
          <a:endParaRPr lang="en-US"/>
        </a:p>
      </dgm:t>
    </dgm:pt>
    <dgm:pt modelId="{37C15E50-AF83-4529-B65E-7A9EE5AB8AB1}" type="pres">
      <dgm:prSet presAssocID="{FA72DDD7-5015-4BDC-9FBA-409B270F6D97}" presName="connector3" presStyleLbl="sibTrans2D1" presStyleIdx="2" presStyleCnt="3" custLinFactNeighborX="-7414" custLinFactNeighborY="-1927"/>
      <dgm:spPr/>
      <dgm:t>
        <a:bodyPr/>
        <a:lstStyle/>
        <a:p>
          <a:endParaRPr lang="en-US"/>
        </a:p>
      </dgm:t>
    </dgm:pt>
  </dgm:ptLst>
  <dgm:cxnLst>
    <dgm:cxn modelId="{FC7944FB-8C03-4A94-A727-B20245B3DDF5}" type="presOf" srcId="{F316F2C5-502E-49E6-BDFA-676BDEC93252}" destId="{8D0AF865-1EB6-4CB5-B6AA-1C7E9E23E60D}" srcOrd="2" destOrd="0" presId="urn:microsoft.com/office/officeart/2005/8/layout/gear1"/>
    <dgm:cxn modelId="{560ECF66-154A-4816-8407-491620F66A56}" type="presOf" srcId="{591EA9A8-14FF-4A0A-AB6F-5735BBB47912}" destId="{49A07F21-C0E1-42D3-8341-036D49112A6D}" srcOrd="0" destOrd="0" presId="urn:microsoft.com/office/officeart/2005/8/layout/gear1"/>
    <dgm:cxn modelId="{EB5AEB91-0047-404E-9699-6C73F3B8EE2F}" type="presOf" srcId="{25BD39DA-47AD-4723-98D7-47B1E9E01E59}" destId="{1831C765-EFF0-46EA-8DCE-A6382F1A1794}" srcOrd="0" destOrd="0" presId="urn:microsoft.com/office/officeart/2005/8/layout/gear1"/>
    <dgm:cxn modelId="{4A873B5A-B09A-4617-BBF5-ECC17B98F600}" type="presOf" srcId="{591EA9A8-14FF-4A0A-AB6F-5735BBB47912}" destId="{44638962-9501-4769-B9EF-F1CD1B51CF40}" srcOrd="1" destOrd="0" presId="urn:microsoft.com/office/officeart/2005/8/layout/gear1"/>
    <dgm:cxn modelId="{42302474-9243-4EC2-989E-976BFD5DC5FA}" type="presOf" srcId="{F316F2C5-502E-49E6-BDFA-676BDEC93252}" destId="{5885661D-FDC2-40E7-9C45-CFB756B2C6E0}" srcOrd="0" destOrd="0" presId="urn:microsoft.com/office/officeart/2005/8/layout/gear1"/>
    <dgm:cxn modelId="{35AE65C7-C7DC-452D-9106-9B612D3DCD8A}" type="presOf" srcId="{512BF8A7-DFD7-426D-932E-5C6135CECB73}" destId="{B2AED925-E743-4248-AD36-215ACBACB5B2}" srcOrd="0" destOrd="0" presId="urn:microsoft.com/office/officeart/2005/8/layout/gear1"/>
    <dgm:cxn modelId="{216B2C40-4AAA-4D1E-85FE-EEF25E20481D}" type="presOf" srcId="{F881098B-86F7-41C0-BC3D-28240124EAFB}" destId="{3DF8381C-019A-41E2-A2FA-FCB59E24CE71}" srcOrd="2" destOrd="0" presId="urn:microsoft.com/office/officeart/2005/8/layout/gear1"/>
    <dgm:cxn modelId="{78CD645E-984A-45F5-8CBA-82711F784457}" type="presOf" srcId="{591EA9A8-14FF-4A0A-AB6F-5735BBB47912}" destId="{9896C2FB-10B7-4929-8832-F6001A9433DA}" srcOrd="2" destOrd="0" presId="urn:microsoft.com/office/officeart/2005/8/layout/gear1"/>
    <dgm:cxn modelId="{CEC73773-731A-46D5-89AC-31E2E9E4B26E}" srcId="{25BD39DA-47AD-4723-98D7-47B1E9E01E59}" destId="{F881098B-86F7-41C0-BC3D-28240124EAFB}" srcOrd="0" destOrd="0" parTransId="{9E0A22BA-4E36-4A31-9774-C755E70AB4DC}" sibTransId="{512BF8A7-DFD7-426D-932E-5C6135CECB73}"/>
    <dgm:cxn modelId="{4F847664-67FF-4301-8D09-B7A213E3582B}" type="presOf" srcId="{F316F2C5-502E-49E6-BDFA-676BDEC93252}" destId="{829CE5B2-A5AE-4397-9C6A-AAC47FCBB190}" srcOrd="3" destOrd="0" presId="urn:microsoft.com/office/officeart/2005/8/layout/gear1"/>
    <dgm:cxn modelId="{8003DBDE-191B-4096-8CDA-24FD7BD6A1F6}" type="presOf" srcId="{54D33570-9EDF-4B7F-BE29-49EFC36B6777}" destId="{FA527AE5-647A-4729-86C4-F242CFFA470D}" srcOrd="0" destOrd="0" presId="urn:microsoft.com/office/officeart/2005/8/layout/gear1"/>
    <dgm:cxn modelId="{9BCAB803-57E4-4026-9831-7F1C69EF79E3}" srcId="{25BD39DA-47AD-4723-98D7-47B1E9E01E59}" destId="{591EA9A8-14FF-4A0A-AB6F-5735BBB47912}" srcOrd="1" destOrd="0" parTransId="{36044A09-BB2D-488E-9F14-F10089DEA6AB}" sibTransId="{54D33570-9EDF-4B7F-BE29-49EFC36B6777}"/>
    <dgm:cxn modelId="{3094EB70-BDE0-4259-8AD8-A1F3534F6EE1}" type="presOf" srcId="{F316F2C5-502E-49E6-BDFA-676BDEC93252}" destId="{60557F71-B4A1-4C1E-86FA-FCEE4D7953BA}" srcOrd="1" destOrd="0" presId="urn:microsoft.com/office/officeart/2005/8/layout/gear1"/>
    <dgm:cxn modelId="{1A203F68-2606-41E9-9B26-0D6D37B788C7}" type="presOf" srcId="{FA72DDD7-5015-4BDC-9FBA-409B270F6D97}" destId="{37C15E50-AF83-4529-B65E-7A9EE5AB8AB1}" srcOrd="0" destOrd="0" presId="urn:microsoft.com/office/officeart/2005/8/layout/gear1"/>
    <dgm:cxn modelId="{661059BD-D3FE-430D-ACAF-CC56041E1488}" srcId="{25BD39DA-47AD-4723-98D7-47B1E9E01E59}" destId="{F316F2C5-502E-49E6-BDFA-676BDEC93252}" srcOrd="2" destOrd="0" parTransId="{FF5FA377-2228-4B4C-A46B-DAAAA53E3C85}" sibTransId="{FA72DDD7-5015-4BDC-9FBA-409B270F6D97}"/>
    <dgm:cxn modelId="{8270B3FE-76F1-45E7-8DCF-CA45E5F8912E}" type="presOf" srcId="{F881098B-86F7-41C0-BC3D-28240124EAFB}" destId="{E9747BC3-587E-49BD-A214-8A46ADE5F36C}" srcOrd="0" destOrd="0" presId="urn:microsoft.com/office/officeart/2005/8/layout/gear1"/>
    <dgm:cxn modelId="{25188A58-839A-4B40-8AE8-1DAF73D0299A}" type="presOf" srcId="{F881098B-86F7-41C0-BC3D-28240124EAFB}" destId="{568FA9D8-0DB3-4A29-A543-87999F53121C}" srcOrd="1" destOrd="0" presId="urn:microsoft.com/office/officeart/2005/8/layout/gear1"/>
    <dgm:cxn modelId="{0B9DBE82-D8A4-4509-9F33-DDF7E3C94EEC}" type="presParOf" srcId="{1831C765-EFF0-46EA-8DCE-A6382F1A1794}" destId="{E9747BC3-587E-49BD-A214-8A46ADE5F36C}" srcOrd="0" destOrd="0" presId="urn:microsoft.com/office/officeart/2005/8/layout/gear1"/>
    <dgm:cxn modelId="{E5E8CEB8-D485-4429-B936-E34448826363}" type="presParOf" srcId="{1831C765-EFF0-46EA-8DCE-A6382F1A1794}" destId="{568FA9D8-0DB3-4A29-A543-87999F53121C}" srcOrd="1" destOrd="0" presId="urn:microsoft.com/office/officeart/2005/8/layout/gear1"/>
    <dgm:cxn modelId="{FB0971D1-CA38-400E-8DF1-13A40FA6FD46}" type="presParOf" srcId="{1831C765-EFF0-46EA-8DCE-A6382F1A1794}" destId="{3DF8381C-019A-41E2-A2FA-FCB59E24CE71}" srcOrd="2" destOrd="0" presId="urn:microsoft.com/office/officeart/2005/8/layout/gear1"/>
    <dgm:cxn modelId="{7698DB93-F4C4-43EE-9B50-922A4B325E2B}" type="presParOf" srcId="{1831C765-EFF0-46EA-8DCE-A6382F1A1794}" destId="{49A07F21-C0E1-42D3-8341-036D49112A6D}" srcOrd="3" destOrd="0" presId="urn:microsoft.com/office/officeart/2005/8/layout/gear1"/>
    <dgm:cxn modelId="{6CB85A32-F0D6-48B0-95D5-591092B6565E}" type="presParOf" srcId="{1831C765-EFF0-46EA-8DCE-A6382F1A1794}" destId="{44638962-9501-4769-B9EF-F1CD1B51CF40}" srcOrd="4" destOrd="0" presId="urn:microsoft.com/office/officeart/2005/8/layout/gear1"/>
    <dgm:cxn modelId="{22068C0D-4824-4A1B-BC8A-09BC3F1826AF}" type="presParOf" srcId="{1831C765-EFF0-46EA-8DCE-A6382F1A1794}" destId="{9896C2FB-10B7-4929-8832-F6001A9433DA}" srcOrd="5" destOrd="0" presId="urn:microsoft.com/office/officeart/2005/8/layout/gear1"/>
    <dgm:cxn modelId="{1BCB1AA6-6DDA-4440-A1FA-887C567E906B}" type="presParOf" srcId="{1831C765-EFF0-46EA-8DCE-A6382F1A1794}" destId="{5885661D-FDC2-40E7-9C45-CFB756B2C6E0}" srcOrd="6" destOrd="0" presId="urn:microsoft.com/office/officeart/2005/8/layout/gear1"/>
    <dgm:cxn modelId="{6417770A-24F2-4688-BCE7-AB9396166BFE}" type="presParOf" srcId="{1831C765-EFF0-46EA-8DCE-A6382F1A1794}" destId="{60557F71-B4A1-4C1E-86FA-FCEE4D7953BA}" srcOrd="7" destOrd="0" presId="urn:microsoft.com/office/officeart/2005/8/layout/gear1"/>
    <dgm:cxn modelId="{0AF02D79-DB33-4531-8B9C-D39765AF30DD}" type="presParOf" srcId="{1831C765-EFF0-46EA-8DCE-A6382F1A1794}" destId="{8D0AF865-1EB6-4CB5-B6AA-1C7E9E23E60D}" srcOrd="8" destOrd="0" presId="urn:microsoft.com/office/officeart/2005/8/layout/gear1"/>
    <dgm:cxn modelId="{E21A3366-BAC1-451D-8E1A-66A8F141CDA3}" type="presParOf" srcId="{1831C765-EFF0-46EA-8DCE-A6382F1A1794}" destId="{829CE5B2-A5AE-4397-9C6A-AAC47FCBB190}" srcOrd="9" destOrd="0" presId="urn:microsoft.com/office/officeart/2005/8/layout/gear1"/>
    <dgm:cxn modelId="{7B6F0F95-13A8-4DF0-A39B-A8FD39D0D09B}" type="presParOf" srcId="{1831C765-EFF0-46EA-8DCE-A6382F1A1794}" destId="{B2AED925-E743-4248-AD36-215ACBACB5B2}" srcOrd="10" destOrd="0" presId="urn:microsoft.com/office/officeart/2005/8/layout/gear1"/>
    <dgm:cxn modelId="{CE6C6653-3DD1-40BC-A861-BF644E5ED2D8}" type="presParOf" srcId="{1831C765-EFF0-46EA-8DCE-A6382F1A1794}" destId="{FA527AE5-647A-4729-86C4-F242CFFA470D}" srcOrd="11" destOrd="0" presId="urn:microsoft.com/office/officeart/2005/8/layout/gear1"/>
    <dgm:cxn modelId="{1A1A480C-F54B-459C-8B5E-6A891E655D9E}" type="presParOf" srcId="{1831C765-EFF0-46EA-8DCE-A6382F1A1794}" destId="{37C15E50-AF83-4529-B65E-7A9EE5AB8A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FDEC5-DBB8-4650-A554-62DE9499D739}">
      <dsp:nvSpPr>
        <dsp:cNvPr id="0" name=""/>
        <dsp:cNvSpPr/>
      </dsp:nvSpPr>
      <dsp:spPr>
        <a:xfrm>
          <a:off x="0" y="1083733"/>
          <a:ext cx="8128000" cy="3251200"/>
        </a:xfrm>
        <a:prstGeom prst="rightArrow">
          <a:avLst/>
        </a:prstGeom>
        <a:solidFill>
          <a:schemeClr val="bg2">
            <a:lumMod val="50000"/>
            <a:alpha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006C8-48C2-4E77-925D-5B20939511C4}">
      <dsp:nvSpPr>
        <dsp:cNvPr id="0" name=""/>
        <dsp:cNvSpPr/>
      </dsp:nvSpPr>
      <dsp:spPr>
        <a:xfrm>
          <a:off x="5356621" y="1896533"/>
          <a:ext cx="19585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Goudy Old Style" panose="02020502050305020303" pitchFamily="18" charset="0"/>
            </a:rPr>
            <a:t>5 times a day</a:t>
          </a:r>
          <a:endParaRPr lang="en-US" sz="3400" kern="1200" dirty="0">
            <a:latin typeface="Goudy Old Style" panose="02020502050305020303" pitchFamily="18" charset="0"/>
          </a:endParaRPr>
        </a:p>
      </dsp:txBody>
      <dsp:txXfrm>
        <a:off x="5356621" y="1896533"/>
        <a:ext cx="1958578" cy="1625600"/>
      </dsp:txXfrm>
    </dsp:sp>
    <dsp:sp modelId="{0120C6F8-738B-4938-9239-04C52D0C325D}">
      <dsp:nvSpPr>
        <dsp:cNvPr id="0" name=""/>
        <dsp:cNvSpPr/>
      </dsp:nvSpPr>
      <dsp:spPr>
        <a:xfrm>
          <a:off x="3006328" y="1896533"/>
          <a:ext cx="19585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Goudy Old Style" panose="02020502050305020303" pitchFamily="18" charset="0"/>
            </a:rPr>
            <a:t>Reduced to</a:t>
          </a:r>
          <a:endParaRPr lang="en-US" sz="3400" kern="1200" dirty="0">
            <a:latin typeface="Goudy Old Style" panose="02020502050305020303" pitchFamily="18" charset="0"/>
          </a:endParaRPr>
        </a:p>
      </dsp:txBody>
      <dsp:txXfrm>
        <a:off x="3006328" y="1896533"/>
        <a:ext cx="1958578" cy="1625600"/>
      </dsp:txXfrm>
    </dsp:sp>
    <dsp:sp modelId="{B9B3FF9B-0C06-45DA-8679-676E4A107D8C}">
      <dsp:nvSpPr>
        <dsp:cNvPr id="0" name=""/>
        <dsp:cNvSpPr/>
      </dsp:nvSpPr>
      <dsp:spPr>
        <a:xfrm>
          <a:off x="656034" y="1896533"/>
          <a:ext cx="19585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Goudy Old Style" panose="02020502050305020303" pitchFamily="18" charset="0"/>
            </a:rPr>
            <a:t>Salah 50 times a day</a:t>
          </a:r>
          <a:endParaRPr lang="en-US" sz="3400" kern="1200" dirty="0">
            <a:latin typeface="Goudy Old Style" panose="02020502050305020303" pitchFamily="18" charset="0"/>
          </a:endParaRPr>
        </a:p>
      </dsp:txBody>
      <dsp:txXfrm>
        <a:off x="656034" y="1896533"/>
        <a:ext cx="1958578" cy="162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5DFEC-A079-455E-BE22-CE85E794A89B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A8439-5CE5-4D29-B341-7D40D19482A8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Fajr</a:t>
          </a:r>
          <a:endParaRPr lang="en-US" sz="4600" kern="1200" dirty="0"/>
        </a:p>
      </dsp:txBody>
      <dsp:txXfrm>
        <a:off x="2861659" y="63980"/>
        <a:ext cx="2404681" cy="1140634"/>
      </dsp:txXfrm>
    </dsp:sp>
    <dsp:sp modelId="{B361FC38-1940-4A57-9B42-6ACC3ACD4242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Zuhr</a:t>
          </a:r>
          <a:endParaRPr lang="en-US" sz="4600" kern="1200" dirty="0"/>
        </a:p>
      </dsp:txBody>
      <dsp:txXfrm>
        <a:off x="5043480" y="1649166"/>
        <a:ext cx="2404681" cy="1140634"/>
      </dsp:txXfrm>
    </dsp:sp>
    <dsp:sp modelId="{EFC9C2DE-1369-4160-A008-D1E593EE9BFA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Asr</a:t>
          </a:r>
          <a:endParaRPr lang="en-US" sz="4600" kern="1200" dirty="0"/>
        </a:p>
      </dsp:txBody>
      <dsp:txXfrm>
        <a:off x="4210099" y="4214051"/>
        <a:ext cx="2404681" cy="1140634"/>
      </dsp:txXfrm>
    </dsp:sp>
    <dsp:sp modelId="{BBA88C01-7AA8-45F3-8C5D-1F2FE93150C2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Maghrib</a:t>
          </a:r>
          <a:endParaRPr lang="en-US" sz="4600" kern="1200" dirty="0"/>
        </a:p>
      </dsp:txBody>
      <dsp:txXfrm>
        <a:off x="1513219" y="4214051"/>
        <a:ext cx="2404681" cy="1140634"/>
      </dsp:txXfrm>
    </dsp:sp>
    <dsp:sp modelId="{C7AE64C8-E603-4007-9C01-C1C3ECE98F46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Isha</a:t>
          </a:r>
          <a:endParaRPr lang="en-US" sz="4600" kern="1200" dirty="0"/>
        </a:p>
      </dsp:txBody>
      <dsp:txXfrm>
        <a:off x="679837" y="1649166"/>
        <a:ext cx="2404681" cy="1140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47BC3-587E-49BD-A214-8A46ADE5F36C}">
      <dsp:nvSpPr>
        <dsp:cNvPr id="0" name=""/>
        <dsp:cNvSpPr/>
      </dsp:nvSpPr>
      <dsp:spPr>
        <a:xfrm rot="21256136">
          <a:off x="4212458" y="2944524"/>
          <a:ext cx="3382137" cy="338213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Goudy Old Style" panose="02020502050305020303" pitchFamily="18" charset="0"/>
            </a:rPr>
            <a:t>I am standing before Allah SWT! Shouldn’t I be mentally alert and present?</a:t>
          </a:r>
          <a:endParaRPr lang="en-US" sz="2300" b="1" kern="1200" dirty="0">
            <a:latin typeface="Goudy Old Style" panose="02020502050305020303" pitchFamily="18" charset="0"/>
          </a:endParaRPr>
        </a:p>
      </dsp:txBody>
      <dsp:txXfrm>
        <a:off x="4889465" y="3736921"/>
        <a:ext cx="2022217" cy="1738489"/>
      </dsp:txXfrm>
    </dsp:sp>
    <dsp:sp modelId="{49A07F21-C0E1-42D3-8341-036D49112A6D}">
      <dsp:nvSpPr>
        <dsp:cNvPr id="0" name=""/>
        <dsp:cNvSpPr/>
      </dsp:nvSpPr>
      <dsp:spPr>
        <a:xfrm>
          <a:off x="1965962" y="2310434"/>
          <a:ext cx="2788553" cy="255035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Goudy Old Style" panose="02020502050305020303" pitchFamily="18" charset="0"/>
            </a:rPr>
            <a:t>I could be performing my last </a:t>
          </a:r>
          <a:r>
            <a:rPr lang="en-US" sz="2300" b="1" i="0" kern="1200" dirty="0" smtClean="0">
              <a:latin typeface="Goudy Old Style" panose="02020502050305020303" pitchFamily="18" charset="0"/>
            </a:rPr>
            <a:t>Salah</a:t>
          </a:r>
          <a:endParaRPr lang="en-US" sz="2300" b="1" i="0" kern="1200" dirty="0">
            <a:latin typeface="Goudy Old Style" panose="02020502050305020303" pitchFamily="18" charset="0"/>
          </a:endParaRPr>
        </a:p>
      </dsp:txBody>
      <dsp:txXfrm>
        <a:off x="2642646" y="2956373"/>
        <a:ext cx="1435185" cy="1258474"/>
      </dsp:txXfrm>
    </dsp:sp>
    <dsp:sp modelId="{5885661D-FDC2-40E7-9C45-CFB756B2C6E0}">
      <dsp:nvSpPr>
        <dsp:cNvPr id="0" name=""/>
        <dsp:cNvSpPr/>
      </dsp:nvSpPr>
      <dsp:spPr>
        <a:xfrm rot="20700000">
          <a:off x="3296422" y="196760"/>
          <a:ext cx="3130528" cy="28768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Goudy Old Style" panose="02020502050305020303" pitchFamily="18" charset="0"/>
            </a:rPr>
            <a:t>Know and feel Allah SWT is watching you</a:t>
          </a:r>
          <a:endParaRPr lang="en-US" sz="2400" b="1" kern="1200" dirty="0">
            <a:latin typeface="Goudy Old Style" panose="02020502050305020303" pitchFamily="18" charset="0"/>
          </a:endParaRPr>
        </a:p>
      </dsp:txBody>
      <dsp:txXfrm rot="-20700000">
        <a:off x="3998085" y="812693"/>
        <a:ext cx="1727203" cy="1644990"/>
      </dsp:txXfrm>
    </dsp:sp>
    <dsp:sp modelId="{B2AED925-E743-4248-AD36-215ACBACB5B2}">
      <dsp:nvSpPr>
        <dsp:cNvPr id="0" name=""/>
        <dsp:cNvSpPr/>
      </dsp:nvSpPr>
      <dsp:spPr>
        <a:xfrm>
          <a:off x="4008706" y="2403571"/>
          <a:ext cx="4329135" cy="4329135"/>
        </a:xfrm>
        <a:prstGeom prst="circularArrow">
          <a:avLst>
            <a:gd name="adj1" fmla="val 4687"/>
            <a:gd name="adj2" fmla="val 299029"/>
            <a:gd name="adj3" fmla="val 2549078"/>
            <a:gd name="adj4" fmla="val 15792114"/>
            <a:gd name="adj5" fmla="val 546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27AE5-647A-4729-86C4-F242CFFA470D}">
      <dsp:nvSpPr>
        <dsp:cNvPr id="0" name=""/>
        <dsp:cNvSpPr/>
      </dsp:nvSpPr>
      <dsp:spPr>
        <a:xfrm>
          <a:off x="1637609" y="1494480"/>
          <a:ext cx="3145387" cy="31453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15E50-AF83-4529-B65E-7A9EE5AB8AB1}">
      <dsp:nvSpPr>
        <dsp:cNvPr id="0" name=""/>
        <dsp:cNvSpPr/>
      </dsp:nvSpPr>
      <dsp:spPr>
        <a:xfrm>
          <a:off x="2847764" y="-171462"/>
          <a:ext cx="3391361" cy="33913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*Change this verbiage to the language your school uses.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=""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1759286" y="1209299"/>
            <a:ext cx="8673427" cy="132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Goudy Old Style" panose="02020502050305020303" pitchFamily="18" charset="0"/>
                <a:cs typeface="Segoe UI" panose="020B0502040204020203" pitchFamily="34" charset="0"/>
              </a:rPr>
              <a:t>Why should we even bother?</a:t>
            </a:r>
            <a:endParaRPr lang="en-US" sz="4800" dirty="0">
              <a:latin typeface="Goudy Old Style" panose="02020502050305020303" pitchFamily="18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7908437" y="2007699"/>
            <a:ext cx="362631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1000" b="0" cap="none" spc="0" dirty="0" smtClean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Salah</a:t>
            </a:r>
            <a:endParaRPr lang="en-US" sz="11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29204" t="5748" r="29150" b="4424"/>
          <a:stretch/>
        </p:blipFill>
        <p:spPr>
          <a:xfrm>
            <a:off x="2034540" y="1550499"/>
            <a:ext cx="5196914" cy="5256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39090"/>
            <a:ext cx="6141720" cy="614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6259830" y="773043"/>
            <a:ext cx="55130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Weak foundation leads to toppling over of the entire structure</a:t>
            </a:r>
            <a:endParaRPr lang="en-US" sz="6000" b="0" cap="none" spc="0" dirty="0">
              <a:ln w="0"/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6403058" y="1021259"/>
            <a:ext cx="57889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فَوَيْلٌ لِّلْمُصَلِّينَ 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3942362" y="2993856"/>
            <a:ext cx="75958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الَّذِينَ هُمْ عَن صَلَاتِهِمْ سَاهُونَ </a:t>
            </a:r>
          </a:p>
          <a:p>
            <a:pPr algn="ctr"/>
            <a:endParaRPr lang="ar-AE" sz="1000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1845975"/>
            <a:ext cx="11607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“So, Woe to those performers of Salah,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84200" y="4122538"/>
            <a:ext cx="11607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w</a:t>
            </a:r>
            <a:r>
              <a:rPr lang="en-US" sz="4800" b="1" dirty="0" smtClean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ho are neglectful of their Salah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7123712" y="5603675"/>
            <a:ext cx="4414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Surah Al Maun, verses 4-5</a:t>
            </a:r>
            <a:endParaRPr lang="en-US" sz="2800" b="0" cap="none" spc="0" dirty="0">
              <a:ln w="0"/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>
                <a:latin typeface="Franklin Gothic Medium" panose="020B0603020102020204" pitchFamily="34" charset="0"/>
              </a:rPr>
              <a:t>How is my </a:t>
            </a:r>
            <a:r>
              <a:rPr lang="en-US" sz="6000" cap="none" dirty="0">
                <a:latin typeface="Franklin Gothic Medium" panose="020B0603020102020204" pitchFamily="34" charset="0"/>
              </a:rPr>
              <a:t>S</a:t>
            </a:r>
            <a:r>
              <a:rPr lang="en-US" sz="6000" cap="none" dirty="0" smtClean="0">
                <a:latin typeface="Franklin Gothic Medium" panose="020B0603020102020204" pitchFamily="34" charset="0"/>
              </a:rPr>
              <a:t>alah?</a:t>
            </a:r>
            <a:endParaRPr lang="en-US" sz="6000" cap="none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67" b="24834"/>
          <a:stretch/>
        </p:blipFill>
        <p:spPr>
          <a:xfrm>
            <a:off x="5897880" y="1552906"/>
            <a:ext cx="5787390" cy="473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02918" y="1712926"/>
            <a:ext cx="44663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1"/>
                </a:solidFill>
                <a:latin typeface="Goudy Old Style" panose="02020502050305020303" pitchFamily="18" charset="0"/>
              </a:rPr>
              <a:t>Skipping Salah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1"/>
                </a:solidFill>
                <a:latin typeface="Goudy Old Style" panose="02020502050305020303" pitchFamily="18" charset="0"/>
              </a:rPr>
              <a:t>Not saying Salah at its correct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1"/>
                </a:solidFill>
                <a:latin typeface="Goudy Old Style" panose="02020502050305020303" pitchFamily="18" charset="0"/>
              </a:rPr>
              <a:t>Rushing through Salah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1"/>
                </a:solidFill>
                <a:latin typeface="Goudy Old Style" panose="02020502050305020303" pitchFamily="18" charset="0"/>
              </a:rPr>
              <a:t>Half-heartedly performing Salah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cap="none" dirty="0" smtClean="0">
                <a:latin typeface="Franklin Gothic Medium" panose="020B0603020102020204" pitchFamily="34" charset="0"/>
              </a:rPr>
              <a:t>Is </a:t>
            </a:r>
            <a:r>
              <a:rPr lang="en-US" sz="5400" cap="none" dirty="0">
                <a:latin typeface="Franklin Gothic Medium" panose="020B0603020102020204" pitchFamily="34" charset="0"/>
              </a:rPr>
              <a:t>S</a:t>
            </a:r>
            <a:r>
              <a:rPr lang="en-US" sz="5400" cap="none" dirty="0" smtClean="0">
                <a:latin typeface="Franklin Gothic Medium" panose="020B0603020102020204" pitchFamily="34" charset="0"/>
              </a:rPr>
              <a:t>alah a mere obligation for you or something you're actually passionate about?</a:t>
            </a:r>
            <a:endParaRPr lang="en-US" sz="5400" cap="none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340"/>
          <a:stretch/>
        </p:blipFill>
        <p:spPr>
          <a:xfrm>
            <a:off x="6755131" y="1348739"/>
            <a:ext cx="5215982" cy="542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7101">
            <a:off x="187605" y="2609770"/>
            <a:ext cx="6222182" cy="37731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73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03270"/>
            <a:ext cx="12192000" cy="3634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384"/>
          <a:stretch/>
        </p:blipFill>
        <p:spPr>
          <a:xfrm>
            <a:off x="2181279" y="0"/>
            <a:ext cx="782736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30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66"/>
            <a:ext cx="4594860" cy="6653834"/>
          </a:xfrm>
        </p:spPr>
        <p:txBody>
          <a:bodyPr vert="wordArtVert">
            <a:normAutofit/>
          </a:bodyPr>
          <a:lstStyle/>
          <a:p>
            <a:r>
              <a:rPr lang="en-US" sz="5400" cap="none" dirty="0" smtClean="0">
                <a:latin typeface="Franklin Gothic Medium" panose="020B0603020102020204" pitchFamily="34" charset="0"/>
              </a:rPr>
              <a:t>Mindful </a:t>
            </a:r>
            <a:r>
              <a:rPr lang="en-US" sz="5400" cap="none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Salah</a:t>
            </a:r>
            <a:endParaRPr lang="en-US" sz="5400" i="1" cap="none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489870"/>
              </p:ext>
            </p:extLst>
          </p:nvPr>
        </p:nvGraphicFramePr>
        <p:xfrm>
          <a:off x="3348990" y="375616"/>
          <a:ext cx="9108440" cy="614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8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388" y="-185738"/>
            <a:ext cx="13820775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7916" y="771525"/>
            <a:ext cx="4945034" cy="5314950"/>
          </a:xfrm>
        </p:spPr>
        <p:txBody>
          <a:bodyPr vert="vert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#Change your mindset</a:t>
            </a:r>
            <a:endParaRPr lang="en-US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29" b="10076"/>
          <a:stretch/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29" y="731520"/>
            <a:ext cx="2037309" cy="5353302"/>
          </a:xfrm>
        </p:spPr>
        <p:txBody>
          <a:bodyPr vert="vert270"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#Mindfulness</a:t>
            </a:r>
            <a:endParaRPr lang="en-US" sz="6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491490"/>
            <a:ext cx="9511055" cy="61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896"/>
            <a:ext cx="5460771" cy="15087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#Prioritize Salah</a:t>
            </a:r>
            <a:endParaRPr lang="en-US" sz="44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88" r="14782"/>
          <a:stretch/>
        </p:blipFill>
        <p:spPr>
          <a:xfrm>
            <a:off x="4994910" y="0"/>
            <a:ext cx="71970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656"/>
            <a:ext cx="4994910" cy="50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18902" y="496389"/>
            <a:ext cx="4885509" cy="32657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7348944" y="757646"/>
            <a:ext cx="4499067" cy="3004456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8512" y="1327277"/>
            <a:ext cx="3278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oudy Old Style" panose="02020502050305020303" pitchFamily="18" charset="0"/>
              </a:rPr>
              <a:t>Why do we have to do it?</a:t>
            </a:r>
            <a:endParaRPr lang="en-US" sz="4400" dirty="0">
              <a:latin typeface="Goudy Old Style" panose="0202050205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1126" y="1744525"/>
            <a:ext cx="344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oudy Old Style" panose="02020502050305020303" pitchFamily="18" charset="0"/>
              </a:rPr>
              <a:t>Why so much?</a:t>
            </a:r>
            <a:endParaRPr lang="en-US" sz="4400" dirty="0">
              <a:latin typeface="Goudy Old Style" panose="020205020503050203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31475" y="3604715"/>
            <a:ext cx="4545872" cy="2535461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5022" y="4328434"/>
            <a:ext cx="3278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oudy Old Style" panose="02020502050305020303" pitchFamily="18" charset="0"/>
              </a:rPr>
              <a:t>What do I gain? </a:t>
            </a:r>
            <a:endParaRPr lang="en-US" sz="4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609" y="331470"/>
            <a:ext cx="4871949" cy="6275070"/>
          </a:xfrm>
        </p:spPr>
        <p:txBody>
          <a:bodyPr vert="vert"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#Know the meaning of the words</a:t>
            </a:r>
            <a:endParaRPr lang="en-US" sz="48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051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11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780" y="83127"/>
            <a:ext cx="6629401" cy="662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03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uds and Blue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D9FAC9F-7FB8-4F61-A789-4491865A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38903132"/>
              </p:ext>
            </p:extLst>
          </p:nvPr>
        </p:nvGraphicFramePr>
        <p:xfrm>
          <a:off x="895531" y="8111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613332" y="392148"/>
            <a:ext cx="1015663" cy="6256585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Significance of Salah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8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605776" y="559325"/>
            <a:ext cx="5490224" cy="8996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SAFE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194128" y="5842337"/>
            <a:ext cx="12128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My day centered around Salah</a:t>
            </a:r>
            <a:endParaRPr lang="en-US" sz="6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1981E862-C9BB-461B-A316-55B47F70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7007490"/>
              </p:ext>
            </p:extLst>
          </p:nvPr>
        </p:nvGraphicFramePr>
        <p:xfrm>
          <a:off x="2032000" y="3669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77238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Breakfast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914" y="122001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School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846" y="4128867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Tuition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7206" y="3333407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Lunch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427" y="412400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Swimming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7206" y="375953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Nap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354" y="4124008"/>
            <a:ext cx="240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Hang out with friends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705" y="140467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Dinner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0269" y="96502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Family time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0888" y="55021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Sleep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7705" y="347601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Goudy Old Style" panose="02020502050305020303" pitchFamily="18" charset="0"/>
              </a:rPr>
              <a:t>Shopping</a:t>
            </a:r>
            <a:endParaRPr lang="en-US" dirty="0">
              <a:solidFill>
                <a:schemeClr val="bg2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3580" y="0"/>
            <a:ext cx="64084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92B8B18-D453-437F-B56E-13FCFB766C70}"/>
              </a:ext>
            </a:extLst>
          </p:cNvPr>
          <p:cNvSpPr/>
          <p:nvPr/>
        </p:nvSpPr>
        <p:spPr>
          <a:xfrm>
            <a:off x="2388870" y="693152"/>
            <a:ext cx="6206490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Buraidah</a:t>
            </a:r>
            <a:r>
              <a:rPr lang="en-US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(RA) </a:t>
            </a:r>
            <a:r>
              <a:rPr lang="en-US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reported:</a:t>
            </a:r>
          </a:p>
          <a:p>
            <a:pPr algn="ctr"/>
            <a:r>
              <a:rPr lang="en-US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Messenger of Allah (</a:t>
            </a:r>
            <a:r>
              <a:rPr lang="ar-AE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ﷺ) </a:t>
            </a:r>
            <a:r>
              <a:rPr lang="en-US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said, </a:t>
            </a:r>
            <a:endParaRPr lang="en-US" dirty="0" smtClean="0">
              <a:ln w="0"/>
              <a:latin typeface="Franklin Gothic Medium" panose="020B06030201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400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"</a:t>
            </a:r>
            <a:r>
              <a:rPr lang="en-US" sz="4400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That which differentiates us from the disbelievers and hypocrites is our performance of </a:t>
            </a:r>
            <a:r>
              <a:rPr lang="en-US" sz="4400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Salah. </a:t>
            </a:r>
            <a:r>
              <a:rPr lang="en-US" sz="4400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He who abandons it, becomes a disbeliever</a:t>
            </a:r>
            <a:r>
              <a:rPr lang="en-US" sz="4400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."</a:t>
            </a:r>
            <a:endParaRPr lang="en-US" sz="4400" dirty="0">
              <a:ln w="0"/>
              <a:latin typeface="Franklin Gothic Medium" panose="020B0603020102020204" pitchFamily="34" charset="0"/>
              <a:cs typeface="Segoe UI" panose="020B0502040204020203" pitchFamily="34" charset="0"/>
            </a:endParaRPr>
          </a:p>
          <a:p>
            <a:pPr algn="r"/>
            <a:r>
              <a:rPr lang="en-US" dirty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[At-</a:t>
            </a:r>
            <a:r>
              <a:rPr lang="en-US" dirty="0" err="1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Tirmidhi</a:t>
            </a:r>
            <a:r>
              <a:rPr lang="en-US" dirty="0" smtClean="0">
                <a:ln w="0"/>
                <a:latin typeface="Franklin Gothic Medium" panose="020B0603020102020204" pitchFamily="34" charset="0"/>
                <a:cs typeface="Segoe UI" panose="020B0502040204020203" pitchFamily="34" charset="0"/>
              </a:rPr>
              <a:t>]</a:t>
            </a:r>
            <a:endParaRPr lang="en-US" dirty="0">
              <a:ln w="0"/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19F88BA3-6D77-4C74-B056-69F7908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18623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297180" y="1406892"/>
            <a:ext cx="37947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Don’t fall into Satan’s trap and repeat his </a:t>
            </a:r>
            <a:r>
              <a:rPr lang="en-US" sz="5400" dirty="0" smtClean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mistake</a:t>
            </a:r>
            <a:endParaRPr lang="en-US" sz="540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487E8867-E04F-45A1-BA34-0BE70ECA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13"/>
          <a:stretch/>
        </p:blipFill>
        <p:spPr>
          <a:xfrm>
            <a:off x="4288240" y="0"/>
            <a:ext cx="7621820" cy="6836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1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5992166" y="5663654"/>
            <a:ext cx="563214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chemeClr val="tx1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Surah Al </a:t>
            </a:r>
            <a:r>
              <a:rPr lang="en-US" sz="2400" cap="none" dirty="0" err="1" smtClean="0">
                <a:solidFill>
                  <a:schemeClr val="tx1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Muddathir</a:t>
            </a:r>
            <a:r>
              <a:rPr lang="en-US" sz="2400" cap="none" dirty="0" smtClean="0">
                <a:solidFill>
                  <a:schemeClr val="tx1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, verses 42-43 </a:t>
            </a:r>
            <a:endParaRPr lang="en-US" sz="2400" cap="none" dirty="0">
              <a:solidFill>
                <a:schemeClr val="tx1"/>
              </a:solidFill>
              <a:latin typeface="Goudy Old Style" panose="020205020503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594814" y="2238470"/>
            <a:ext cx="10633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“What has brought you to </a:t>
            </a:r>
            <a:r>
              <a:rPr lang="en-US" sz="4800" b="1" dirty="0" err="1" smtClean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Saqar</a:t>
            </a:r>
            <a:r>
              <a:rPr lang="en-US" sz="4800" b="1" dirty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 </a:t>
            </a:r>
            <a:r>
              <a:rPr lang="en-US" sz="4800" b="1" dirty="0" smtClean="0">
                <a:ln w="0"/>
                <a:solidFill>
                  <a:srgbClr val="FFC000"/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(Hell)?”</a:t>
            </a:r>
          </a:p>
          <a:p>
            <a:endParaRPr lang="en-US" sz="6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3238" y="987805"/>
            <a:ext cx="4511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مَا سَلَكَكُمْ فِي سَقَرَ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814" y="4551489"/>
            <a:ext cx="11029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Goudy Old Style" panose="02020502050305020303" pitchFamily="18" charset="0"/>
              </a:rPr>
              <a:t>They will say, “We were not among those who offered Salah,”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9696" y="3535826"/>
            <a:ext cx="5974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قَالُوا لَمْ نَكُ مِنَ الْمُصَلِّينَ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665786" y="2855302"/>
            <a:ext cx="511779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Just like your body needs food, </a:t>
            </a:r>
            <a:r>
              <a:rPr lang="en-US" sz="6600" b="1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your soul needs prayer</a:t>
            </a:r>
            <a:r>
              <a:rPr lang="en-US" sz="5400" cap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cs typeface="Segoe UI" panose="020B0502040204020203" pitchFamily="34" charset="0"/>
              </a:rPr>
              <a:t>; don’t starve yourself</a:t>
            </a:r>
            <a:endParaRPr lang="en-US" sz="5400" cap="none" dirty="0">
              <a:solidFill>
                <a:schemeClr val="bg2">
                  <a:lumMod val="60000"/>
                  <a:lumOff val="40000"/>
                </a:schemeClr>
              </a:solidFill>
              <a:latin typeface="Goudy Old Style" panose="02020502050305020303" pitchFamily="18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801" y="320040"/>
            <a:ext cx="6092189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174"/>
          <a:stretch/>
        </p:blipFill>
        <p:spPr>
          <a:xfrm>
            <a:off x="2640330" y="0"/>
            <a:ext cx="73347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81872" y="4343400"/>
            <a:ext cx="2316208" cy="32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 review of playground rules</Template>
  <TotalTime>0</TotalTime>
  <Words>333</Words>
  <Application>Microsoft Office PowerPoint</Application>
  <PresentationFormat>Widescreen</PresentationFormat>
  <Paragraphs>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Franklin Gothic Medium</vt:lpstr>
      <vt:lpstr>Goudy Old Style</vt:lpstr>
      <vt:lpstr>Segoe UI</vt:lpstr>
      <vt:lpstr>Times New Roman</vt:lpstr>
      <vt:lpstr>Wingdings</vt:lpstr>
      <vt:lpstr>Banded</vt:lpstr>
      <vt:lpstr>Slide 1</vt:lpstr>
      <vt:lpstr>PowerPoint Presentation</vt:lpstr>
      <vt:lpstr>Slide 3</vt:lpstr>
      <vt:lpstr>Slide 4</vt:lpstr>
      <vt:lpstr>Slide 5</vt:lpstr>
      <vt:lpstr>Slide 6</vt:lpstr>
      <vt:lpstr>Slide 7</vt:lpstr>
      <vt:lpstr>Slide 7</vt:lpstr>
      <vt:lpstr>Slide 7</vt:lpstr>
      <vt:lpstr>PowerPoint Presentation</vt:lpstr>
      <vt:lpstr>Slide 7</vt:lpstr>
      <vt:lpstr>How is my Salah?</vt:lpstr>
      <vt:lpstr>Is Salah a mere obligation for you or something you're actually passionate about?</vt:lpstr>
      <vt:lpstr>PowerPoint Presentation</vt:lpstr>
      <vt:lpstr>Mindful Salah</vt:lpstr>
      <vt:lpstr>PowerPoint Presentation</vt:lpstr>
      <vt:lpstr>#Change your mindset</vt:lpstr>
      <vt:lpstr>#Mindfulness</vt:lpstr>
      <vt:lpstr>#Prioritize Salah</vt:lpstr>
      <vt:lpstr>#Know the meaning of the words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2021-05-26T04:43:30Z</dcterms:created>
  <dcterms:modified xsi:type="dcterms:W3CDTF">2021-06-02T15:23:55Z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