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0" r:id="rId3"/>
    <p:sldId id="257" r:id="rId4"/>
    <p:sldId id="258" r:id="rId5"/>
    <p:sldId id="259" r:id="rId6"/>
    <p:sldId id="260" r:id="rId7"/>
    <p:sldId id="261" r:id="rId8"/>
    <p:sldId id="281" r:id="rId9"/>
    <p:sldId id="282"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8BD5F-F9A8-48A2-8CF8-351A1429AEB4}"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AA1F577A-5FBA-498A-BCBB-6A6E3D99817D}">
      <dgm:prSet phldrT="[Text]"/>
      <dgm:spPr/>
      <dgm:t>
        <a:bodyPr/>
        <a:lstStyle/>
        <a:p>
          <a:r>
            <a:rPr lang="en-US" dirty="0" smtClean="0"/>
            <a:t>Righteousness is:</a:t>
          </a:r>
          <a:endParaRPr lang="en-US" dirty="0"/>
        </a:p>
      </dgm:t>
    </dgm:pt>
    <dgm:pt modelId="{8AC85209-C932-4EAA-9D5C-8B12C5A69772}" type="parTrans" cxnId="{D30A6CAF-D944-4DAF-BB71-54B37EDAE7C0}">
      <dgm:prSet/>
      <dgm:spPr/>
      <dgm:t>
        <a:bodyPr/>
        <a:lstStyle/>
        <a:p>
          <a:endParaRPr lang="en-US"/>
        </a:p>
      </dgm:t>
    </dgm:pt>
    <dgm:pt modelId="{DFD21628-2DE3-4F9A-818D-D8732093F372}" type="sibTrans" cxnId="{D30A6CAF-D944-4DAF-BB71-54B37EDAE7C0}">
      <dgm:prSet/>
      <dgm:spPr/>
      <dgm:t>
        <a:bodyPr/>
        <a:lstStyle/>
        <a:p>
          <a:endParaRPr lang="en-US"/>
        </a:p>
      </dgm:t>
    </dgm:pt>
    <dgm:pt modelId="{32282C71-A85A-4952-828D-C914F56ECDAB}">
      <dgm:prSet phldrT="[Text]"/>
      <dgm:spPr/>
      <dgm:t>
        <a:bodyPr/>
        <a:lstStyle/>
        <a:p>
          <a:r>
            <a:rPr lang="en-US" dirty="0" smtClean="0"/>
            <a:t>Firm Belief on:</a:t>
          </a:r>
          <a:endParaRPr lang="en-US" dirty="0"/>
        </a:p>
      </dgm:t>
    </dgm:pt>
    <dgm:pt modelId="{3F8ADE63-EE82-43EF-A558-CF75CD3873C1}" type="parTrans" cxnId="{EC281D09-1BB8-4B8F-8017-2C15C7F71772}">
      <dgm:prSet/>
      <dgm:spPr/>
      <dgm:t>
        <a:bodyPr/>
        <a:lstStyle/>
        <a:p>
          <a:endParaRPr lang="en-US"/>
        </a:p>
      </dgm:t>
    </dgm:pt>
    <dgm:pt modelId="{3C93C599-3600-4857-AC6C-8A3DEAB3763E}" type="sibTrans" cxnId="{EC281D09-1BB8-4B8F-8017-2C15C7F71772}">
      <dgm:prSet/>
      <dgm:spPr/>
      <dgm:t>
        <a:bodyPr/>
        <a:lstStyle/>
        <a:p>
          <a:endParaRPr lang="en-US"/>
        </a:p>
      </dgm:t>
    </dgm:pt>
    <dgm:pt modelId="{691973D1-465D-4F37-B041-531681AEE740}">
      <dgm:prSet phldrT="[Text]"/>
      <dgm:spPr/>
      <dgm:t>
        <a:bodyPr/>
        <a:lstStyle/>
        <a:p>
          <a:r>
            <a:rPr lang="en-US" dirty="0" smtClean="0"/>
            <a:t>Spending what you love on: </a:t>
          </a:r>
          <a:endParaRPr lang="en-US" dirty="0"/>
        </a:p>
      </dgm:t>
    </dgm:pt>
    <dgm:pt modelId="{4CAC5B25-F3AA-488D-A15A-81C885296F5E}" type="parTrans" cxnId="{E67B05A4-A4D1-48D2-A324-8CBF30A59E34}">
      <dgm:prSet/>
      <dgm:spPr/>
      <dgm:t>
        <a:bodyPr/>
        <a:lstStyle/>
        <a:p>
          <a:endParaRPr lang="en-US"/>
        </a:p>
      </dgm:t>
    </dgm:pt>
    <dgm:pt modelId="{9E3C8408-0FC3-4EFD-9B28-DF3E78DD2609}" type="sibTrans" cxnId="{E67B05A4-A4D1-48D2-A324-8CBF30A59E34}">
      <dgm:prSet/>
      <dgm:spPr/>
      <dgm:t>
        <a:bodyPr/>
        <a:lstStyle/>
        <a:p>
          <a:endParaRPr lang="en-US"/>
        </a:p>
      </dgm:t>
    </dgm:pt>
    <dgm:pt modelId="{F682D3C7-DBA0-43A8-A800-8EA221547599}">
      <dgm:prSet phldrT="[Text]"/>
      <dgm:spPr/>
      <dgm:t>
        <a:bodyPr/>
        <a:lstStyle/>
        <a:p>
          <a:r>
            <a:rPr lang="en-US" dirty="0" smtClean="0"/>
            <a:t>Establishing </a:t>
          </a:r>
          <a:r>
            <a:rPr lang="en-US" dirty="0" err="1" smtClean="0"/>
            <a:t>salah</a:t>
          </a:r>
          <a:endParaRPr lang="en-US" dirty="0"/>
        </a:p>
      </dgm:t>
    </dgm:pt>
    <dgm:pt modelId="{04DCC02B-A449-447F-885F-F055FE9CFE56}" type="parTrans" cxnId="{70D594EA-6B97-4527-9775-A280333CEC56}">
      <dgm:prSet/>
      <dgm:spPr/>
      <dgm:t>
        <a:bodyPr/>
        <a:lstStyle/>
        <a:p>
          <a:endParaRPr lang="en-US"/>
        </a:p>
      </dgm:t>
    </dgm:pt>
    <dgm:pt modelId="{7EBC75CC-086C-47D3-91FD-78A13B718071}" type="sibTrans" cxnId="{70D594EA-6B97-4527-9775-A280333CEC56}">
      <dgm:prSet/>
      <dgm:spPr/>
      <dgm:t>
        <a:bodyPr/>
        <a:lstStyle/>
        <a:p>
          <a:endParaRPr lang="en-US"/>
        </a:p>
      </dgm:t>
    </dgm:pt>
    <dgm:pt modelId="{07C0B3A1-CDE4-423A-A8A7-A96C15D484DE}">
      <dgm:prSet/>
      <dgm:spPr/>
      <dgm:t>
        <a:bodyPr/>
        <a:lstStyle/>
        <a:p>
          <a:r>
            <a:rPr lang="en-US" dirty="0" smtClean="0"/>
            <a:t>Paying </a:t>
          </a:r>
          <a:r>
            <a:rPr lang="en-US" dirty="0" err="1" smtClean="0"/>
            <a:t>Zakah</a:t>
          </a:r>
          <a:endParaRPr lang="en-US" dirty="0"/>
        </a:p>
      </dgm:t>
    </dgm:pt>
    <dgm:pt modelId="{2FE48BA7-2355-41E6-9104-7250BD88EC6C}" type="parTrans" cxnId="{0EF7415E-93D6-4D76-A2B9-3C1C5E4C869D}">
      <dgm:prSet/>
      <dgm:spPr/>
      <dgm:t>
        <a:bodyPr/>
        <a:lstStyle/>
        <a:p>
          <a:endParaRPr lang="en-US"/>
        </a:p>
      </dgm:t>
    </dgm:pt>
    <dgm:pt modelId="{6ED3CDD0-CECC-4FEC-83B8-6D4187E69F8E}" type="sibTrans" cxnId="{0EF7415E-93D6-4D76-A2B9-3C1C5E4C869D}">
      <dgm:prSet/>
      <dgm:spPr/>
      <dgm:t>
        <a:bodyPr/>
        <a:lstStyle/>
        <a:p>
          <a:endParaRPr lang="en-US"/>
        </a:p>
      </dgm:t>
    </dgm:pt>
    <dgm:pt modelId="{F11C1BF2-4235-4457-85E3-03308EF46C39}">
      <dgm:prSet/>
      <dgm:spPr/>
      <dgm:t>
        <a:bodyPr/>
        <a:lstStyle/>
        <a:p>
          <a:r>
            <a:rPr lang="en-US" dirty="0" smtClean="0"/>
            <a:t>Fulfilling contracts</a:t>
          </a:r>
          <a:endParaRPr lang="en-US" dirty="0"/>
        </a:p>
      </dgm:t>
    </dgm:pt>
    <dgm:pt modelId="{FEB903F5-72DF-4C3F-A962-23476ED4B1BF}" type="parTrans" cxnId="{DB40CB2D-6E16-4DBF-9C21-7F9CBBD52E73}">
      <dgm:prSet/>
      <dgm:spPr/>
      <dgm:t>
        <a:bodyPr/>
        <a:lstStyle/>
        <a:p>
          <a:endParaRPr lang="en-US"/>
        </a:p>
      </dgm:t>
    </dgm:pt>
    <dgm:pt modelId="{75AC2EE9-B2B5-408A-967F-19F6BB4ED502}" type="sibTrans" cxnId="{DB40CB2D-6E16-4DBF-9C21-7F9CBBD52E73}">
      <dgm:prSet/>
      <dgm:spPr/>
      <dgm:t>
        <a:bodyPr/>
        <a:lstStyle/>
        <a:p>
          <a:endParaRPr lang="en-US"/>
        </a:p>
      </dgm:t>
    </dgm:pt>
    <dgm:pt modelId="{9FBCD959-A9B9-42A6-A963-820F2CE498AB}">
      <dgm:prSet/>
      <dgm:spPr>
        <a:solidFill>
          <a:schemeClr val="accent1">
            <a:lumMod val="75000"/>
          </a:schemeClr>
        </a:solidFill>
      </dgm:spPr>
      <dgm:t>
        <a:bodyPr/>
        <a:lstStyle/>
        <a:p>
          <a:r>
            <a:rPr lang="en-US" dirty="0" smtClean="0"/>
            <a:t> Allah</a:t>
          </a:r>
          <a:endParaRPr lang="en-US" dirty="0"/>
        </a:p>
      </dgm:t>
    </dgm:pt>
    <dgm:pt modelId="{886D1E34-93B0-466B-89AF-A001A8F32C9A}" type="parTrans" cxnId="{0CC0B0A7-CBAE-4840-834C-9530BDCF6AB1}">
      <dgm:prSet/>
      <dgm:spPr/>
      <dgm:t>
        <a:bodyPr/>
        <a:lstStyle/>
        <a:p>
          <a:endParaRPr lang="en-US"/>
        </a:p>
      </dgm:t>
    </dgm:pt>
    <dgm:pt modelId="{33AEC759-800D-421F-A38F-05928975FAFA}" type="sibTrans" cxnId="{0CC0B0A7-CBAE-4840-834C-9530BDCF6AB1}">
      <dgm:prSet/>
      <dgm:spPr/>
      <dgm:t>
        <a:bodyPr/>
        <a:lstStyle/>
        <a:p>
          <a:endParaRPr lang="en-US"/>
        </a:p>
      </dgm:t>
    </dgm:pt>
    <dgm:pt modelId="{01F1AB01-BFF7-4A1F-8ED6-5F9D4DC6A7E2}">
      <dgm:prSet/>
      <dgm:spPr>
        <a:solidFill>
          <a:schemeClr val="accent1">
            <a:lumMod val="75000"/>
          </a:schemeClr>
        </a:solidFill>
      </dgm:spPr>
      <dgm:t>
        <a:bodyPr/>
        <a:lstStyle/>
        <a:p>
          <a:r>
            <a:rPr lang="en-US" dirty="0" smtClean="0"/>
            <a:t> The Last Day</a:t>
          </a:r>
          <a:endParaRPr lang="en-US" dirty="0"/>
        </a:p>
      </dgm:t>
    </dgm:pt>
    <dgm:pt modelId="{0EA77DA3-0C82-48E0-9CEC-78D8920225A7}" type="parTrans" cxnId="{F04942F6-D530-4100-99FA-ACCC044563F0}">
      <dgm:prSet/>
      <dgm:spPr/>
      <dgm:t>
        <a:bodyPr/>
        <a:lstStyle/>
        <a:p>
          <a:endParaRPr lang="en-US"/>
        </a:p>
      </dgm:t>
    </dgm:pt>
    <dgm:pt modelId="{1CCA50ED-8AB2-436B-B93B-8EB9C1B04921}" type="sibTrans" cxnId="{F04942F6-D530-4100-99FA-ACCC044563F0}">
      <dgm:prSet/>
      <dgm:spPr/>
      <dgm:t>
        <a:bodyPr/>
        <a:lstStyle/>
        <a:p>
          <a:endParaRPr lang="en-US"/>
        </a:p>
      </dgm:t>
    </dgm:pt>
    <dgm:pt modelId="{60C65061-F6A8-419A-80D0-3B0547B39AB2}">
      <dgm:prSet/>
      <dgm:spPr>
        <a:solidFill>
          <a:schemeClr val="accent1">
            <a:lumMod val="75000"/>
          </a:schemeClr>
        </a:solidFill>
      </dgm:spPr>
      <dgm:t>
        <a:bodyPr/>
        <a:lstStyle/>
        <a:p>
          <a:r>
            <a:rPr lang="en-US" dirty="0" smtClean="0"/>
            <a:t>Angels </a:t>
          </a:r>
          <a:endParaRPr lang="en-US" dirty="0"/>
        </a:p>
      </dgm:t>
    </dgm:pt>
    <dgm:pt modelId="{553C4725-A58C-494B-A7DA-944688C17921}" type="parTrans" cxnId="{F31DFD3A-ABE0-4A41-9B69-52EB9B365806}">
      <dgm:prSet/>
      <dgm:spPr/>
      <dgm:t>
        <a:bodyPr/>
        <a:lstStyle/>
        <a:p>
          <a:endParaRPr lang="en-US"/>
        </a:p>
      </dgm:t>
    </dgm:pt>
    <dgm:pt modelId="{45E48423-5EBC-4C2C-A75E-85A47A07D195}" type="sibTrans" cxnId="{F31DFD3A-ABE0-4A41-9B69-52EB9B365806}">
      <dgm:prSet/>
      <dgm:spPr/>
      <dgm:t>
        <a:bodyPr/>
        <a:lstStyle/>
        <a:p>
          <a:endParaRPr lang="en-US"/>
        </a:p>
      </dgm:t>
    </dgm:pt>
    <dgm:pt modelId="{AF97EBE5-0D85-494A-96C8-9DD456E95DC1}">
      <dgm:prSet/>
      <dgm:spPr>
        <a:solidFill>
          <a:schemeClr val="accent1">
            <a:lumMod val="75000"/>
          </a:schemeClr>
        </a:solidFill>
      </dgm:spPr>
      <dgm:t>
        <a:bodyPr/>
        <a:lstStyle/>
        <a:p>
          <a:r>
            <a:rPr lang="en-US" dirty="0" smtClean="0"/>
            <a:t>The Book</a:t>
          </a:r>
          <a:endParaRPr lang="en-US" dirty="0"/>
        </a:p>
      </dgm:t>
    </dgm:pt>
    <dgm:pt modelId="{0E918C25-EA58-44AF-B896-76247B7F57E8}" type="parTrans" cxnId="{AEB3CA0F-98EC-4532-8532-6662B23EB9AD}">
      <dgm:prSet/>
      <dgm:spPr/>
      <dgm:t>
        <a:bodyPr/>
        <a:lstStyle/>
        <a:p>
          <a:endParaRPr lang="en-US"/>
        </a:p>
      </dgm:t>
    </dgm:pt>
    <dgm:pt modelId="{E536F7FD-F543-4FDF-BD38-67FD22425A62}" type="sibTrans" cxnId="{AEB3CA0F-98EC-4532-8532-6662B23EB9AD}">
      <dgm:prSet/>
      <dgm:spPr/>
      <dgm:t>
        <a:bodyPr/>
        <a:lstStyle/>
        <a:p>
          <a:endParaRPr lang="en-US"/>
        </a:p>
      </dgm:t>
    </dgm:pt>
    <dgm:pt modelId="{B0931766-ABEF-4C6F-B2B8-A3C1B3F0DFC0}">
      <dgm:prSet/>
      <dgm:spPr>
        <a:solidFill>
          <a:schemeClr val="accent1">
            <a:lumMod val="75000"/>
          </a:schemeClr>
        </a:solidFill>
      </dgm:spPr>
      <dgm:t>
        <a:bodyPr/>
        <a:lstStyle/>
        <a:p>
          <a:r>
            <a:rPr lang="en-US" dirty="0" smtClean="0"/>
            <a:t>Prophets</a:t>
          </a:r>
          <a:endParaRPr lang="en-US" dirty="0"/>
        </a:p>
      </dgm:t>
    </dgm:pt>
    <dgm:pt modelId="{B9CB5361-5F4C-42AB-B617-42FDEDD3748D}" type="parTrans" cxnId="{68F5A6C2-27AE-423A-B253-AB02941FDCB7}">
      <dgm:prSet/>
      <dgm:spPr/>
      <dgm:t>
        <a:bodyPr/>
        <a:lstStyle/>
        <a:p>
          <a:endParaRPr lang="en-US"/>
        </a:p>
      </dgm:t>
    </dgm:pt>
    <dgm:pt modelId="{B5B8FCCA-D49D-4A0F-8CAC-1CF114892339}" type="sibTrans" cxnId="{68F5A6C2-27AE-423A-B253-AB02941FDCB7}">
      <dgm:prSet/>
      <dgm:spPr/>
      <dgm:t>
        <a:bodyPr/>
        <a:lstStyle/>
        <a:p>
          <a:endParaRPr lang="en-US"/>
        </a:p>
      </dgm:t>
    </dgm:pt>
    <dgm:pt modelId="{379234F9-0765-4516-9E00-2B91B2365428}">
      <dgm:prSet/>
      <dgm:spPr>
        <a:solidFill>
          <a:srgbClr val="92D050"/>
        </a:solidFill>
      </dgm:spPr>
      <dgm:t>
        <a:bodyPr/>
        <a:lstStyle/>
        <a:p>
          <a:r>
            <a:rPr lang="en-US" dirty="0" smtClean="0"/>
            <a:t>Close Relatives</a:t>
          </a:r>
          <a:endParaRPr lang="en-US" dirty="0"/>
        </a:p>
      </dgm:t>
    </dgm:pt>
    <dgm:pt modelId="{55FD717A-D7B4-4107-9560-4349865C43AA}" type="parTrans" cxnId="{7D7BD222-4D81-416D-99CF-0BC2FDB401E7}">
      <dgm:prSet/>
      <dgm:spPr/>
      <dgm:t>
        <a:bodyPr/>
        <a:lstStyle/>
        <a:p>
          <a:endParaRPr lang="en-US"/>
        </a:p>
      </dgm:t>
    </dgm:pt>
    <dgm:pt modelId="{11FFA02C-DC4D-46BA-AB4D-B4971D72BEC9}" type="sibTrans" cxnId="{7D7BD222-4D81-416D-99CF-0BC2FDB401E7}">
      <dgm:prSet/>
      <dgm:spPr/>
      <dgm:t>
        <a:bodyPr/>
        <a:lstStyle/>
        <a:p>
          <a:endParaRPr lang="en-US"/>
        </a:p>
      </dgm:t>
    </dgm:pt>
    <dgm:pt modelId="{DB57A307-7E55-4BA4-95FB-B51A6F2656F5}">
      <dgm:prSet/>
      <dgm:spPr>
        <a:solidFill>
          <a:srgbClr val="92D050"/>
        </a:solidFill>
      </dgm:spPr>
      <dgm:t>
        <a:bodyPr/>
        <a:lstStyle/>
        <a:p>
          <a:r>
            <a:rPr lang="en-US" dirty="0" smtClean="0"/>
            <a:t>Orphans</a:t>
          </a:r>
          <a:endParaRPr lang="en-US" dirty="0"/>
        </a:p>
      </dgm:t>
    </dgm:pt>
    <dgm:pt modelId="{D266D38E-3D2D-4085-817C-3C5E5F63E686}" type="parTrans" cxnId="{02D756AD-D4F6-4184-90AC-D2FC4235F20A}">
      <dgm:prSet/>
      <dgm:spPr/>
      <dgm:t>
        <a:bodyPr/>
        <a:lstStyle/>
        <a:p>
          <a:endParaRPr lang="en-US"/>
        </a:p>
      </dgm:t>
    </dgm:pt>
    <dgm:pt modelId="{42D8D109-4582-4B97-A85A-1711CA92971E}" type="sibTrans" cxnId="{02D756AD-D4F6-4184-90AC-D2FC4235F20A}">
      <dgm:prSet/>
      <dgm:spPr/>
      <dgm:t>
        <a:bodyPr/>
        <a:lstStyle/>
        <a:p>
          <a:endParaRPr lang="en-US"/>
        </a:p>
      </dgm:t>
    </dgm:pt>
    <dgm:pt modelId="{77FA719D-ABEB-4FBE-9F92-699FB10FF6EF}">
      <dgm:prSet/>
      <dgm:spPr>
        <a:solidFill>
          <a:srgbClr val="92D050"/>
        </a:solidFill>
      </dgm:spPr>
      <dgm:t>
        <a:bodyPr/>
        <a:lstStyle/>
        <a:p>
          <a:r>
            <a:rPr lang="en-US" dirty="0" smtClean="0"/>
            <a:t>Needy</a:t>
          </a:r>
          <a:endParaRPr lang="en-US" dirty="0"/>
        </a:p>
      </dgm:t>
    </dgm:pt>
    <dgm:pt modelId="{B494D7B6-3C5A-4DC1-B48B-E7952EAA2621}" type="parTrans" cxnId="{95CD2216-862E-4D71-A370-56DEFEF20B4D}">
      <dgm:prSet/>
      <dgm:spPr/>
      <dgm:t>
        <a:bodyPr/>
        <a:lstStyle/>
        <a:p>
          <a:endParaRPr lang="en-US"/>
        </a:p>
      </dgm:t>
    </dgm:pt>
    <dgm:pt modelId="{AF2843B0-7483-4CA6-9E2E-85ACA7702461}" type="sibTrans" cxnId="{95CD2216-862E-4D71-A370-56DEFEF20B4D}">
      <dgm:prSet/>
      <dgm:spPr/>
      <dgm:t>
        <a:bodyPr/>
        <a:lstStyle/>
        <a:p>
          <a:endParaRPr lang="en-US"/>
        </a:p>
      </dgm:t>
    </dgm:pt>
    <dgm:pt modelId="{5D2ECE2D-FBBB-4B04-BADF-6B72EB10EDB9}">
      <dgm:prSet/>
      <dgm:spPr>
        <a:solidFill>
          <a:srgbClr val="92D050"/>
        </a:solidFill>
      </dgm:spPr>
      <dgm:t>
        <a:bodyPr/>
        <a:lstStyle/>
        <a:p>
          <a:r>
            <a:rPr lang="en-US" dirty="0" smtClean="0"/>
            <a:t>Travelers</a:t>
          </a:r>
          <a:endParaRPr lang="en-US" dirty="0"/>
        </a:p>
      </dgm:t>
    </dgm:pt>
    <dgm:pt modelId="{285E8752-ADB0-44A2-AF95-6A4009055FF6}" type="parTrans" cxnId="{08701A21-7399-4D9F-BCC9-29F7142B9910}">
      <dgm:prSet/>
      <dgm:spPr/>
      <dgm:t>
        <a:bodyPr/>
        <a:lstStyle/>
        <a:p>
          <a:endParaRPr lang="en-US"/>
        </a:p>
      </dgm:t>
    </dgm:pt>
    <dgm:pt modelId="{80E3736E-0B01-478C-87DC-7403E67B0C99}" type="sibTrans" cxnId="{08701A21-7399-4D9F-BCC9-29F7142B9910}">
      <dgm:prSet/>
      <dgm:spPr/>
      <dgm:t>
        <a:bodyPr/>
        <a:lstStyle/>
        <a:p>
          <a:endParaRPr lang="en-US"/>
        </a:p>
      </dgm:t>
    </dgm:pt>
    <dgm:pt modelId="{31C0C089-0944-4D5B-8312-12744288B171}">
      <dgm:prSet/>
      <dgm:spPr>
        <a:solidFill>
          <a:srgbClr val="92D050"/>
        </a:solidFill>
      </dgm:spPr>
      <dgm:t>
        <a:bodyPr/>
        <a:lstStyle/>
        <a:p>
          <a:r>
            <a:rPr lang="en-US" dirty="0" smtClean="0"/>
            <a:t>Those who ask</a:t>
          </a:r>
          <a:endParaRPr lang="en-US" dirty="0"/>
        </a:p>
      </dgm:t>
    </dgm:pt>
    <dgm:pt modelId="{9E6BF58B-A411-4438-8C51-E7C39D490576}" type="parTrans" cxnId="{BDA550FF-59BF-4342-9208-AF93FDF1A21C}">
      <dgm:prSet/>
      <dgm:spPr/>
      <dgm:t>
        <a:bodyPr/>
        <a:lstStyle/>
        <a:p>
          <a:endParaRPr lang="en-US"/>
        </a:p>
      </dgm:t>
    </dgm:pt>
    <dgm:pt modelId="{7396D05A-058D-4DAA-A112-C017F046C56B}" type="sibTrans" cxnId="{BDA550FF-59BF-4342-9208-AF93FDF1A21C}">
      <dgm:prSet/>
      <dgm:spPr/>
      <dgm:t>
        <a:bodyPr/>
        <a:lstStyle/>
        <a:p>
          <a:endParaRPr lang="en-US"/>
        </a:p>
      </dgm:t>
    </dgm:pt>
    <dgm:pt modelId="{CC9FE6CA-820B-4CB8-BF20-93176E108728}">
      <dgm:prSet/>
      <dgm:spPr>
        <a:solidFill>
          <a:srgbClr val="92D050"/>
        </a:solidFill>
      </dgm:spPr>
      <dgm:t>
        <a:bodyPr/>
        <a:lstStyle/>
        <a:p>
          <a:r>
            <a:rPr lang="en-US" dirty="0" smtClean="0"/>
            <a:t>Ransom of slaves</a:t>
          </a:r>
          <a:endParaRPr lang="en-US" dirty="0"/>
        </a:p>
      </dgm:t>
    </dgm:pt>
    <dgm:pt modelId="{06B078B4-BE86-4510-A5F6-162CB4C9B025}" type="parTrans" cxnId="{661A3EE1-B36A-4E95-B9CA-61B35AB11B3E}">
      <dgm:prSet/>
      <dgm:spPr/>
      <dgm:t>
        <a:bodyPr/>
        <a:lstStyle/>
        <a:p>
          <a:endParaRPr lang="en-US"/>
        </a:p>
      </dgm:t>
    </dgm:pt>
    <dgm:pt modelId="{B1DFB0DB-C16F-4451-884B-3DA2A7574D9E}" type="sibTrans" cxnId="{661A3EE1-B36A-4E95-B9CA-61B35AB11B3E}">
      <dgm:prSet/>
      <dgm:spPr/>
      <dgm:t>
        <a:bodyPr/>
        <a:lstStyle/>
        <a:p>
          <a:endParaRPr lang="en-US"/>
        </a:p>
      </dgm:t>
    </dgm:pt>
    <dgm:pt modelId="{E1980D61-9FF8-40F0-B515-46BF0C0BC627}">
      <dgm:prSet/>
      <dgm:spPr/>
      <dgm:t>
        <a:bodyPr/>
        <a:lstStyle/>
        <a:p>
          <a:r>
            <a:rPr lang="en-US" dirty="0" smtClean="0"/>
            <a:t>Being firm &amp; patient in:</a:t>
          </a:r>
          <a:endParaRPr lang="en-US" dirty="0"/>
        </a:p>
      </dgm:t>
    </dgm:pt>
    <dgm:pt modelId="{7740EF6D-0F32-456D-B810-58FB361557DA}" type="parTrans" cxnId="{B1B0AE80-B9C8-42D2-8C86-44F9C0F2681D}">
      <dgm:prSet/>
      <dgm:spPr/>
      <dgm:t>
        <a:bodyPr/>
        <a:lstStyle/>
        <a:p>
          <a:endParaRPr lang="en-US"/>
        </a:p>
      </dgm:t>
    </dgm:pt>
    <dgm:pt modelId="{99B715A2-90FB-4961-9ADA-6EECE1CD46FD}" type="sibTrans" cxnId="{B1B0AE80-B9C8-42D2-8C86-44F9C0F2681D}">
      <dgm:prSet/>
      <dgm:spPr/>
      <dgm:t>
        <a:bodyPr/>
        <a:lstStyle/>
        <a:p>
          <a:endParaRPr lang="en-US"/>
        </a:p>
      </dgm:t>
    </dgm:pt>
    <dgm:pt modelId="{26BA3BE7-7679-4AA2-953F-B1FD0A7D9B82}">
      <dgm:prSet/>
      <dgm:spPr>
        <a:solidFill>
          <a:schemeClr val="bg2">
            <a:lumMod val="75000"/>
          </a:schemeClr>
        </a:solidFill>
      </dgm:spPr>
      <dgm:t>
        <a:bodyPr/>
        <a:lstStyle/>
        <a:p>
          <a:r>
            <a:rPr lang="en-US" dirty="0" smtClean="0"/>
            <a:t>Pain &amp; suffering</a:t>
          </a:r>
          <a:endParaRPr lang="en-US" dirty="0"/>
        </a:p>
      </dgm:t>
    </dgm:pt>
    <dgm:pt modelId="{E0957A9D-0315-4CF1-97A4-51C298543013}" type="parTrans" cxnId="{FB9C8387-2B9F-406A-86EF-CD62F400D8F8}">
      <dgm:prSet/>
      <dgm:spPr/>
      <dgm:t>
        <a:bodyPr/>
        <a:lstStyle/>
        <a:p>
          <a:endParaRPr lang="en-US"/>
        </a:p>
      </dgm:t>
    </dgm:pt>
    <dgm:pt modelId="{EEA4DE08-02F1-43AD-9E0B-CBE2C98D9959}" type="sibTrans" cxnId="{FB9C8387-2B9F-406A-86EF-CD62F400D8F8}">
      <dgm:prSet/>
      <dgm:spPr/>
      <dgm:t>
        <a:bodyPr/>
        <a:lstStyle/>
        <a:p>
          <a:endParaRPr lang="en-US"/>
        </a:p>
      </dgm:t>
    </dgm:pt>
    <dgm:pt modelId="{3C2637BF-0A16-427C-B551-BF465F965057}">
      <dgm:prSet/>
      <dgm:spPr>
        <a:solidFill>
          <a:schemeClr val="bg2">
            <a:lumMod val="75000"/>
          </a:schemeClr>
        </a:solidFill>
      </dgm:spPr>
      <dgm:t>
        <a:bodyPr/>
        <a:lstStyle/>
        <a:p>
          <a:r>
            <a:rPr lang="en-US" dirty="0" smtClean="0"/>
            <a:t>adversity</a:t>
          </a:r>
          <a:endParaRPr lang="en-US" dirty="0"/>
        </a:p>
      </dgm:t>
    </dgm:pt>
    <dgm:pt modelId="{3B1FFE75-8DEC-4E1E-B2BF-120A3E01D378}" type="parTrans" cxnId="{F7DBA379-68B0-46A5-AC91-764619061B7D}">
      <dgm:prSet/>
      <dgm:spPr/>
      <dgm:t>
        <a:bodyPr/>
        <a:lstStyle/>
        <a:p>
          <a:endParaRPr lang="en-US"/>
        </a:p>
      </dgm:t>
    </dgm:pt>
    <dgm:pt modelId="{9101646E-BFA6-48C2-BE34-81CD12EEB254}" type="sibTrans" cxnId="{F7DBA379-68B0-46A5-AC91-764619061B7D}">
      <dgm:prSet/>
      <dgm:spPr/>
      <dgm:t>
        <a:bodyPr/>
        <a:lstStyle/>
        <a:p>
          <a:endParaRPr lang="en-US"/>
        </a:p>
      </dgm:t>
    </dgm:pt>
    <dgm:pt modelId="{720CC960-0AF2-4153-A8E4-B98BF38155B7}">
      <dgm:prSet/>
      <dgm:spPr>
        <a:solidFill>
          <a:schemeClr val="bg2">
            <a:lumMod val="75000"/>
          </a:schemeClr>
        </a:solidFill>
      </dgm:spPr>
      <dgm:t>
        <a:bodyPr/>
        <a:lstStyle/>
        <a:p>
          <a:r>
            <a:rPr lang="en-US" dirty="0" smtClean="0"/>
            <a:t>panic</a:t>
          </a:r>
          <a:endParaRPr lang="en-US" dirty="0"/>
        </a:p>
      </dgm:t>
    </dgm:pt>
    <dgm:pt modelId="{0D9CC13F-6C88-4D33-9C31-DA763D402507}" type="parTrans" cxnId="{77301A1B-A7BC-4682-8CBD-019B793FB75A}">
      <dgm:prSet/>
      <dgm:spPr/>
      <dgm:t>
        <a:bodyPr/>
        <a:lstStyle/>
        <a:p>
          <a:endParaRPr lang="en-US"/>
        </a:p>
      </dgm:t>
    </dgm:pt>
    <dgm:pt modelId="{9EB3A399-34B4-4F5D-9594-1ACEA7AA49D6}" type="sibTrans" cxnId="{77301A1B-A7BC-4682-8CBD-019B793FB75A}">
      <dgm:prSet/>
      <dgm:spPr/>
      <dgm:t>
        <a:bodyPr/>
        <a:lstStyle/>
        <a:p>
          <a:endParaRPr lang="en-US"/>
        </a:p>
      </dgm:t>
    </dgm:pt>
    <dgm:pt modelId="{6F558454-E628-4D1F-8CDE-B2502B271CD4}" type="pres">
      <dgm:prSet presAssocID="{8688BD5F-F9A8-48A2-8CF8-351A1429AEB4}" presName="Name0" presStyleCnt="0">
        <dgm:presLayoutVars>
          <dgm:chPref val="1"/>
          <dgm:dir/>
          <dgm:animOne val="branch"/>
          <dgm:animLvl val="lvl"/>
          <dgm:resizeHandles/>
        </dgm:presLayoutVars>
      </dgm:prSet>
      <dgm:spPr/>
      <dgm:t>
        <a:bodyPr/>
        <a:lstStyle/>
        <a:p>
          <a:endParaRPr lang="en-US"/>
        </a:p>
      </dgm:t>
    </dgm:pt>
    <dgm:pt modelId="{86F59591-D937-4E39-BB39-E3488FFC477F}" type="pres">
      <dgm:prSet presAssocID="{AA1F577A-5FBA-498A-BCBB-6A6E3D99817D}" presName="vertOne" presStyleCnt="0"/>
      <dgm:spPr/>
    </dgm:pt>
    <dgm:pt modelId="{BA17C8D7-FA9F-459D-A4B8-C4048C2B0F99}" type="pres">
      <dgm:prSet presAssocID="{AA1F577A-5FBA-498A-BCBB-6A6E3D99817D}" presName="txOne" presStyleLbl="node0" presStyleIdx="0" presStyleCnt="1">
        <dgm:presLayoutVars>
          <dgm:chPref val="3"/>
        </dgm:presLayoutVars>
      </dgm:prSet>
      <dgm:spPr/>
      <dgm:t>
        <a:bodyPr/>
        <a:lstStyle/>
        <a:p>
          <a:endParaRPr lang="en-US"/>
        </a:p>
      </dgm:t>
    </dgm:pt>
    <dgm:pt modelId="{13BB3CDE-83B3-4A76-B55D-7558774CC835}" type="pres">
      <dgm:prSet presAssocID="{AA1F577A-5FBA-498A-BCBB-6A6E3D99817D}" presName="parTransOne" presStyleCnt="0"/>
      <dgm:spPr/>
    </dgm:pt>
    <dgm:pt modelId="{F78947BD-7CC7-42D6-B88E-E9601D5FF628}" type="pres">
      <dgm:prSet presAssocID="{AA1F577A-5FBA-498A-BCBB-6A6E3D99817D}" presName="horzOne" presStyleCnt="0"/>
      <dgm:spPr/>
    </dgm:pt>
    <dgm:pt modelId="{9E36AE7A-D8A2-4870-AD8E-B7E1F5BDF33D}" type="pres">
      <dgm:prSet presAssocID="{32282C71-A85A-4952-828D-C914F56ECDAB}" presName="vertTwo" presStyleCnt="0"/>
      <dgm:spPr/>
    </dgm:pt>
    <dgm:pt modelId="{E0D2DB59-7B64-4367-A431-82C241B335C7}" type="pres">
      <dgm:prSet presAssocID="{32282C71-A85A-4952-828D-C914F56ECDAB}" presName="txTwo" presStyleLbl="node2" presStyleIdx="0" presStyleCnt="6">
        <dgm:presLayoutVars>
          <dgm:chPref val="3"/>
        </dgm:presLayoutVars>
      </dgm:prSet>
      <dgm:spPr/>
      <dgm:t>
        <a:bodyPr/>
        <a:lstStyle/>
        <a:p>
          <a:endParaRPr lang="en-US"/>
        </a:p>
      </dgm:t>
    </dgm:pt>
    <dgm:pt modelId="{1B6676C3-3F72-441C-889F-D06006E7BAF2}" type="pres">
      <dgm:prSet presAssocID="{32282C71-A85A-4952-828D-C914F56ECDAB}" presName="parTransTwo" presStyleCnt="0"/>
      <dgm:spPr/>
    </dgm:pt>
    <dgm:pt modelId="{E0458ED3-DDE3-4CB5-8282-BF3D15C86C1C}" type="pres">
      <dgm:prSet presAssocID="{32282C71-A85A-4952-828D-C914F56ECDAB}" presName="horzTwo" presStyleCnt="0"/>
      <dgm:spPr/>
    </dgm:pt>
    <dgm:pt modelId="{50F2B7B1-0971-4429-9E4E-B3366F370F11}" type="pres">
      <dgm:prSet presAssocID="{9FBCD959-A9B9-42A6-A963-820F2CE498AB}" presName="vertThree" presStyleCnt="0"/>
      <dgm:spPr/>
    </dgm:pt>
    <dgm:pt modelId="{3475AA8F-C6B2-4F03-852A-57DD26FE63F3}" type="pres">
      <dgm:prSet presAssocID="{9FBCD959-A9B9-42A6-A963-820F2CE498AB}" presName="txThree" presStyleLbl="node3" presStyleIdx="0" presStyleCnt="3" custLinFactNeighborY="30948">
        <dgm:presLayoutVars>
          <dgm:chPref val="3"/>
        </dgm:presLayoutVars>
      </dgm:prSet>
      <dgm:spPr/>
      <dgm:t>
        <a:bodyPr/>
        <a:lstStyle/>
        <a:p>
          <a:endParaRPr lang="en-US"/>
        </a:p>
      </dgm:t>
    </dgm:pt>
    <dgm:pt modelId="{868ACC37-B6AB-484E-BE26-4403C93B7B88}" type="pres">
      <dgm:prSet presAssocID="{9FBCD959-A9B9-42A6-A963-820F2CE498AB}" presName="parTransThree" presStyleCnt="0"/>
      <dgm:spPr/>
    </dgm:pt>
    <dgm:pt modelId="{1A1A3CCE-529F-40CF-B9D2-47F2CFA76D2F}" type="pres">
      <dgm:prSet presAssocID="{9FBCD959-A9B9-42A6-A963-820F2CE498AB}" presName="horzThree" presStyleCnt="0"/>
      <dgm:spPr/>
    </dgm:pt>
    <dgm:pt modelId="{93CC393A-7CA6-4BEC-BE42-1C4656802570}" type="pres">
      <dgm:prSet presAssocID="{01F1AB01-BFF7-4A1F-8ED6-5F9D4DC6A7E2}" presName="vertFour" presStyleCnt="0">
        <dgm:presLayoutVars>
          <dgm:chPref val="3"/>
        </dgm:presLayoutVars>
      </dgm:prSet>
      <dgm:spPr/>
    </dgm:pt>
    <dgm:pt modelId="{27D6681F-08BE-4615-9E30-B2060AA8F06A}" type="pres">
      <dgm:prSet presAssocID="{01F1AB01-BFF7-4A1F-8ED6-5F9D4DC6A7E2}" presName="txFour" presStyleLbl="node4" presStyleIdx="0" presStyleCnt="11">
        <dgm:presLayoutVars>
          <dgm:chPref val="3"/>
        </dgm:presLayoutVars>
      </dgm:prSet>
      <dgm:spPr/>
      <dgm:t>
        <a:bodyPr/>
        <a:lstStyle/>
        <a:p>
          <a:endParaRPr lang="en-US"/>
        </a:p>
      </dgm:t>
    </dgm:pt>
    <dgm:pt modelId="{EA5B80EA-DC4B-438E-9592-F53C6EDD95B5}" type="pres">
      <dgm:prSet presAssocID="{01F1AB01-BFF7-4A1F-8ED6-5F9D4DC6A7E2}" presName="parTransFour" presStyleCnt="0"/>
      <dgm:spPr/>
    </dgm:pt>
    <dgm:pt modelId="{1C25F12A-42B2-48E9-87D8-97BBF401CD2E}" type="pres">
      <dgm:prSet presAssocID="{01F1AB01-BFF7-4A1F-8ED6-5F9D4DC6A7E2}" presName="horzFour" presStyleCnt="0"/>
      <dgm:spPr/>
    </dgm:pt>
    <dgm:pt modelId="{F7E7AE7E-481A-468B-9B05-7ECD626BAE4B}" type="pres">
      <dgm:prSet presAssocID="{60C65061-F6A8-419A-80D0-3B0547B39AB2}" presName="vertFour" presStyleCnt="0">
        <dgm:presLayoutVars>
          <dgm:chPref val="3"/>
        </dgm:presLayoutVars>
      </dgm:prSet>
      <dgm:spPr/>
    </dgm:pt>
    <dgm:pt modelId="{6F09464A-FE76-4E8B-83B8-82CEC5825CF8}" type="pres">
      <dgm:prSet presAssocID="{60C65061-F6A8-419A-80D0-3B0547B39AB2}" presName="txFour" presStyleLbl="node4" presStyleIdx="1" presStyleCnt="11">
        <dgm:presLayoutVars>
          <dgm:chPref val="3"/>
        </dgm:presLayoutVars>
      </dgm:prSet>
      <dgm:spPr/>
      <dgm:t>
        <a:bodyPr/>
        <a:lstStyle/>
        <a:p>
          <a:endParaRPr lang="en-US"/>
        </a:p>
      </dgm:t>
    </dgm:pt>
    <dgm:pt modelId="{A04F38BE-9D7F-4FDF-B178-6AD3F6415CF1}" type="pres">
      <dgm:prSet presAssocID="{60C65061-F6A8-419A-80D0-3B0547B39AB2}" presName="parTransFour" presStyleCnt="0"/>
      <dgm:spPr/>
    </dgm:pt>
    <dgm:pt modelId="{A5F6E590-E520-438E-81F3-E99387BCC40D}" type="pres">
      <dgm:prSet presAssocID="{60C65061-F6A8-419A-80D0-3B0547B39AB2}" presName="horzFour" presStyleCnt="0"/>
      <dgm:spPr/>
    </dgm:pt>
    <dgm:pt modelId="{1B912446-C1F0-4E59-8A9D-1C6DB608D980}" type="pres">
      <dgm:prSet presAssocID="{AF97EBE5-0D85-494A-96C8-9DD456E95DC1}" presName="vertFour" presStyleCnt="0">
        <dgm:presLayoutVars>
          <dgm:chPref val="3"/>
        </dgm:presLayoutVars>
      </dgm:prSet>
      <dgm:spPr/>
    </dgm:pt>
    <dgm:pt modelId="{341AB93B-5341-4886-99A2-DF4C66E637D3}" type="pres">
      <dgm:prSet presAssocID="{AF97EBE5-0D85-494A-96C8-9DD456E95DC1}" presName="txFour" presStyleLbl="node4" presStyleIdx="2" presStyleCnt="11">
        <dgm:presLayoutVars>
          <dgm:chPref val="3"/>
        </dgm:presLayoutVars>
      </dgm:prSet>
      <dgm:spPr/>
      <dgm:t>
        <a:bodyPr/>
        <a:lstStyle/>
        <a:p>
          <a:endParaRPr lang="en-US"/>
        </a:p>
      </dgm:t>
    </dgm:pt>
    <dgm:pt modelId="{43B92CAA-8DF8-47C1-8E46-5664A6C237D3}" type="pres">
      <dgm:prSet presAssocID="{AF97EBE5-0D85-494A-96C8-9DD456E95DC1}" presName="parTransFour" presStyleCnt="0"/>
      <dgm:spPr/>
    </dgm:pt>
    <dgm:pt modelId="{8914B3C1-B1C2-47F4-9B09-5487EC5BFA65}" type="pres">
      <dgm:prSet presAssocID="{AF97EBE5-0D85-494A-96C8-9DD456E95DC1}" presName="horzFour" presStyleCnt="0"/>
      <dgm:spPr/>
    </dgm:pt>
    <dgm:pt modelId="{5AAB817E-CB98-4B90-8072-BC3A4AC106C4}" type="pres">
      <dgm:prSet presAssocID="{B0931766-ABEF-4C6F-B2B8-A3C1B3F0DFC0}" presName="vertFour" presStyleCnt="0">
        <dgm:presLayoutVars>
          <dgm:chPref val="3"/>
        </dgm:presLayoutVars>
      </dgm:prSet>
      <dgm:spPr/>
    </dgm:pt>
    <dgm:pt modelId="{9FEE520F-5F9C-48C4-8A4C-D98D34B5FAC4}" type="pres">
      <dgm:prSet presAssocID="{B0931766-ABEF-4C6F-B2B8-A3C1B3F0DFC0}" presName="txFour" presStyleLbl="node4" presStyleIdx="3" presStyleCnt="11">
        <dgm:presLayoutVars>
          <dgm:chPref val="3"/>
        </dgm:presLayoutVars>
      </dgm:prSet>
      <dgm:spPr/>
      <dgm:t>
        <a:bodyPr/>
        <a:lstStyle/>
        <a:p>
          <a:endParaRPr lang="en-US"/>
        </a:p>
      </dgm:t>
    </dgm:pt>
    <dgm:pt modelId="{F05F6B4B-E4ED-469F-A6CB-5E7C4C46E29F}" type="pres">
      <dgm:prSet presAssocID="{B0931766-ABEF-4C6F-B2B8-A3C1B3F0DFC0}" presName="horzFour" presStyleCnt="0"/>
      <dgm:spPr/>
    </dgm:pt>
    <dgm:pt modelId="{26F1001A-C761-47C9-A283-F166E7650EC1}" type="pres">
      <dgm:prSet presAssocID="{3C93C599-3600-4857-AC6C-8A3DEAB3763E}" presName="sibSpaceTwo" presStyleCnt="0"/>
      <dgm:spPr/>
    </dgm:pt>
    <dgm:pt modelId="{D6E9E410-F2DA-4A98-AF26-2EFEC2BDD7E5}" type="pres">
      <dgm:prSet presAssocID="{691973D1-465D-4F37-B041-531681AEE740}" presName="vertTwo" presStyleCnt="0"/>
      <dgm:spPr/>
    </dgm:pt>
    <dgm:pt modelId="{272F9B24-8ACB-436B-A50B-BBE2605898FB}" type="pres">
      <dgm:prSet presAssocID="{691973D1-465D-4F37-B041-531681AEE740}" presName="txTwo" presStyleLbl="node2" presStyleIdx="1" presStyleCnt="6">
        <dgm:presLayoutVars>
          <dgm:chPref val="3"/>
        </dgm:presLayoutVars>
      </dgm:prSet>
      <dgm:spPr/>
      <dgm:t>
        <a:bodyPr/>
        <a:lstStyle/>
        <a:p>
          <a:endParaRPr lang="en-US"/>
        </a:p>
      </dgm:t>
    </dgm:pt>
    <dgm:pt modelId="{FAC4022A-58F7-46C3-8D47-9B707D14E0A5}" type="pres">
      <dgm:prSet presAssocID="{691973D1-465D-4F37-B041-531681AEE740}" presName="parTransTwo" presStyleCnt="0"/>
      <dgm:spPr/>
    </dgm:pt>
    <dgm:pt modelId="{34FE6C91-FC07-4C05-A9CE-B98948B104D3}" type="pres">
      <dgm:prSet presAssocID="{691973D1-465D-4F37-B041-531681AEE740}" presName="horzTwo" presStyleCnt="0"/>
      <dgm:spPr/>
    </dgm:pt>
    <dgm:pt modelId="{1BBE6211-DC8E-4E6C-AD3F-C2CADE3083FF}" type="pres">
      <dgm:prSet presAssocID="{379234F9-0765-4516-9E00-2B91B2365428}" presName="vertThree" presStyleCnt="0"/>
      <dgm:spPr/>
    </dgm:pt>
    <dgm:pt modelId="{524CDEB9-071C-40FF-87D2-1FA29D08840A}" type="pres">
      <dgm:prSet presAssocID="{379234F9-0765-4516-9E00-2B91B2365428}" presName="txThree" presStyleLbl="node3" presStyleIdx="1" presStyleCnt="3">
        <dgm:presLayoutVars>
          <dgm:chPref val="3"/>
        </dgm:presLayoutVars>
      </dgm:prSet>
      <dgm:spPr/>
      <dgm:t>
        <a:bodyPr/>
        <a:lstStyle/>
        <a:p>
          <a:endParaRPr lang="en-US"/>
        </a:p>
      </dgm:t>
    </dgm:pt>
    <dgm:pt modelId="{187FA8C0-3F7D-498B-BB85-2712FB43CDE3}" type="pres">
      <dgm:prSet presAssocID="{379234F9-0765-4516-9E00-2B91B2365428}" presName="parTransThree" presStyleCnt="0"/>
      <dgm:spPr/>
    </dgm:pt>
    <dgm:pt modelId="{C1875F71-90F9-4FF4-9720-3FBB582F0BCD}" type="pres">
      <dgm:prSet presAssocID="{379234F9-0765-4516-9E00-2B91B2365428}" presName="horzThree" presStyleCnt="0"/>
      <dgm:spPr/>
    </dgm:pt>
    <dgm:pt modelId="{CB0ECA2F-E6D4-4046-8A5B-AA9C7B69A568}" type="pres">
      <dgm:prSet presAssocID="{DB57A307-7E55-4BA4-95FB-B51A6F2656F5}" presName="vertFour" presStyleCnt="0">
        <dgm:presLayoutVars>
          <dgm:chPref val="3"/>
        </dgm:presLayoutVars>
      </dgm:prSet>
      <dgm:spPr/>
    </dgm:pt>
    <dgm:pt modelId="{A096F21D-3545-47DE-B0C8-6C96CB8D2961}" type="pres">
      <dgm:prSet presAssocID="{DB57A307-7E55-4BA4-95FB-B51A6F2656F5}" presName="txFour" presStyleLbl="node4" presStyleIdx="4" presStyleCnt="11">
        <dgm:presLayoutVars>
          <dgm:chPref val="3"/>
        </dgm:presLayoutVars>
      </dgm:prSet>
      <dgm:spPr/>
      <dgm:t>
        <a:bodyPr/>
        <a:lstStyle/>
        <a:p>
          <a:endParaRPr lang="en-US"/>
        </a:p>
      </dgm:t>
    </dgm:pt>
    <dgm:pt modelId="{177B338C-BBD0-4825-A172-F0B6678E4702}" type="pres">
      <dgm:prSet presAssocID="{DB57A307-7E55-4BA4-95FB-B51A6F2656F5}" presName="parTransFour" presStyleCnt="0"/>
      <dgm:spPr/>
    </dgm:pt>
    <dgm:pt modelId="{507D1436-3D1C-4F29-97B1-FB553B673212}" type="pres">
      <dgm:prSet presAssocID="{DB57A307-7E55-4BA4-95FB-B51A6F2656F5}" presName="horzFour" presStyleCnt="0"/>
      <dgm:spPr/>
    </dgm:pt>
    <dgm:pt modelId="{46BF2139-0D6A-40FD-8A3B-5EB4805800A6}" type="pres">
      <dgm:prSet presAssocID="{77FA719D-ABEB-4FBE-9F92-699FB10FF6EF}" presName="vertFour" presStyleCnt="0">
        <dgm:presLayoutVars>
          <dgm:chPref val="3"/>
        </dgm:presLayoutVars>
      </dgm:prSet>
      <dgm:spPr/>
    </dgm:pt>
    <dgm:pt modelId="{82FE423A-C3D3-4900-9B1C-B6F6158EDBD8}" type="pres">
      <dgm:prSet presAssocID="{77FA719D-ABEB-4FBE-9F92-699FB10FF6EF}" presName="txFour" presStyleLbl="node4" presStyleIdx="5" presStyleCnt="11">
        <dgm:presLayoutVars>
          <dgm:chPref val="3"/>
        </dgm:presLayoutVars>
      </dgm:prSet>
      <dgm:spPr/>
      <dgm:t>
        <a:bodyPr/>
        <a:lstStyle/>
        <a:p>
          <a:endParaRPr lang="en-US"/>
        </a:p>
      </dgm:t>
    </dgm:pt>
    <dgm:pt modelId="{07592BF6-6F30-426C-BFCF-5BE37D82D8E3}" type="pres">
      <dgm:prSet presAssocID="{77FA719D-ABEB-4FBE-9F92-699FB10FF6EF}" presName="parTransFour" presStyleCnt="0"/>
      <dgm:spPr/>
    </dgm:pt>
    <dgm:pt modelId="{C0445594-AA7F-45E2-B9BB-271595741895}" type="pres">
      <dgm:prSet presAssocID="{77FA719D-ABEB-4FBE-9F92-699FB10FF6EF}" presName="horzFour" presStyleCnt="0"/>
      <dgm:spPr/>
    </dgm:pt>
    <dgm:pt modelId="{95F457D5-1382-4ADF-B3DA-9DE366780DA2}" type="pres">
      <dgm:prSet presAssocID="{5D2ECE2D-FBBB-4B04-BADF-6B72EB10EDB9}" presName="vertFour" presStyleCnt="0">
        <dgm:presLayoutVars>
          <dgm:chPref val="3"/>
        </dgm:presLayoutVars>
      </dgm:prSet>
      <dgm:spPr/>
    </dgm:pt>
    <dgm:pt modelId="{7CD2A726-6D28-4552-83A1-3A79E9C4FFC4}" type="pres">
      <dgm:prSet presAssocID="{5D2ECE2D-FBBB-4B04-BADF-6B72EB10EDB9}" presName="txFour" presStyleLbl="node4" presStyleIdx="6" presStyleCnt="11">
        <dgm:presLayoutVars>
          <dgm:chPref val="3"/>
        </dgm:presLayoutVars>
      </dgm:prSet>
      <dgm:spPr/>
      <dgm:t>
        <a:bodyPr/>
        <a:lstStyle/>
        <a:p>
          <a:endParaRPr lang="en-US"/>
        </a:p>
      </dgm:t>
    </dgm:pt>
    <dgm:pt modelId="{CF2ABA00-33B1-46B4-B9F8-09D79F5BB4F1}" type="pres">
      <dgm:prSet presAssocID="{5D2ECE2D-FBBB-4B04-BADF-6B72EB10EDB9}" presName="parTransFour" presStyleCnt="0"/>
      <dgm:spPr/>
    </dgm:pt>
    <dgm:pt modelId="{218F4F02-08E9-4D9B-B050-D400D9772965}" type="pres">
      <dgm:prSet presAssocID="{5D2ECE2D-FBBB-4B04-BADF-6B72EB10EDB9}" presName="horzFour" presStyleCnt="0"/>
      <dgm:spPr/>
    </dgm:pt>
    <dgm:pt modelId="{3EA07071-16DB-44F3-B8CA-783478E9D905}" type="pres">
      <dgm:prSet presAssocID="{31C0C089-0944-4D5B-8312-12744288B171}" presName="vertFour" presStyleCnt="0">
        <dgm:presLayoutVars>
          <dgm:chPref val="3"/>
        </dgm:presLayoutVars>
      </dgm:prSet>
      <dgm:spPr/>
    </dgm:pt>
    <dgm:pt modelId="{3BF91CFC-F752-448D-BCD6-CC24FCF2DC21}" type="pres">
      <dgm:prSet presAssocID="{31C0C089-0944-4D5B-8312-12744288B171}" presName="txFour" presStyleLbl="node4" presStyleIdx="7" presStyleCnt="11">
        <dgm:presLayoutVars>
          <dgm:chPref val="3"/>
        </dgm:presLayoutVars>
      </dgm:prSet>
      <dgm:spPr/>
      <dgm:t>
        <a:bodyPr/>
        <a:lstStyle/>
        <a:p>
          <a:endParaRPr lang="en-US"/>
        </a:p>
      </dgm:t>
    </dgm:pt>
    <dgm:pt modelId="{6B32FD9F-E19D-4C5E-8530-24055A0E0742}" type="pres">
      <dgm:prSet presAssocID="{31C0C089-0944-4D5B-8312-12744288B171}" presName="parTransFour" presStyleCnt="0"/>
      <dgm:spPr/>
    </dgm:pt>
    <dgm:pt modelId="{AEE7A892-9610-4D15-AB07-A27D72F83803}" type="pres">
      <dgm:prSet presAssocID="{31C0C089-0944-4D5B-8312-12744288B171}" presName="horzFour" presStyleCnt="0"/>
      <dgm:spPr/>
    </dgm:pt>
    <dgm:pt modelId="{9E1F4A27-313D-482C-8E40-78DAB03DC1F7}" type="pres">
      <dgm:prSet presAssocID="{CC9FE6CA-820B-4CB8-BF20-93176E108728}" presName="vertFour" presStyleCnt="0">
        <dgm:presLayoutVars>
          <dgm:chPref val="3"/>
        </dgm:presLayoutVars>
      </dgm:prSet>
      <dgm:spPr/>
    </dgm:pt>
    <dgm:pt modelId="{FE9E52B8-FE50-4AFE-BDE6-C285C8EA9E07}" type="pres">
      <dgm:prSet presAssocID="{CC9FE6CA-820B-4CB8-BF20-93176E108728}" presName="txFour" presStyleLbl="node4" presStyleIdx="8" presStyleCnt="11">
        <dgm:presLayoutVars>
          <dgm:chPref val="3"/>
        </dgm:presLayoutVars>
      </dgm:prSet>
      <dgm:spPr/>
      <dgm:t>
        <a:bodyPr/>
        <a:lstStyle/>
        <a:p>
          <a:endParaRPr lang="en-US"/>
        </a:p>
      </dgm:t>
    </dgm:pt>
    <dgm:pt modelId="{6DA1295B-55E3-4FC1-A7A5-A5FC8C079569}" type="pres">
      <dgm:prSet presAssocID="{CC9FE6CA-820B-4CB8-BF20-93176E108728}" presName="horzFour" presStyleCnt="0"/>
      <dgm:spPr/>
    </dgm:pt>
    <dgm:pt modelId="{03D2A34C-AB63-4A50-B0FC-367901007E95}" type="pres">
      <dgm:prSet presAssocID="{9E3C8408-0FC3-4EFD-9B28-DF3E78DD2609}" presName="sibSpaceTwo" presStyleCnt="0"/>
      <dgm:spPr/>
    </dgm:pt>
    <dgm:pt modelId="{8D1C9EA5-CC85-40D9-9F76-52CC107BB14E}" type="pres">
      <dgm:prSet presAssocID="{F682D3C7-DBA0-43A8-A800-8EA221547599}" presName="vertTwo" presStyleCnt="0"/>
      <dgm:spPr/>
    </dgm:pt>
    <dgm:pt modelId="{5FE4C573-80ED-48BF-AB88-6E24B8F5C143}" type="pres">
      <dgm:prSet presAssocID="{F682D3C7-DBA0-43A8-A800-8EA221547599}" presName="txTwo" presStyleLbl="node2" presStyleIdx="2" presStyleCnt="6">
        <dgm:presLayoutVars>
          <dgm:chPref val="3"/>
        </dgm:presLayoutVars>
      </dgm:prSet>
      <dgm:spPr/>
      <dgm:t>
        <a:bodyPr/>
        <a:lstStyle/>
        <a:p>
          <a:endParaRPr lang="en-US"/>
        </a:p>
      </dgm:t>
    </dgm:pt>
    <dgm:pt modelId="{92F371C1-0D04-43A3-8BB8-CE6B84F5BBDF}" type="pres">
      <dgm:prSet presAssocID="{F682D3C7-DBA0-43A8-A800-8EA221547599}" presName="horzTwo" presStyleCnt="0"/>
      <dgm:spPr/>
    </dgm:pt>
    <dgm:pt modelId="{7564074E-8F31-4566-9B16-79A3A826016C}" type="pres">
      <dgm:prSet presAssocID="{7EBC75CC-086C-47D3-91FD-78A13B718071}" presName="sibSpaceTwo" presStyleCnt="0"/>
      <dgm:spPr/>
    </dgm:pt>
    <dgm:pt modelId="{2AF9BE56-4A3B-4C4A-8625-FABF94C9E205}" type="pres">
      <dgm:prSet presAssocID="{07C0B3A1-CDE4-423A-A8A7-A96C15D484DE}" presName="vertTwo" presStyleCnt="0"/>
      <dgm:spPr/>
    </dgm:pt>
    <dgm:pt modelId="{4420709C-9A29-4309-BA0C-CB2E15E26451}" type="pres">
      <dgm:prSet presAssocID="{07C0B3A1-CDE4-423A-A8A7-A96C15D484DE}" presName="txTwo" presStyleLbl="node2" presStyleIdx="3" presStyleCnt="6">
        <dgm:presLayoutVars>
          <dgm:chPref val="3"/>
        </dgm:presLayoutVars>
      </dgm:prSet>
      <dgm:spPr/>
      <dgm:t>
        <a:bodyPr/>
        <a:lstStyle/>
        <a:p>
          <a:endParaRPr lang="en-US"/>
        </a:p>
      </dgm:t>
    </dgm:pt>
    <dgm:pt modelId="{B0F126CC-BAA4-4112-AC99-7DCFE903428B}" type="pres">
      <dgm:prSet presAssocID="{07C0B3A1-CDE4-423A-A8A7-A96C15D484DE}" presName="horzTwo" presStyleCnt="0"/>
      <dgm:spPr/>
    </dgm:pt>
    <dgm:pt modelId="{6AE76AD6-AF3F-4CD6-8329-26CF015209DC}" type="pres">
      <dgm:prSet presAssocID="{6ED3CDD0-CECC-4FEC-83B8-6D4187E69F8E}" presName="sibSpaceTwo" presStyleCnt="0"/>
      <dgm:spPr/>
    </dgm:pt>
    <dgm:pt modelId="{2CE38FBE-79F8-47D5-9F82-C80232BD541B}" type="pres">
      <dgm:prSet presAssocID="{F11C1BF2-4235-4457-85E3-03308EF46C39}" presName="vertTwo" presStyleCnt="0"/>
      <dgm:spPr/>
    </dgm:pt>
    <dgm:pt modelId="{5D62D149-06C0-4BC8-B179-2F55EF17AE13}" type="pres">
      <dgm:prSet presAssocID="{F11C1BF2-4235-4457-85E3-03308EF46C39}" presName="txTwo" presStyleLbl="node2" presStyleIdx="4" presStyleCnt="6">
        <dgm:presLayoutVars>
          <dgm:chPref val="3"/>
        </dgm:presLayoutVars>
      </dgm:prSet>
      <dgm:spPr/>
      <dgm:t>
        <a:bodyPr/>
        <a:lstStyle/>
        <a:p>
          <a:endParaRPr lang="en-US"/>
        </a:p>
      </dgm:t>
    </dgm:pt>
    <dgm:pt modelId="{F4CA8BDF-3173-4402-89D5-8807CA04ED2E}" type="pres">
      <dgm:prSet presAssocID="{F11C1BF2-4235-4457-85E3-03308EF46C39}" presName="horzTwo" presStyleCnt="0"/>
      <dgm:spPr/>
    </dgm:pt>
    <dgm:pt modelId="{D4D437C2-13C3-4112-83A0-2D0250346007}" type="pres">
      <dgm:prSet presAssocID="{75AC2EE9-B2B5-408A-967F-19F6BB4ED502}" presName="sibSpaceTwo" presStyleCnt="0"/>
      <dgm:spPr/>
    </dgm:pt>
    <dgm:pt modelId="{16649B85-FC14-46CB-82C8-E0614A5E163C}" type="pres">
      <dgm:prSet presAssocID="{E1980D61-9FF8-40F0-B515-46BF0C0BC627}" presName="vertTwo" presStyleCnt="0"/>
      <dgm:spPr/>
    </dgm:pt>
    <dgm:pt modelId="{B51B0F3B-29F2-4DE1-9223-F2BB3A3B09F1}" type="pres">
      <dgm:prSet presAssocID="{E1980D61-9FF8-40F0-B515-46BF0C0BC627}" presName="txTwo" presStyleLbl="node2" presStyleIdx="5" presStyleCnt="6">
        <dgm:presLayoutVars>
          <dgm:chPref val="3"/>
        </dgm:presLayoutVars>
      </dgm:prSet>
      <dgm:spPr/>
      <dgm:t>
        <a:bodyPr/>
        <a:lstStyle/>
        <a:p>
          <a:endParaRPr lang="en-US"/>
        </a:p>
      </dgm:t>
    </dgm:pt>
    <dgm:pt modelId="{CC2D6244-BB92-41BE-91ED-836C929353C3}" type="pres">
      <dgm:prSet presAssocID="{E1980D61-9FF8-40F0-B515-46BF0C0BC627}" presName="parTransTwo" presStyleCnt="0"/>
      <dgm:spPr/>
    </dgm:pt>
    <dgm:pt modelId="{FC9DA3B2-732E-49E0-8538-0E29257507A7}" type="pres">
      <dgm:prSet presAssocID="{E1980D61-9FF8-40F0-B515-46BF0C0BC627}" presName="horzTwo" presStyleCnt="0"/>
      <dgm:spPr/>
    </dgm:pt>
    <dgm:pt modelId="{C70030C8-34FB-44A4-AF7F-7A1D19613E25}" type="pres">
      <dgm:prSet presAssocID="{26BA3BE7-7679-4AA2-953F-B1FD0A7D9B82}" presName="vertThree" presStyleCnt="0"/>
      <dgm:spPr/>
    </dgm:pt>
    <dgm:pt modelId="{44CFE988-B18D-472C-85C5-1D4E855C6001}" type="pres">
      <dgm:prSet presAssocID="{26BA3BE7-7679-4AA2-953F-B1FD0A7D9B82}" presName="txThree" presStyleLbl="node3" presStyleIdx="2" presStyleCnt="3">
        <dgm:presLayoutVars>
          <dgm:chPref val="3"/>
        </dgm:presLayoutVars>
      </dgm:prSet>
      <dgm:spPr/>
      <dgm:t>
        <a:bodyPr/>
        <a:lstStyle/>
        <a:p>
          <a:endParaRPr lang="en-US"/>
        </a:p>
      </dgm:t>
    </dgm:pt>
    <dgm:pt modelId="{ED373916-45CF-4A02-A0D5-76984298ACC1}" type="pres">
      <dgm:prSet presAssocID="{26BA3BE7-7679-4AA2-953F-B1FD0A7D9B82}" presName="parTransThree" presStyleCnt="0"/>
      <dgm:spPr/>
    </dgm:pt>
    <dgm:pt modelId="{010445E5-5709-471D-86B9-B9B5168F2E4B}" type="pres">
      <dgm:prSet presAssocID="{26BA3BE7-7679-4AA2-953F-B1FD0A7D9B82}" presName="horzThree" presStyleCnt="0"/>
      <dgm:spPr/>
    </dgm:pt>
    <dgm:pt modelId="{3607907B-2300-4416-9D05-8EF28942826A}" type="pres">
      <dgm:prSet presAssocID="{3C2637BF-0A16-427C-B551-BF465F965057}" presName="vertFour" presStyleCnt="0">
        <dgm:presLayoutVars>
          <dgm:chPref val="3"/>
        </dgm:presLayoutVars>
      </dgm:prSet>
      <dgm:spPr/>
    </dgm:pt>
    <dgm:pt modelId="{A3658C7F-9A9C-4AE2-B31E-86763B3DBA1B}" type="pres">
      <dgm:prSet presAssocID="{3C2637BF-0A16-427C-B551-BF465F965057}" presName="txFour" presStyleLbl="node4" presStyleIdx="9" presStyleCnt="11">
        <dgm:presLayoutVars>
          <dgm:chPref val="3"/>
        </dgm:presLayoutVars>
      </dgm:prSet>
      <dgm:spPr/>
      <dgm:t>
        <a:bodyPr/>
        <a:lstStyle/>
        <a:p>
          <a:endParaRPr lang="en-US"/>
        </a:p>
      </dgm:t>
    </dgm:pt>
    <dgm:pt modelId="{346FC1E9-6F40-4374-BF45-FADD2844813D}" type="pres">
      <dgm:prSet presAssocID="{3C2637BF-0A16-427C-B551-BF465F965057}" presName="parTransFour" presStyleCnt="0"/>
      <dgm:spPr/>
    </dgm:pt>
    <dgm:pt modelId="{18554F45-8815-4AF7-B777-7F7E5561358F}" type="pres">
      <dgm:prSet presAssocID="{3C2637BF-0A16-427C-B551-BF465F965057}" presName="horzFour" presStyleCnt="0"/>
      <dgm:spPr/>
    </dgm:pt>
    <dgm:pt modelId="{CDE46555-04F8-49A6-85DF-4F9FF92D3A82}" type="pres">
      <dgm:prSet presAssocID="{720CC960-0AF2-4153-A8E4-B98BF38155B7}" presName="vertFour" presStyleCnt="0">
        <dgm:presLayoutVars>
          <dgm:chPref val="3"/>
        </dgm:presLayoutVars>
      </dgm:prSet>
      <dgm:spPr/>
    </dgm:pt>
    <dgm:pt modelId="{E4CB4713-6666-4E40-940F-1EE67C84F8F7}" type="pres">
      <dgm:prSet presAssocID="{720CC960-0AF2-4153-A8E4-B98BF38155B7}" presName="txFour" presStyleLbl="node4" presStyleIdx="10" presStyleCnt="11">
        <dgm:presLayoutVars>
          <dgm:chPref val="3"/>
        </dgm:presLayoutVars>
      </dgm:prSet>
      <dgm:spPr/>
      <dgm:t>
        <a:bodyPr/>
        <a:lstStyle/>
        <a:p>
          <a:endParaRPr lang="en-US"/>
        </a:p>
      </dgm:t>
    </dgm:pt>
    <dgm:pt modelId="{73B4FD3E-1F7E-4949-A00D-F4AFBD58B3AD}" type="pres">
      <dgm:prSet presAssocID="{720CC960-0AF2-4153-A8E4-B98BF38155B7}" presName="horzFour" presStyleCnt="0"/>
      <dgm:spPr/>
    </dgm:pt>
  </dgm:ptLst>
  <dgm:cxnLst>
    <dgm:cxn modelId="{F3AE980F-E855-4546-9A90-BDF8D0CBF07F}" type="presOf" srcId="{5D2ECE2D-FBBB-4B04-BADF-6B72EB10EDB9}" destId="{7CD2A726-6D28-4552-83A1-3A79E9C4FFC4}" srcOrd="0" destOrd="0" presId="urn:microsoft.com/office/officeart/2005/8/layout/hierarchy4"/>
    <dgm:cxn modelId="{70D594EA-6B97-4527-9775-A280333CEC56}" srcId="{AA1F577A-5FBA-498A-BCBB-6A6E3D99817D}" destId="{F682D3C7-DBA0-43A8-A800-8EA221547599}" srcOrd="2" destOrd="0" parTransId="{04DCC02B-A449-447F-885F-F055FE9CFE56}" sibTransId="{7EBC75CC-086C-47D3-91FD-78A13B718071}"/>
    <dgm:cxn modelId="{B64D3638-9CD4-4208-AA48-C5434C9B6E0D}" type="presOf" srcId="{60C65061-F6A8-419A-80D0-3B0547B39AB2}" destId="{6F09464A-FE76-4E8B-83B8-82CEC5825CF8}" srcOrd="0" destOrd="0" presId="urn:microsoft.com/office/officeart/2005/8/layout/hierarchy4"/>
    <dgm:cxn modelId="{E67B05A4-A4D1-48D2-A324-8CBF30A59E34}" srcId="{AA1F577A-5FBA-498A-BCBB-6A6E3D99817D}" destId="{691973D1-465D-4F37-B041-531681AEE740}" srcOrd="1" destOrd="0" parTransId="{4CAC5B25-F3AA-488D-A15A-81C885296F5E}" sibTransId="{9E3C8408-0FC3-4EFD-9B28-DF3E78DD2609}"/>
    <dgm:cxn modelId="{FB9C8387-2B9F-406A-86EF-CD62F400D8F8}" srcId="{E1980D61-9FF8-40F0-B515-46BF0C0BC627}" destId="{26BA3BE7-7679-4AA2-953F-B1FD0A7D9B82}" srcOrd="0" destOrd="0" parTransId="{E0957A9D-0315-4CF1-97A4-51C298543013}" sibTransId="{EEA4DE08-02F1-43AD-9E0B-CBE2C98D9959}"/>
    <dgm:cxn modelId="{0E01DCFC-FB0B-4DF5-BCD7-5A77CC934D64}" type="presOf" srcId="{AA1F577A-5FBA-498A-BCBB-6A6E3D99817D}" destId="{BA17C8D7-FA9F-459D-A4B8-C4048C2B0F99}" srcOrd="0" destOrd="0" presId="urn:microsoft.com/office/officeart/2005/8/layout/hierarchy4"/>
    <dgm:cxn modelId="{E3B500A3-3B59-4BFC-8CE5-01CCDD989261}" type="presOf" srcId="{26BA3BE7-7679-4AA2-953F-B1FD0A7D9B82}" destId="{44CFE988-B18D-472C-85C5-1D4E855C6001}" srcOrd="0" destOrd="0" presId="urn:microsoft.com/office/officeart/2005/8/layout/hierarchy4"/>
    <dgm:cxn modelId="{008845D4-10B7-40EF-B988-116B749794AE}" type="presOf" srcId="{E1980D61-9FF8-40F0-B515-46BF0C0BC627}" destId="{B51B0F3B-29F2-4DE1-9223-F2BB3A3B09F1}" srcOrd="0" destOrd="0" presId="urn:microsoft.com/office/officeart/2005/8/layout/hierarchy4"/>
    <dgm:cxn modelId="{CA7C4AB0-A7A0-41DE-94F8-FCFB0CFB9CF1}" type="presOf" srcId="{AF97EBE5-0D85-494A-96C8-9DD456E95DC1}" destId="{341AB93B-5341-4886-99A2-DF4C66E637D3}" srcOrd="0" destOrd="0" presId="urn:microsoft.com/office/officeart/2005/8/layout/hierarchy4"/>
    <dgm:cxn modelId="{8A037459-7E6C-40BC-807B-4751717103E4}" type="presOf" srcId="{F682D3C7-DBA0-43A8-A800-8EA221547599}" destId="{5FE4C573-80ED-48BF-AB88-6E24B8F5C143}" srcOrd="0" destOrd="0" presId="urn:microsoft.com/office/officeart/2005/8/layout/hierarchy4"/>
    <dgm:cxn modelId="{38FA3B00-4C0F-44E5-A141-5722B2D5AF79}" type="presOf" srcId="{B0931766-ABEF-4C6F-B2B8-A3C1B3F0DFC0}" destId="{9FEE520F-5F9C-48C4-8A4C-D98D34B5FAC4}" srcOrd="0" destOrd="0" presId="urn:microsoft.com/office/officeart/2005/8/layout/hierarchy4"/>
    <dgm:cxn modelId="{F04942F6-D530-4100-99FA-ACCC044563F0}" srcId="{9FBCD959-A9B9-42A6-A963-820F2CE498AB}" destId="{01F1AB01-BFF7-4A1F-8ED6-5F9D4DC6A7E2}" srcOrd="0" destOrd="0" parTransId="{0EA77DA3-0C82-48E0-9CEC-78D8920225A7}" sibTransId="{1CCA50ED-8AB2-436B-B93B-8EB9C1B04921}"/>
    <dgm:cxn modelId="{4FEE6E7B-F278-4944-80F0-857B3647AAE8}" type="presOf" srcId="{720CC960-0AF2-4153-A8E4-B98BF38155B7}" destId="{E4CB4713-6666-4E40-940F-1EE67C84F8F7}" srcOrd="0" destOrd="0" presId="urn:microsoft.com/office/officeart/2005/8/layout/hierarchy4"/>
    <dgm:cxn modelId="{B1B0AE80-B9C8-42D2-8C86-44F9C0F2681D}" srcId="{AA1F577A-5FBA-498A-BCBB-6A6E3D99817D}" destId="{E1980D61-9FF8-40F0-B515-46BF0C0BC627}" srcOrd="5" destOrd="0" parTransId="{7740EF6D-0F32-456D-B810-58FB361557DA}" sibTransId="{99B715A2-90FB-4961-9ADA-6EECE1CD46FD}"/>
    <dgm:cxn modelId="{D31A13CC-CE9F-4C5F-B67A-E80CCA812C0C}" type="presOf" srcId="{32282C71-A85A-4952-828D-C914F56ECDAB}" destId="{E0D2DB59-7B64-4367-A431-82C241B335C7}" srcOrd="0" destOrd="0" presId="urn:microsoft.com/office/officeart/2005/8/layout/hierarchy4"/>
    <dgm:cxn modelId="{BDA550FF-59BF-4342-9208-AF93FDF1A21C}" srcId="{5D2ECE2D-FBBB-4B04-BADF-6B72EB10EDB9}" destId="{31C0C089-0944-4D5B-8312-12744288B171}" srcOrd="0" destOrd="0" parTransId="{9E6BF58B-A411-4438-8C51-E7C39D490576}" sibTransId="{7396D05A-058D-4DAA-A112-C017F046C56B}"/>
    <dgm:cxn modelId="{DFA014B8-48E1-40DE-9392-819BA27EA901}" type="presOf" srcId="{77FA719D-ABEB-4FBE-9F92-699FB10FF6EF}" destId="{82FE423A-C3D3-4900-9B1C-B6F6158EDBD8}" srcOrd="0" destOrd="0" presId="urn:microsoft.com/office/officeart/2005/8/layout/hierarchy4"/>
    <dgm:cxn modelId="{77301A1B-A7BC-4682-8CBD-019B793FB75A}" srcId="{3C2637BF-0A16-427C-B551-BF465F965057}" destId="{720CC960-0AF2-4153-A8E4-B98BF38155B7}" srcOrd="0" destOrd="0" parTransId="{0D9CC13F-6C88-4D33-9C31-DA763D402507}" sibTransId="{9EB3A399-34B4-4F5D-9594-1ACEA7AA49D6}"/>
    <dgm:cxn modelId="{BFE80783-796B-4F66-B21E-2D76D8B08F25}" type="presOf" srcId="{379234F9-0765-4516-9E00-2B91B2365428}" destId="{524CDEB9-071C-40FF-87D2-1FA29D08840A}" srcOrd="0" destOrd="0" presId="urn:microsoft.com/office/officeart/2005/8/layout/hierarchy4"/>
    <dgm:cxn modelId="{7AC9DCAA-ADBB-41A2-AB92-701A82A7FDD7}" type="presOf" srcId="{F11C1BF2-4235-4457-85E3-03308EF46C39}" destId="{5D62D149-06C0-4BC8-B179-2F55EF17AE13}" srcOrd="0" destOrd="0" presId="urn:microsoft.com/office/officeart/2005/8/layout/hierarchy4"/>
    <dgm:cxn modelId="{68314356-B2A8-4680-9659-F448D2003679}" type="presOf" srcId="{8688BD5F-F9A8-48A2-8CF8-351A1429AEB4}" destId="{6F558454-E628-4D1F-8CDE-B2502B271CD4}" srcOrd="0" destOrd="0" presId="urn:microsoft.com/office/officeart/2005/8/layout/hierarchy4"/>
    <dgm:cxn modelId="{5AE8BC52-2693-4BC8-8E11-E2D6932193ED}" type="presOf" srcId="{07C0B3A1-CDE4-423A-A8A7-A96C15D484DE}" destId="{4420709C-9A29-4309-BA0C-CB2E15E26451}" srcOrd="0" destOrd="0" presId="urn:microsoft.com/office/officeart/2005/8/layout/hierarchy4"/>
    <dgm:cxn modelId="{7802C68E-3712-4064-B806-609B72CCABD6}" type="presOf" srcId="{691973D1-465D-4F37-B041-531681AEE740}" destId="{272F9B24-8ACB-436B-A50B-BBE2605898FB}" srcOrd="0" destOrd="0" presId="urn:microsoft.com/office/officeart/2005/8/layout/hierarchy4"/>
    <dgm:cxn modelId="{F7DBA379-68B0-46A5-AC91-764619061B7D}" srcId="{26BA3BE7-7679-4AA2-953F-B1FD0A7D9B82}" destId="{3C2637BF-0A16-427C-B551-BF465F965057}" srcOrd="0" destOrd="0" parTransId="{3B1FFE75-8DEC-4E1E-B2BF-120A3E01D378}" sibTransId="{9101646E-BFA6-48C2-BE34-81CD12EEB254}"/>
    <dgm:cxn modelId="{14E40232-3820-4DF1-95FB-C47544B51394}" type="presOf" srcId="{31C0C089-0944-4D5B-8312-12744288B171}" destId="{3BF91CFC-F752-448D-BCD6-CC24FCF2DC21}" srcOrd="0" destOrd="0" presId="urn:microsoft.com/office/officeart/2005/8/layout/hierarchy4"/>
    <dgm:cxn modelId="{0EF7415E-93D6-4D76-A2B9-3C1C5E4C869D}" srcId="{AA1F577A-5FBA-498A-BCBB-6A6E3D99817D}" destId="{07C0B3A1-CDE4-423A-A8A7-A96C15D484DE}" srcOrd="3" destOrd="0" parTransId="{2FE48BA7-2355-41E6-9104-7250BD88EC6C}" sibTransId="{6ED3CDD0-CECC-4FEC-83B8-6D4187E69F8E}"/>
    <dgm:cxn modelId="{02D756AD-D4F6-4184-90AC-D2FC4235F20A}" srcId="{379234F9-0765-4516-9E00-2B91B2365428}" destId="{DB57A307-7E55-4BA4-95FB-B51A6F2656F5}" srcOrd="0" destOrd="0" parTransId="{D266D38E-3D2D-4085-817C-3C5E5F63E686}" sibTransId="{42D8D109-4582-4B97-A85A-1711CA92971E}"/>
    <dgm:cxn modelId="{68F5A6C2-27AE-423A-B253-AB02941FDCB7}" srcId="{AF97EBE5-0D85-494A-96C8-9DD456E95DC1}" destId="{B0931766-ABEF-4C6F-B2B8-A3C1B3F0DFC0}" srcOrd="0" destOrd="0" parTransId="{B9CB5361-5F4C-42AB-B617-42FDEDD3748D}" sibTransId="{B5B8FCCA-D49D-4A0F-8CAC-1CF114892339}"/>
    <dgm:cxn modelId="{F31DFD3A-ABE0-4A41-9B69-52EB9B365806}" srcId="{01F1AB01-BFF7-4A1F-8ED6-5F9D4DC6A7E2}" destId="{60C65061-F6A8-419A-80D0-3B0547B39AB2}" srcOrd="0" destOrd="0" parTransId="{553C4725-A58C-494B-A7DA-944688C17921}" sibTransId="{45E48423-5EBC-4C2C-A75E-85A47A07D195}"/>
    <dgm:cxn modelId="{A65F2872-2654-4F26-ABDD-35B39269F951}" type="presOf" srcId="{CC9FE6CA-820B-4CB8-BF20-93176E108728}" destId="{FE9E52B8-FE50-4AFE-BDE6-C285C8EA9E07}" srcOrd="0" destOrd="0" presId="urn:microsoft.com/office/officeart/2005/8/layout/hierarchy4"/>
    <dgm:cxn modelId="{95CD2216-862E-4D71-A370-56DEFEF20B4D}" srcId="{DB57A307-7E55-4BA4-95FB-B51A6F2656F5}" destId="{77FA719D-ABEB-4FBE-9F92-699FB10FF6EF}" srcOrd="0" destOrd="0" parTransId="{B494D7B6-3C5A-4DC1-B48B-E7952EAA2621}" sibTransId="{AF2843B0-7483-4CA6-9E2E-85ACA7702461}"/>
    <dgm:cxn modelId="{7D7BD222-4D81-416D-99CF-0BC2FDB401E7}" srcId="{691973D1-465D-4F37-B041-531681AEE740}" destId="{379234F9-0765-4516-9E00-2B91B2365428}" srcOrd="0" destOrd="0" parTransId="{55FD717A-D7B4-4107-9560-4349865C43AA}" sibTransId="{11FFA02C-DC4D-46BA-AB4D-B4971D72BEC9}"/>
    <dgm:cxn modelId="{0CC0B0A7-CBAE-4840-834C-9530BDCF6AB1}" srcId="{32282C71-A85A-4952-828D-C914F56ECDAB}" destId="{9FBCD959-A9B9-42A6-A963-820F2CE498AB}" srcOrd="0" destOrd="0" parTransId="{886D1E34-93B0-466B-89AF-A001A8F32C9A}" sibTransId="{33AEC759-800D-421F-A38F-05928975FAFA}"/>
    <dgm:cxn modelId="{8352300D-65D0-4CDA-8948-E67A8589E5CE}" type="presOf" srcId="{9FBCD959-A9B9-42A6-A963-820F2CE498AB}" destId="{3475AA8F-C6B2-4F03-852A-57DD26FE63F3}" srcOrd="0" destOrd="0" presId="urn:microsoft.com/office/officeart/2005/8/layout/hierarchy4"/>
    <dgm:cxn modelId="{FEB8FABC-4D07-458C-B0F0-4C9B586C8EDD}" type="presOf" srcId="{3C2637BF-0A16-427C-B551-BF465F965057}" destId="{A3658C7F-9A9C-4AE2-B31E-86763B3DBA1B}" srcOrd="0" destOrd="0" presId="urn:microsoft.com/office/officeart/2005/8/layout/hierarchy4"/>
    <dgm:cxn modelId="{661A3EE1-B36A-4E95-B9CA-61B35AB11B3E}" srcId="{31C0C089-0944-4D5B-8312-12744288B171}" destId="{CC9FE6CA-820B-4CB8-BF20-93176E108728}" srcOrd="0" destOrd="0" parTransId="{06B078B4-BE86-4510-A5F6-162CB4C9B025}" sibTransId="{B1DFB0DB-C16F-4451-884B-3DA2A7574D9E}"/>
    <dgm:cxn modelId="{D30A6CAF-D944-4DAF-BB71-54B37EDAE7C0}" srcId="{8688BD5F-F9A8-48A2-8CF8-351A1429AEB4}" destId="{AA1F577A-5FBA-498A-BCBB-6A6E3D99817D}" srcOrd="0" destOrd="0" parTransId="{8AC85209-C932-4EAA-9D5C-8B12C5A69772}" sibTransId="{DFD21628-2DE3-4F9A-818D-D8732093F372}"/>
    <dgm:cxn modelId="{25B11BC0-C799-4068-8B96-E30A22B6521E}" type="presOf" srcId="{01F1AB01-BFF7-4A1F-8ED6-5F9D4DC6A7E2}" destId="{27D6681F-08BE-4615-9E30-B2060AA8F06A}" srcOrd="0" destOrd="0" presId="urn:microsoft.com/office/officeart/2005/8/layout/hierarchy4"/>
    <dgm:cxn modelId="{DB40CB2D-6E16-4DBF-9C21-7F9CBBD52E73}" srcId="{AA1F577A-5FBA-498A-BCBB-6A6E3D99817D}" destId="{F11C1BF2-4235-4457-85E3-03308EF46C39}" srcOrd="4" destOrd="0" parTransId="{FEB903F5-72DF-4C3F-A962-23476ED4B1BF}" sibTransId="{75AC2EE9-B2B5-408A-967F-19F6BB4ED502}"/>
    <dgm:cxn modelId="{08701A21-7399-4D9F-BCC9-29F7142B9910}" srcId="{77FA719D-ABEB-4FBE-9F92-699FB10FF6EF}" destId="{5D2ECE2D-FBBB-4B04-BADF-6B72EB10EDB9}" srcOrd="0" destOrd="0" parTransId="{285E8752-ADB0-44A2-AF95-6A4009055FF6}" sibTransId="{80E3736E-0B01-478C-87DC-7403E67B0C99}"/>
    <dgm:cxn modelId="{AEB3CA0F-98EC-4532-8532-6662B23EB9AD}" srcId="{60C65061-F6A8-419A-80D0-3B0547B39AB2}" destId="{AF97EBE5-0D85-494A-96C8-9DD456E95DC1}" srcOrd="0" destOrd="0" parTransId="{0E918C25-EA58-44AF-B896-76247B7F57E8}" sibTransId="{E536F7FD-F543-4FDF-BD38-67FD22425A62}"/>
    <dgm:cxn modelId="{EC281D09-1BB8-4B8F-8017-2C15C7F71772}" srcId="{AA1F577A-5FBA-498A-BCBB-6A6E3D99817D}" destId="{32282C71-A85A-4952-828D-C914F56ECDAB}" srcOrd="0" destOrd="0" parTransId="{3F8ADE63-EE82-43EF-A558-CF75CD3873C1}" sibTransId="{3C93C599-3600-4857-AC6C-8A3DEAB3763E}"/>
    <dgm:cxn modelId="{52151F12-371E-4746-BB98-59433DC2539D}" type="presOf" srcId="{DB57A307-7E55-4BA4-95FB-B51A6F2656F5}" destId="{A096F21D-3545-47DE-B0C8-6C96CB8D2961}" srcOrd="0" destOrd="0" presId="urn:microsoft.com/office/officeart/2005/8/layout/hierarchy4"/>
    <dgm:cxn modelId="{CF88F98F-E4E2-4533-A5AF-BA0D6D6247F0}" type="presParOf" srcId="{6F558454-E628-4D1F-8CDE-B2502B271CD4}" destId="{86F59591-D937-4E39-BB39-E3488FFC477F}" srcOrd="0" destOrd="0" presId="urn:microsoft.com/office/officeart/2005/8/layout/hierarchy4"/>
    <dgm:cxn modelId="{5F3F8492-C5FF-4E27-9401-841FFAA6BFB3}" type="presParOf" srcId="{86F59591-D937-4E39-BB39-E3488FFC477F}" destId="{BA17C8D7-FA9F-459D-A4B8-C4048C2B0F99}" srcOrd="0" destOrd="0" presId="urn:microsoft.com/office/officeart/2005/8/layout/hierarchy4"/>
    <dgm:cxn modelId="{164C7D02-A343-484B-B3A1-4F5742D0F93B}" type="presParOf" srcId="{86F59591-D937-4E39-BB39-E3488FFC477F}" destId="{13BB3CDE-83B3-4A76-B55D-7558774CC835}" srcOrd="1" destOrd="0" presId="urn:microsoft.com/office/officeart/2005/8/layout/hierarchy4"/>
    <dgm:cxn modelId="{45023CE2-2916-4127-ACE7-BE505CD33D6D}" type="presParOf" srcId="{86F59591-D937-4E39-BB39-E3488FFC477F}" destId="{F78947BD-7CC7-42D6-B88E-E9601D5FF628}" srcOrd="2" destOrd="0" presId="urn:microsoft.com/office/officeart/2005/8/layout/hierarchy4"/>
    <dgm:cxn modelId="{D87D7B7D-C4EC-48C8-9C51-62CAD0E244DD}" type="presParOf" srcId="{F78947BD-7CC7-42D6-B88E-E9601D5FF628}" destId="{9E36AE7A-D8A2-4870-AD8E-B7E1F5BDF33D}" srcOrd="0" destOrd="0" presId="urn:microsoft.com/office/officeart/2005/8/layout/hierarchy4"/>
    <dgm:cxn modelId="{8E7D7F08-E4C9-4B79-8873-D567D08A19E4}" type="presParOf" srcId="{9E36AE7A-D8A2-4870-AD8E-B7E1F5BDF33D}" destId="{E0D2DB59-7B64-4367-A431-82C241B335C7}" srcOrd="0" destOrd="0" presId="urn:microsoft.com/office/officeart/2005/8/layout/hierarchy4"/>
    <dgm:cxn modelId="{E744DAEE-CCDA-4CF2-B972-18C7479FBE7E}" type="presParOf" srcId="{9E36AE7A-D8A2-4870-AD8E-B7E1F5BDF33D}" destId="{1B6676C3-3F72-441C-889F-D06006E7BAF2}" srcOrd="1" destOrd="0" presId="urn:microsoft.com/office/officeart/2005/8/layout/hierarchy4"/>
    <dgm:cxn modelId="{B423EF5F-F6D1-448D-A6A8-E00169BF42A7}" type="presParOf" srcId="{9E36AE7A-D8A2-4870-AD8E-B7E1F5BDF33D}" destId="{E0458ED3-DDE3-4CB5-8282-BF3D15C86C1C}" srcOrd="2" destOrd="0" presId="urn:microsoft.com/office/officeart/2005/8/layout/hierarchy4"/>
    <dgm:cxn modelId="{63A9FECE-1A33-48C7-8DC0-F3DF16137B21}" type="presParOf" srcId="{E0458ED3-DDE3-4CB5-8282-BF3D15C86C1C}" destId="{50F2B7B1-0971-4429-9E4E-B3366F370F11}" srcOrd="0" destOrd="0" presId="urn:microsoft.com/office/officeart/2005/8/layout/hierarchy4"/>
    <dgm:cxn modelId="{C0BD00F8-E5DB-47E5-AE71-6B257FCA0A65}" type="presParOf" srcId="{50F2B7B1-0971-4429-9E4E-B3366F370F11}" destId="{3475AA8F-C6B2-4F03-852A-57DD26FE63F3}" srcOrd="0" destOrd="0" presId="urn:microsoft.com/office/officeart/2005/8/layout/hierarchy4"/>
    <dgm:cxn modelId="{DD1F5814-1604-461B-8DB7-0FC459DF4884}" type="presParOf" srcId="{50F2B7B1-0971-4429-9E4E-B3366F370F11}" destId="{868ACC37-B6AB-484E-BE26-4403C93B7B88}" srcOrd="1" destOrd="0" presId="urn:microsoft.com/office/officeart/2005/8/layout/hierarchy4"/>
    <dgm:cxn modelId="{E702FDAF-C9EF-4C66-9E98-637B63076D87}" type="presParOf" srcId="{50F2B7B1-0971-4429-9E4E-B3366F370F11}" destId="{1A1A3CCE-529F-40CF-B9D2-47F2CFA76D2F}" srcOrd="2" destOrd="0" presId="urn:microsoft.com/office/officeart/2005/8/layout/hierarchy4"/>
    <dgm:cxn modelId="{8325AAD6-CEF8-447A-9C36-7D8B08BABEBC}" type="presParOf" srcId="{1A1A3CCE-529F-40CF-B9D2-47F2CFA76D2F}" destId="{93CC393A-7CA6-4BEC-BE42-1C4656802570}" srcOrd="0" destOrd="0" presId="urn:microsoft.com/office/officeart/2005/8/layout/hierarchy4"/>
    <dgm:cxn modelId="{64187B69-1E55-483E-BE4C-ABDACD32D84E}" type="presParOf" srcId="{93CC393A-7CA6-4BEC-BE42-1C4656802570}" destId="{27D6681F-08BE-4615-9E30-B2060AA8F06A}" srcOrd="0" destOrd="0" presId="urn:microsoft.com/office/officeart/2005/8/layout/hierarchy4"/>
    <dgm:cxn modelId="{03CC264B-3B61-4FEC-8E4A-2D4E768D899A}" type="presParOf" srcId="{93CC393A-7CA6-4BEC-BE42-1C4656802570}" destId="{EA5B80EA-DC4B-438E-9592-F53C6EDD95B5}" srcOrd="1" destOrd="0" presId="urn:microsoft.com/office/officeart/2005/8/layout/hierarchy4"/>
    <dgm:cxn modelId="{C25EC173-518C-4F43-BBDF-4655DA7514D0}" type="presParOf" srcId="{93CC393A-7CA6-4BEC-BE42-1C4656802570}" destId="{1C25F12A-42B2-48E9-87D8-97BBF401CD2E}" srcOrd="2" destOrd="0" presId="urn:microsoft.com/office/officeart/2005/8/layout/hierarchy4"/>
    <dgm:cxn modelId="{9710CB31-1B3A-44B2-A7EF-122C54132711}" type="presParOf" srcId="{1C25F12A-42B2-48E9-87D8-97BBF401CD2E}" destId="{F7E7AE7E-481A-468B-9B05-7ECD626BAE4B}" srcOrd="0" destOrd="0" presId="urn:microsoft.com/office/officeart/2005/8/layout/hierarchy4"/>
    <dgm:cxn modelId="{DDFEFA59-B166-48BB-83A8-452A4150268C}" type="presParOf" srcId="{F7E7AE7E-481A-468B-9B05-7ECD626BAE4B}" destId="{6F09464A-FE76-4E8B-83B8-82CEC5825CF8}" srcOrd="0" destOrd="0" presId="urn:microsoft.com/office/officeart/2005/8/layout/hierarchy4"/>
    <dgm:cxn modelId="{53E1C2D2-86EA-401B-A78A-3D764177DEA1}" type="presParOf" srcId="{F7E7AE7E-481A-468B-9B05-7ECD626BAE4B}" destId="{A04F38BE-9D7F-4FDF-B178-6AD3F6415CF1}" srcOrd="1" destOrd="0" presId="urn:microsoft.com/office/officeart/2005/8/layout/hierarchy4"/>
    <dgm:cxn modelId="{FBFD5A44-CEE8-4D93-A749-653C621FF8D8}" type="presParOf" srcId="{F7E7AE7E-481A-468B-9B05-7ECD626BAE4B}" destId="{A5F6E590-E520-438E-81F3-E99387BCC40D}" srcOrd="2" destOrd="0" presId="urn:microsoft.com/office/officeart/2005/8/layout/hierarchy4"/>
    <dgm:cxn modelId="{35B84CC9-15DB-4020-B03A-BCAF947E27BD}" type="presParOf" srcId="{A5F6E590-E520-438E-81F3-E99387BCC40D}" destId="{1B912446-C1F0-4E59-8A9D-1C6DB608D980}" srcOrd="0" destOrd="0" presId="urn:microsoft.com/office/officeart/2005/8/layout/hierarchy4"/>
    <dgm:cxn modelId="{AF12061D-A388-4E3C-B9FB-A70F37A35373}" type="presParOf" srcId="{1B912446-C1F0-4E59-8A9D-1C6DB608D980}" destId="{341AB93B-5341-4886-99A2-DF4C66E637D3}" srcOrd="0" destOrd="0" presId="urn:microsoft.com/office/officeart/2005/8/layout/hierarchy4"/>
    <dgm:cxn modelId="{2FE7FD1C-BC3F-4F08-83D0-83DBB08BAA6B}" type="presParOf" srcId="{1B912446-C1F0-4E59-8A9D-1C6DB608D980}" destId="{43B92CAA-8DF8-47C1-8E46-5664A6C237D3}" srcOrd="1" destOrd="0" presId="urn:microsoft.com/office/officeart/2005/8/layout/hierarchy4"/>
    <dgm:cxn modelId="{14F4154C-8B43-494A-8B3B-FC537EB3E357}" type="presParOf" srcId="{1B912446-C1F0-4E59-8A9D-1C6DB608D980}" destId="{8914B3C1-B1C2-47F4-9B09-5487EC5BFA65}" srcOrd="2" destOrd="0" presId="urn:microsoft.com/office/officeart/2005/8/layout/hierarchy4"/>
    <dgm:cxn modelId="{AF26C9E8-43E5-4FBB-8549-CA183DFF0CF7}" type="presParOf" srcId="{8914B3C1-B1C2-47F4-9B09-5487EC5BFA65}" destId="{5AAB817E-CB98-4B90-8072-BC3A4AC106C4}" srcOrd="0" destOrd="0" presId="urn:microsoft.com/office/officeart/2005/8/layout/hierarchy4"/>
    <dgm:cxn modelId="{12AF5B8D-F9B8-4A54-B868-AAF51D79F34D}" type="presParOf" srcId="{5AAB817E-CB98-4B90-8072-BC3A4AC106C4}" destId="{9FEE520F-5F9C-48C4-8A4C-D98D34B5FAC4}" srcOrd="0" destOrd="0" presId="urn:microsoft.com/office/officeart/2005/8/layout/hierarchy4"/>
    <dgm:cxn modelId="{49075475-8C3C-48E7-B406-C50933F903DD}" type="presParOf" srcId="{5AAB817E-CB98-4B90-8072-BC3A4AC106C4}" destId="{F05F6B4B-E4ED-469F-A6CB-5E7C4C46E29F}" srcOrd="1" destOrd="0" presId="urn:microsoft.com/office/officeart/2005/8/layout/hierarchy4"/>
    <dgm:cxn modelId="{8E33651D-7131-491A-88D3-1B4C37EE2F74}" type="presParOf" srcId="{F78947BD-7CC7-42D6-B88E-E9601D5FF628}" destId="{26F1001A-C761-47C9-A283-F166E7650EC1}" srcOrd="1" destOrd="0" presId="urn:microsoft.com/office/officeart/2005/8/layout/hierarchy4"/>
    <dgm:cxn modelId="{8EC401F2-4CF8-4B15-8138-4CF1893C70D0}" type="presParOf" srcId="{F78947BD-7CC7-42D6-B88E-E9601D5FF628}" destId="{D6E9E410-F2DA-4A98-AF26-2EFEC2BDD7E5}" srcOrd="2" destOrd="0" presId="urn:microsoft.com/office/officeart/2005/8/layout/hierarchy4"/>
    <dgm:cxn modelId="{DFDE9DFF-673C-49CA-B02E-CF51CB207A44}" type="presParOf" srcId="{D6E9E410-F2DA-4A98-AF26-2EFEC2BDD7E5}" destId="{272F9B24-8ACB-436B-A50B-BBE2605898FB}" srcOrd="0" destOrd="0" presId="urn:microsoft.com/office/officeart/2005/8/layout/hierarchy4"/>
    <dgm:cxn modelId="{59440578-8701-4805-9EF9-1A99DDDE39F2}" type="presParOf" srcId="{D6E9E410-F2DA-4A98-AF26-2EFEC2BDD7E5}" destId="{FAC4022A-58F7-46C3-8D47-9B707D14E0A5}" srcOrd="1" destOrd="0" presId="urn:microsoft.com/office/officeart/2005/8/layout/hierarchy4"/>
    <dgm:cxn modelId="{B088F1D6-3B80-4C1B-B336-A5B2E9F24E35}" type="presParOf" srcId="{D6E9E410-F2DA-4A98-AF26-2EFEC2BDD7E5}" destId="{34FE6C91-FC07-4C05-A9CE-B98948B104D3}" srcOrd="2" destOrd="0" presId="urn:microsoft.com/office/officeart/2005/8/layout/hierarchy4"/>
    <dgm:cxn modelId="{86E4CF85-4D97-4346-828E-F07F501CE615}" type="presParOf" srcId="{34FE6C91-FC07-4C05-A9CE-B98948B104D3}" destId="{1BBE6211-DC8E-4E6C-AD3F-C2CADE3083FF}" srcOrd="0" destOrd="0" presId="urn:microsoft.com/office/officeart/2005/8/layout/hierarchy4"/>
    <dgm:cxn modelId="{B57839D3-6D67-4309-80FB-266BA2E0120B}" type="presParOf" srcId="{1BBE6211-DC8E-4E6C-AD3F-C2CADE3083FF}" destId="{524CDEB9-071C-40FF-87D2-1FA29D08840A}" srcOrd="0" destOrd="0" presId="urn:microsoft.com/office/officeart/2005/8/layout/hierarchy4"/>
    <dgm:cxn modelId="{84748AC1-69EF-4A06-9B8B-140972977D68}" type="presParOf" srcId="{1BBE6211-DC8E-4E6C-AD3F-C2CADE3083FF}" destId="{187FA8C0-3F7D-498B-BB85-2712FB43CDE3}" srcOrd="1" destOrd="0" presId="urn:microsoft.com/office/officeart/2005/8/layout/hierarchy4"/>
    <dgm:cxn modelId="{8347A5DD-F743-4B16-AFD6-5887B06F3307}" type="presParOf" srcId="{1BBE6211-DC8E-4E6C-AD3F-C2CADE3083FF}" destId="{C1875F71-90F9-4FF4-9720-3FBB582F0BCD}" srcOrd="2" destOrd="0" presId="urn:microsoft.com/office/officeart/2005/8/layout/hierarchy4"/>
    <dgm:cxn modelId="{62D2783D-07D4-41AD-BEF1-6DBA82E75D2D}" type="presParOf" srcId="{C1875F71-90F9-4FF4-9720-3FBB582F0BCD}" destId="{CB0ECA2F-E6D4-4046-8A5B-AA9C7B69A568}" srcOrd="0" destOrd="0" presId="urn:microsoft.com/office/officeart/2005/8/layout/hierarchy4"/>
    <dgm:cxn modelId="{AE42E9C9-DF6E-4680-A5B8-482FB2177363}" type="presParOf" srcId="{CB0ECA2F-E6D4-4046-8A5B-AA9C7B69A568}" destId="{A096F21D-3545-47DE-B0C8-6C96CB8D2961}" srcOrd="0" destOrd="0" presId="urn:microsoft.com/office/officeart/2005/8/layout/hierarchy4"/>
    <dgm:cxn modelId="{B613EDDA-C1A6-4727-B6B4-437D499B992A}" type="presParOf" srcId="{CB0ECA2F-E6D4-4046-8A5B-AA9C7B69A568}" destId="{177B338C-BBD0-4825-A172-F0B6678E4702}" srcOrd="1" destOrd="0" presId="urn:microsoft.com/office/officeart/2005/8/layout/hierarchy4"/>
    <dgm:cxn modelId="{1464657D-99F3-43F8-B266-55B5B8D1073C}" type="presParOf" srcId="{CB0ECA2F-E6D4-4046-8A5B-AA9C7B69A568}" destId="{507D1436-3D1C-4F29-97B1-FB553B673212}" srcOrd="2" destOrd="0" presId="urn:microsoft.com/office/officeart/2005/8/layout/hierarchy4"/>
    <dgm:cxn modelId="{13BF410C-6A5F-4DA5-8655-BE99F3114D28}" type="presParOf" srcId="{507D1436-3D1C-4F29-97B1-FB553B673212}" destId="{46BF2139-0D6A-40FD-8A3B-5EB4805800A6}" srcOrd="0" destOrd="0" presId="urn:microsoft.com/office/officeart/2005/8/layout/hierarchy4"/>
    <dgm:cxn modelId="{22B8032F-ADD7-4A37-9DE4-2D55F403152F}" type="presParOf" srcId="{46BF2139-0D6A-40FD-8A3B-5EB4805800A6}" destId="{82FE423A-C3D3-4900-9B1C-B6F6158EDBD8}" srcOrd="0" destOrd="0" presId="urn:microsoft.com/office/officeart/2005/8/layout/hierarchy4"/>
    <dgm:cxn modelId="{E5CC3B44-EE0F-4C49-9B8E-F53D68FF8BF9}" type="presParOf" srcId="{46BF2139-0D6A-40FD-8A3B-5EB4805800A6}" destId="{07592BF6-6F30-426C-BFCF-5BE37D82D8E3}" srcOrd="1" destOrd="0" presId="urn:microsoft.com/office/officeart/2005/8/layout/hierarchy4"/>
    <dgm:cxn modelId="{095FFD77-79A1-4601-A9EE-C8DCAC84996A}" type="presParOf" srcId="{46BF2139-0D6A-40FD-8A3B-5EB4805800A6}" destId="{C0445594-AA7F-45E2-B9BB-271595741895}" srcOrd="2" destOrd="0" presId="urn:microsoft.com/office/officeart/2005/8/layout/hierarchy4"/>
    <dgm:cxn modelId="{4A540ADA-56BE-4099-B91C-C1F557403B91}" type="presParOf" srcId="{C0445594-AA7F-45E2-B9BB-271595741895}" destId="{95F457D5-1382-4ADF-B3DA-9DE366780DA2}" srcOrd="0" destOrd="0" presId="urn:microsoft.com/office/officeart/2005/8/layout/hierarchy4"/>
    <dgm:cxn modelId="{F490112D-F8B6-469B-9FBB-ED8151C8BE99}" type="presParOf" srcId="{95F457D5-1382-4ADF-B3DA-9DE366780DA2}" destId="{7CD2A726-6D28-4552-83A1-3A79E9C4FFC4}" srcOrd="0" destOrd="0" presId="urn:microsoft.com/office/officeart/2005/8/layout/hierarchy4"/>
    <dgm:cxn modelId="{E0C20A99-96A8-4179-9002-95C15D4D5D24}" type="presParOf" srcId="{95F457D5-1382-4ADF-B3DA-9DE366780DA2}" destId="{CF2ABA00-33B1-46B4-B9F8-09D79F5BB4F1}" srcOrd="1" destOrd="0" presId="urn:microsoft.com/office/officeart/2005/8/layout/hierarchy4"/>
    <dgm:cxn modelId="{63A80FF6-0950-4858-82C1-99EA0BDCE9C0}" type="presParOf" srcId="{95F457D5-1382-4ADF-B3DA-9DE366780DA2}" destId="{218F4F02-08E9-4D9B-B050-D400D9772965}" srcOrd="2" destOrd="0" presId="urn:microsoft.com/office/officeart/2005/8/layout/hierarchy4"/>
    <dgm:cxn modelId="{534E455D-D844-42A5-9535-4C6D5C2EEDF2}" type="presParOf" srcId="{218F4F02-08E9-4D9B-B050-D400D9772965}" destId="{3EA07071-16DB-44F3-B8CA-783478E9D905}" srcOrd="0" destOrd="0" presId="urn:microsoft.com/office/officeart/2005/8/layout/hierarchy4"/>
    <dgm:cxn modelId="{6133D39D-C059-4A7A-A0E6-BCF70E3A4494}" type="presParOf" srcId="{3EA07071-16DB-44F3-B8CA-783478E9D905}" destId="{3BF91CFC-F752-448D-BCD6-CC24FCF2DC21}" srcOrd="0" destOrd="0" presId="urn:microsoft.com/office/officeart/2005/8/layout/hierarchy4"/>
    <dgm:cxn modelId="{366DC70C-826C-423D-86D3-5E7CE235BF4C}" type="presParOf" srcId="{3EA07071-16DB-44F3-B8CA-783478E9D905}" destId="{6B32FD9F-E19D-4C5E-8530-24055A0E0742}" srcOrd="1" destOrd="0" presId="urn:microsoft.com/office/officeart/2005/8/layout/hierarchy4"/>
    <dgm:cxn modelId="{D254275E-B11C-4F5E-A319-5139C2AA0D03}" type="presParOf" srcId="{3EA07071-16DB-44F3-B8CA-783478E9D905}" destId="{AEE7A892-9610-4D15-AB07-A27D72F83803}" srcOrd="2" destOrd="0" presId="urn:microsoft.com/office/officeart/2005/8/layout/hierarchy4"/>
    <dgm:cxn modelId="{91588989-E3CE-4FB4-B5F7-3B0C0BDD0BE0}" type="presParOf" srcId="{AEE7A892-9610-4D15-AB07-A27D72F83803}" destId="{9E1F4A27-313D-482C-8E40-78DAB03DC1F7}" srcOrd="0" destOrd="0" presId="urn:microsoft.com/office/officeart/2005/8/layout/hierarchy4"/>
    <dgm:cxn modelId="{8921334F-A338-425F-BE21-BA49E0C29EF4}" type="presParOf" srcId="{9E1F4A27-313D-482C-8E40-78DAB03DC1F7}" destId="{FE9E52B8-FE50-4AFE-BDE6-C285C8EA9E07}" srcOrd="0" destOrd="0" presId="urn:microsoft.com/office/officeart/2005/8/layout/hierarchy4"/>
    <dgm:cxn modelId="{C6BCB36E-EB90-4206-8E4D-9812781DF988}" type="presParOf" srcId="{9E1F4A27-313D-482C-8E40-78DAB03DC1F7}" destId="{6DA1295B-55E3-4FC1-A7A5-A5FC8C079569}" srcOrd="1" destOrd="0" presId="urn:microsoft.com/office/officeart/2005/8/layout/hierarchy4"/>
    <dgm:cxn modelId="{BE8ED6AB-FAFC-4F97-B22D-AA3ECB06821C}" type="presParOf" srcId="{F78947BD-7CC7-42D6-B88E-E9601D5FF628}" destId="{03D2A34C-AB63-4A50-B0FC-367901007E95}" srcOrd="3" destOrd="0" presId="urn:microsoft.com/office/officeart/2005/8/layout/hierarchy4"/>
    <dgm:cxn modelId="{6F3E6241-FEF0-46D7-AA5D-AD04C157756B}" type="presParOf" srcId="{F78947BD-7CC7-42D6-B88E-E9601D5FF628}" destId="{8D1C9EA5-CC85-40D9-9F76-52CC107BB14E}" srcOrd="4" destOrd="0" presId="urn:microsoft.com/office/officeart/2005/8/layout/hierarchy4"/>
    <dgm:cxn modelId="{B1AB0E97-B6BD-49C6-BCE7-8C3C76FA937E}" type="presParOf" srcId="{8D1C9EA5-CC85-40D9-9F76-52CC107BB14E}" destId="{5FE4C573-80ED-48BF-AB88-6E24B8F5C143}" srcOrd="0" destOrd="0" presId="urn:microsoft.com/office/officeart/2005/8/layout/hierarchy4"/>
    <dgm:cxn modelId="{822968C1-609C-4A3A-B555-B23C94D42FB6}" type="presParOf" srcId="{8D1C9EA5-CC85-40D9-9F76-52CC107BB14E}" destId="{92F371C1-0D04-43A3-8BB8-CE6B84F5BBDF}" srcOrd="1" destOrd="0" presId="urn:microsoft.com/office/officeart/2005/8/layout/hierarchy4"/>
    <dgm:cxn modelId="{55EC51F9-3592-4155-9E14-D6CB00D5E851}" type="presParOf" srcId="{F78947BD-7CC7-42D6-B88E-E9601D5FF628}" destId="{7564074E-8F31-4566-9B16-79A3A826016C}" srcOrd="5" destOrd="0" presId="urn:microsoft.com/office/officeart/2005/8/layout/hierarchy4"/>
    <dgm:cxn modelId="{E1FE2D6C-F48B-43D0-9D6A-67A96C6296E1}" type="presParOf" srcId="{F78947BD-7CC7-42D6-B88E-E9601D5FF628}" destId="{2AF9BE56-4A3B-4C4A-8625-FABF94C9E205}" srcOrd="6" destOrd="0" presId="urn:microsoft.com/office/officeart/2005/8/layout/hierarchy4"/>
    <dgm:cxn modelId="{9B971DE9-E3BE-4B33-9B2B-470A8D7BE152}" type="presParOf" srcId="{2AF9BE56-4A3B-4C4A-8625-FABF94C9E205}" destId="{4420709C-9A29-4309-BA0C-CB2E15E26451}" srcOrd="0" destOrd="0" presId="urn:microsoft.com/office/officeart/2005/8/layout/hierarchy4"/>
    <dgm:cxn modelId="{63B08D50-3592-4C41-B834-9D5966B25883}" type="presParOf" srcId="{2AF9BE56-4A3B-4C4A-8625-FABF94C9E205}" destId="{B0F126CC-BAA4-4112-AC99-7DCFE903428B}" srcOrd="1" destOrd="0" presId="urn:microsoft.com/office/officeart/2005/8/layout/hierarchy4"/>
    <dgm:cxn modelId="{1EDD2E93-ED52-4D0F-AF09-13F2279A6C24}" type="presParOf" srcId="{F78947BD-7CC7-42D6-B88E-E9601D5FF628}" destId="{6AE76AD6-AF3F-4CD6-8329-26CF015209DC}" srcOrd="7" destOrd="0" presId="urn:microsoft.com/office/officeart/2005/8/layout/hierarchy4"/>
    <dgm:cxn modelId="{0D600E81-026C-42C0-8EA1-EDE06F5667A9}" type="presParOf" srcId="{F78947BD-7CC7-42D6-B88E-E9601D5FF628}" destId="{2CE38FBE-79F8-47D5-9F82-C80232BD541B}" srcOrd="8" destOrd="0" presId="urn:microsoft.com/office/officeart/2005/8/layout/hierarchy4"/>
    <dgm:cxn modelId="{7815CC77-C611-491F-8EB2-4AE35C361DD7}" type="presParOf" srcId="{2CE38FBE-79F8-47D5-9F82-C80232BD541B}" destId="{5D62D149-06C0-4BC8-B179-2F55EF17AE13}" srcOrd="0" destOrd="0" presId="urn:microsoft.com/office/officeart/2005/8/layout/hierarchy4"/>
    <dgm:cxn modelId="{C25808EB-238D-49DF-84A6-6002D50C1DD5}" type="presParOf" srcId="{2CE38FBE-79F8-47D5-9F82-C80232BD541B}" destId="{F4CA8BDF-3173-4402-89D5-8807CA04ED2E}" srcOrd="1" destOrd="0" presId="urn:microsoft.com/office/officeart/2005/8/layout/hierarchy4"/>
    <dgm:cxn modelId="{DC8BA42A-7B66-48C4-8574-E8DB7A578B45}" type="presParOf" srcId="{F78947BD-7CC7-42D6-B88E-E9601D5FF628}" destId="{D4D437C2-13C3-4112-83A0-2D0250346007}" srcOrd="9" destOrd="0" presId="urn:microsoft.com/office/officeart/2005/8/layout/hierarchy4"/>
    <dgm:cxn modelId="{5F775EEE-2B74-4E3B-9CFE-96FCC90C7572}" type="presParOf" srcId="{F78947BD-7CC7-42D6-B88E-E9601D5FF628}" destId="{16649B85-FC14-46CB-82C8-E0614A5E163C}" srcOrd="10" destOrd="0" presId="urn:microsoft.com/office/officeart/2005/8/layout/hierarchy4"/>
    <dgm:cxn modelId="{A9FAC1F0-4802-4BF5-ACB5-A3168B0DA839}" type="presParOf" srcId="{16649B85-FC14-46CB-82C8-E0614A5E163C}" destId="{B51B0F3B-29F2-4DE1-9223-F2BB3A3B09F1}" srcOrd="0" destOrd="0" presId="urn:microsoft.com/office/officeart/2005/8/layout/hierarchy4"/>
    <dgm:cxn modelId="{F2900874-1D79-46B6-81E7-1DE428EE97BB}" type="presParOf" srcId="{16649B85-FC14-46CB-82C8-E0614A5E163C}" destId="{CC2D6244-BB92-41BE-91ED-836C929353C3}" srcOrd="1" destOrd="0" presId="urn:microsoft.com/office/officeart/2005/8/layout/hierarchy4"/>
    <dgm:cxn modelId="{1DC40F0E-3845-43B6-92F8-9C53E243715E}" type="presParOf" srcId="{16649B85-FC14-46CB-82C8-E0614A5E163C}" destId="{FC9DA3B2-732E-49E0-8538-0E29257507A7}" srcOrd="2" destOrd="0" presId="urn:microsoft.com/office/officeart/2005/8/layout/hierarchy4"/>
    <dgm:cxn modelId="{4216178F-C440-4AFD-9439-983DB309F122}" type="presParOf" srcId="{FC9DA3B2-732E-49E0-8538-0E29257507A7}" destId="{C70030C8-34FB-44A4-AF7F-7A1D19613E25}" srcOrd="0" destOrd="0" presId="urn:microsoft.com/office/officeart/2005/8/layout/hierarchy4"/>
    <dgm:cxn modelId="{C6D278C4-7C0B-4AE3-B2F3-D1C17CABB0A5}" type="presParOf" srcId="{C70030C8-34FB-44A4-AF7F-7A1D19613E25}" destId="{44CFE988-B18D-472C-85C5-1D4E855C6001}" srcOrd="0" destOrd="0" presId="urn:microsoft.com/office/officeart/2005/8/layout/hierarchy4"/>
    <dgm:cxn modelId="{786A25F8-86D7-47A0-9552-14262E3261D3}" type="presParOf" srcId="{C70030C8-34FB-44A4-AF7F-7A1D19613E25}" destId="{ED373916-45CF-4A02-A0D5-76984298ACC1}" srcOrd="1" destOrd="0" presId="urn:microsoft.com/office/officeart/2005/8/layout/hierarchy4"/>
    <dgm:cxn modelId="{52428809-B1F8-4241-8389-BBEC381E48A0}" type="presParOf" srcId="{C70030C8-34FB-44A4-AF7F-7A1D19613E25}" destId="{010445E5-5709-471D-86B9-B9B5168F2E4B}" srcOrd="2" destOrd="0" presId="urn:microsoft.com/office/officeart/2005/8/layout/hierarchy4"/>
    <dgm:cxn modelId="{D2A50A92-0F9C-4805-9D40-F7F0B1C87348}" type="presParOf" srcId="{010445E5-5709-471D-86B9-B9B5168F2E4B}" destId="{3607907B-2300-4416-9D05-8EF28942826A}" srcOrd="0" destOrd="0" presId="urn:microsoft.com/office/officeart/2005/8/layout/hierarchy4"/>
    <dgm:cxn modelId="{B81E230B-813A-48C1-8BFB-5BA8AC2CA602}" type="presParOf" srcId="{3607907B-2300-4416-9D05-8EF28942826A}" destId="{A3658C7F-9A9C-4AE2-B31E-86763B3DBA1B}" srcOrd="0" destOrd="0" presId="urn:microsoft.com/office/officeart/2005/8/layout/hierarchy4"/>
    <dgm:cxn modelId="{6DDEC67A-722F-4AEF-828D-F5DB6887A313}" type="presParOf" srcId="{3607907B-2300-4416-9D05-8EF28942826A}" destId="{346FC1E9-6F40-4374-BF45-FADD2844813D}" srcOrd="1" destOrd="0" presId="urn:microsoft.com/office/officeart/2005/8/layout/hierarchy4"/>
    <dgm:cxn modelId="{4D8A41FA-6F4C-4337-BB3C-C846CC27B6D3}" type="presParOf" srcId="{3607907B-2300-4416-9D05-8EF28942826A}" destId="{18554F45-8815-4AF7-B777-7F7E5561358F}" srcOrd="2" destOrd="0" presId="urn:microsoft.com/office/officeart/2005/8/layout/hierarchy4"/>
    <dgm:cxn modelId="{978C230C-DC9D-4C7B-93A0-435D7DCC4640}" type="presParOf" srcId="{18554F45-8815-4AF7-B777-7F7E5561358F}" destId="{CDE46555-04F8-49A6-85DF-4F9FF92D3A82}" srcOrd="0" destOrd="0" presId="urn:microsoft.com/office/officeart/2005/8/layout/hierarchy4"/>
    <dgm:cxn modelId="{55E80702-6512-4AC3-9AAA-A8D811ADAD73}" type="presParOf" srcId="{CDE46555-04F8-49A6-85DF-4F9FF92D3A82}" destId="{E4CB4713-6666-4E40-940F-1EE67C84F8F7}" srcOrd="0" destOrd="0" presId="urn:microsoft.com/office/officeart/2005/8/layout/hierarchy4"/>
    <dgm:cxn modelId="{80895088-FB7A-4616-818D-D4BD5A83C8F4}" type="presParOf" srcId="{CDE46555-04F8-49A6-85DF-4F9FF92D3A82}" destId="{73B4FD3E-1F7E-4949-A00D-F4AFBD58B3A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F7A58-7136-4200-A493-882AEA07B9D1}" type="doc">
      <dgm:prSet loTypeId="urn:microsoft.com/office/officeart/2005/8/layout/venn1" loCatId="relationship" qsTypeId="urn:microsoft.com/office/officeart/2005/8/quickstyle/simple1" qsCatId="simple" csTypeId="urn:microsoft.com/office/officeart/2005/8/colors/colorful1" csCatId="colorful" phldr="1"/>
      <dgm:spPr/>
    </dgm:pt>
    <dgm:pt modelId="{DBC7E513-76AB-4C67-AD13-A448975AF6AA}">
      <dgm:prSet phldrT="[Text]"/>
      <dgm:spPr/>
      <dgm:t>
        <a:bodyPr/>
        <a:lstStyle/>
        <a:p>
          <a:r>
            <a:rPr lang="en-US" dirty="0" smtClean="0"/>
            <a:t>Pain &amp; suffering</a:t>
          </a:r>
          <a:endParaRPr lang="en-US" dirty="0"/>
        </a:p>
      </dgm:t>
    </dgm:pt>
    <dgm:pt modelId="{868DF41C-C8C4-4B9F-8FF4-4CD4D12CEB71}" type="parTrans" cxnId="{CA2C0962-364B-40EA-9723-6962A7E561FD}">
      <dgm:prSet/>
      <dgm:spPr/>
      <dgm:t>
        <a:bodyPr/>
        <a:lstStyle/>
        <a:p>
          <a:endParaRPr lang="en-US"/>
        </a:p>
      </dgm:t>
    </dgm:pt>
    <dgm:pt modelId="{F7FD3FF0-9F24-4DFC-A752-4312FC593DC0}" type="sibTrans" cxnId="{CA2C0962-364B-40EA-9723-6962A7E561FD}">
      <dgm:prSet/>
      <dgm:spPr/>
      <dgm:t>
        <a:bodyPr/>
        <a:lstStyle/>
        <a:p>
          <a:endParaRPr lang="en-US"/>
        </a:p>
      </dgm:t>
    </dgm:pt>
    <dgm:pt modelId="{8C159521-A7E3-4AB1-9D6F-E1C82084D164}">
      <dgm:prSet phldrT="[Text]"/>
      <dgm:spPr/>
      <dgm:t>
        <a:bodyPr/>
        <a:lstStyle/>
        <a:p>
          <a:r>
            <a:rPr lang="en-US" dirty="0" smtClean="0"/>
            <a:t>panic</a:t>
          </a:r>
          <a:endParaRPr lang="en-US" dirty="0"/>
        </a:p>
      </dgm:t>
    </dgm:pt>
    <dgm:pt modelId="{CEFC4D70-FED5-4020-A212-B98D60CD9CB7}" type="parTrans" cxnId="{EE83BFD9-694D-411A-9BA0-86A6AA117E3D}">
      <dgm:prSet/>
      <dgm:spPr/>
      <dgm:t>
        <a:bodyPr/>
        <a:lstStyle/>
        <a:p>
          <a:endParaRPr lang="en-US"/>
        </a:p>
      </dgm:t>
    </dgm:pt>
    <dgm:pt modelId="{4446A9A7-290D-4DB5-ACD0-6CDE2BE1049C}" type="sibTrans" cxnId="{EE83BFD9-694D-411A-9BA0-86A6AA117E3D}">
      <dgm:prSet/>
      <dgm:spPr/>
      <dgm:t>
        <a:bodyPr/>
        <a:lstStyle/>
        <a:p>
          <a:endParaRPr lang="en-US"/>
        </a:p>
      </dgm:t>
    </dgm:pt>
    <dgm:pt modelId="{3681BBB3-4C5E-4189-8FD8-3B197E600C8F}">
      <dgm:prSet phldrT="[Text]"/>
      <dgm:spPr/>
      <dgm:t>
        <a:bodyPr/>
        <a:lstStyle/>
        <a:p>
          <a:r>
            <a:rPr lang="en-US" dirty="0" smtClean="0"/>
            <a:t>adversity</a:t>
          </a:r>
          <a:endParaRPr lang="en-US" dirty="0"/>
        </a:p>
      </dgm:t>
    </dgm:pt>
    <dgm:pt modelId="{E78B40B9-A82D-41C8-8144-60700C176351}" type="parTrans" cxnId="{1CC1C26E-6BE2-43D3-AE53-1DAA7F012656}">
      <dgm:prSet/>
      <dgm:spPr/>
      <dgm:t>
        <a:bodyPr/>
        <a:lstStyle/>
        <a:p>
          <a:endParaRPr lang="en-US"/>
        </a:p>
      </dgm:t>
    </dgm:pt>
    <dgm:pt modelId="{6168345C-13CC-4AE1-99E0-FD5BC5FC9D39}" type="sibTrans" cxnId="{1CC1C26E-6BE2-43D3-AE53-1DAA7F012656}">
      <dgm:prSet/>
      <dgm:spPr/>
      <dgm:t>
        <a:bodyPr/>
        <a:lstStyle/>
        <a:p>
          <a:endParaRPr lang="en-US"/>
        </a:p>
      </dgm:t>
    </dgm:pt>
    <dgm:pt modelId="{77341301-F975-480E-A3D7-3B66C768A417}" type="pres">
      <dgm:prSet presAssocID="{ABEF7A58-7136-4200-A493-882AEA07B9D1}" presName="compositeShape" presStyleCnt="0">
        <dgm:presLayoutVars>
          <dgm:chMax val="7"/>
          <dgm:dir/>
          <dgm:resizeHandles val="exact"/>
        </dgm:presLayoutVars>
      </dgm:prSet>
      <dgm:spPr/>
    </dgm:pt>
    <dgm:pt modelId="{CF77857F-9E61-44CF-A412-BA84C42B72E6}" type="pres">
      <dgm:prSet presAssocID="{DBC7E513-76AB-4C67-AD13-A448975AF6AA}" presName="circ1" presStyleLbl="vennNode1" presStyleIdx="0" presStyleCnt="3"/>
      <dgm:spPr/>
      <dgm:t>
        <a:bodyPr/>
        <a:lstStyle/>
        <a:p>
          <a:endParaRPr lang="en-US"/>
        </a:p>
      </dgm:t>
    </dgm:pt>
    <dgm:pt modelId="{3E94A96F-A710-43D5-9BF1-6C08EC2BE8BA}" type="pres">
      <dgm:prSet presAssocID="{DBC7E513-76AB-4C67-AD13-A448975AF6AA}" presName="circ1Tx" presStyleLbl="revTx" presStyleIdx="0" presStyleCnt="0">
        <dgm:presLayoutVars>
          <dgm:chMax val="0"/>
          <dgm:chPref val="0"/>
          <dgm:bulletEnabled val="1"/>
        </dgm:presLayoutVars>
      </dgm:prSet>
      <dgm:spPr/>
      <dgm:t>
        <a:bodyPr/>
        <a:lstStyle/>
        <a:p>
          <a:endParaRPr lang="en-US"/>
        </a:p>
      </dgm:t>
    </dgm:pt>
    <dgm:pt modelId="{6C2B5D20-8EA2-4252-AF0B-E9725277B639}" type="pres">
      <dgm:prSet presAssocID="{8C159521-A7E3-4AB1-9D6F-E1C82084D164}" presName="circ2" presStyleLbl="vennNode1" presStyleIdx="1" presStyleCnt="3"/>
      <dgm:spPr/>
      <dgm:t>
        <a:bodyPr/>
        <a:lstStyle/>
        <a:p>
          <a:endParaRPr lang="en-US"/>
        </a:p>
      </dgm:t>
    </dgm:pt>
    <dgm:pt modelId="{60998FAC-4488-499F-B953-7FF36F5BEDA1}" type="pres">
      <dgm:prSet presAssocID="{8C159521-A7E3-4AB1-9D6F-E1C82084D164}" presName="circ2Tx" presStyleLbl="revTx" presStyleIdx="0" presStyleCnt="0">
        <dgm:presLayoutVars>
          <dgm:chMax val="0"/>
          <dgm:chPref val="0"/>
          <dgm:bulletEnabled val="1"/>
        </dgm:presLayoutVars>
      </dgm:prSet>
      <dgm:spPr/>
      <dgm:t>
        <a:bodyPr/>
        <a:lstStyle/>
        <a:p>
          <a:endParaRPr lang="en-US"/>
        </a:p>
      </dgm:t>
    </dgm:pt>
    <dgm:pt modelId="{D48E58FB-0E99-4FEA-A08F-424F024A8D6F}" type="pres">
      <dgm:prSet presAssocID="{3681BBB3-4C5E-4189-8FD8-3B197E600C8F}" presName="circ3" presStyleLbl="vennNode1" presStyleIdx="2" presStyleCnt="3"/>
      <dgm:spPr/>
      <dgm:t>
        <a:bodyPr/>
        <a:lstStyle/>
        <a:p>
          <a:endParaRPr lang="en-US"/>
        </a:p>
      </dgm:t>
    </dgm:pt>
    <dgm:pt modelId="{BD7985BC-029B-4826-B192-795C8345B014}" type="pres">
      <dgm:prSet presAssocID="{3681BBB3-4C5E-4189-8FD8-3B197E600C8F}" presName="circ3Tx" presStyleLbl="revTx" presStyleIdx="0" presStyleCnt="0">
        <dgm:presLayoutVars>
          <dgm:chMax val="0"/>
          <dgm:chPref val="0"/>
          <dgm:bulletEnabled val="1"/>
        </dgm:presLayoutVars>
      </dgm:prSet>
      <dgm:spPr/>
      <dgm:t>
        <a:bodyPr/>
        <a:lstStyle/>
        <a:p>
          <a:endParaRPr lang="en-US"/>
        </a:p>
      </dgm:t>
    </dgm:pt>
  </dgm:ptLst>
  <dgm:cxnLst>
    <dgm:cxn modelId="{AC405967-64F5-41B0-9111-6BF5FB5043B7}" type="presOf" srcId="{ABEF7A58-7136-4200-A493-882AEA07B9D1}" destId="{77341301-F975-480E-A3D7-3B66C768A417}" srcOrd="0" destOrd="0" presId="urn:microsoft.com/office/officeart/2005/8/layout/venn1"/>
    <dgm:cxn modelId="{1CC1C26E-6BE2-43D3-AE53-1DAA7F012656}" srcId="{ABEF7A58-7136-4200-A493-882AEA07B9D1}" destId="{3681BBB3-4C5E-4189-8FD8-3B197E600C8F}" srcOrd="2" destOrd="0" parTransId="{E78B40B9-A82D-41C8-8144-60700C176351}" sibTransId="{6168345C-13CC-4AE1-99E0-FD5BC5FC9D39}"/>
    <dgm:cxn modelId="{E2ACC03B-EB88-4F3B-87CB-3B66AF017E48}" type="presOf" srcId="{8C159521-A7E3-4AB1-9D6F-E1C82084D164}" destId="{60998FAC-4488-499F-B953-7FF36F5BEDA1}" srcOrd="1" destOrd="0" presId="urn:microsoft.com/office/officeart/2005/8/layout/venn1"/>
    <dgm:cxn modelId="{CA2C0962-364B-40EA-9723-6962A7E561FD}" srcId="{ABEF7A58-7136-4200-A493-882AEA07B9D1}" destId="{DBC7E513-76AB-4C67-AD13-A448975AF6AA}" srcOrd="0" destOrd="0" parTransId="{868DF41C-C8C4-4B9F-8FF4-4CD4D12CEB71}" sibTransId="{F7FD3FF0-9F24-4DFC-A752-4312FC593DC0}"/>
    <dgm:cxn modelId="{2DB42252-4DAA-40B4-9FEF-439B01406D5E}" type="presOf" srcId="{3681BBB3-4C5E-4189-8FD8-3B197E600C8F}" destId="{BD7985BC-029B-4826-B192-795C8345B014}" srcOrd="1" destOrd="0" presId="urn:microsoft.com/office/officeart/2005/8/layout/venn1"/>
    <dgm:cxn modelId="{C9F56F4B-3EB4-4EA6-B8EC-166EEA87F48C}" type="presOf" srcId="{3681BBB3-4C5E-4189-8FD8-3B197E600C8F}" destId="{D48E58FB-0E99-4FEA-A08F-424F024A8D6F}" srcOrd="0" destOrd="0" presId="urn:microsoft.com/office/officeart/2005/8/layout/venn1"/>
    <dgm:cxn modelId="{9D247356-5A3A-4627-97DC-07EF18F335E4}" type="presOf" srcId="{DBC7E513-76AB-4C67-AD13-A448975AF6AA}" destId="{CF77857F-9E61-44CF-A412-BA84C42B72E6}" srcOrd="0" destOrd="0" presId="urn:microsoft.com/office/officeart/2005/8/layout/venn1"/>
    <dgm:cxn modelId="{EE83BFD9-694D-411A-9BA0-86A6AA117E3D}" srcId="{ABEF7A58-7136-4200-A493-882AEA07B9D1}" destId="{8C159521-A7E3-4AB1-9D6F-E1C82084D164}" srcOrd="1" destOrd="0" parTransId="{CEFC4D70-FED5-4020-A212-B98D60CD9CB7}" sibTransId="{4446A9A7-290D-4DB5-ACD0-6CDE2BE1049C}"/>
    <dgm:cxn modelId="{6FE035F2-BD94-4BA0-A5C6-0131273D1B83}" type="presOf" srcId="{8C159521-A7E3-4AB1-9D6F-E1C82084D164}" destId="{6C2B5D20-8EA2-4252-AF0B-E9725277B639}" srcOrd="0" destOrd="0" presId="urn:microsoft.com/office/officeart/2005/8/layout/venn1"/>
    <dgm:cxn modelId="{0D489F99-D415-4759-AA75-0EAB31E97BAF}" type="presOf" srcId="{DBC7E513-76AB-4C67-AD13-A448975AF6AA}" destId="{3E94A96F-A710-43D5-9BF1-6C08EC2BE8BA}" srcOrd="1" destOrd="0" presId="urn:microsoft.com/office/officeart/2005/8/layout/venn1"/>
    <dgm:cxn modelId="{40240A5C-3968-4B51-868F-85A4E4D5EA12}" type="presParOf" srcId="{77341301-F975-480E-A3D7-3B66C768A417}" destId="{CF77857F-9E61-44CF-A412-BA84C42B72E6}" srcOrd="0" destOrd="0" presId="urn:microsoft.com/office/officeart/2005/8/layout/venn1"/>
    <dgm:cxn modelId="{0B902875-0964-43CE-B1F4-3436CBB06A8E}" type="presParOf" srcId="{77341301-F975-480E-A3D7-3B66C768A417}" destId="{3E94A96F-A710-43D5-9BF1-6C08EC2BE8BA}" srcOrd="1" destOrd="0" presId="urn:microsoft.com/office/officeart/2005/8/layout/venn1"/>
    <dgm:cxn modelId="{3799B902-E002-4C25-B951-140569892F6F}" type="presParOf" srcId="{77341301-F975-480E-A3D7-3B66C768A417}" destId="{6C2B5D20-8EA2-4252-AF0B-E9725277B639}" srcOrd="2" destOrd="0" presId="urn:microsoft.com/office/officeart/2005/8/layout/venn1"/>
    <dgm:cxn modelId="{A3ACF2F5-1271-49A7-BA0D-37FB52D8443F}" type="presParOf" srcId="{77341301-F975-480E-A3D7-3B66C768A417}" destId="{60998FAC-4488-499F-B953-7FF36F5BEDA1}" srcOrd="3" destOrd="0" presId="urn:microsoft.com/office/officeart/2005/8/layout/venn1"/>
    <dgm:cxn modelId="{285BF88B-3E13-4CE0-877D-B2F3842A344A}" type="presParOf" srcId="{77341301-F975-480E-A3D7-3B66C768A417}" destId="{D48E58FB-0E99-4FEA-A08F-424F024A8D6F}" srcOrd="4" destOrd="0" presId="urn:microsoft.com/office/officeart/2005/8/layout/venn1"/>
    <dgm:cxn modelId="{65FC05F3-FE87-4D94-BC63-95CC3BCC097A}" type="presParOf" srcId="{77341301-F975-480E-A3D7-3B66C768A417}" destId="{BD7985BC-029B-4826-B192-795C8345B01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88BD5F-F9A8-48A2-8CF8-351A1429AEB4}"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AA1F577A-5FBA-498A-BCBB-6A6E3D99817D}">
      <dgm:prSet phldrT="[Text]"/>
      <dgm:spPr/>
      <dgm:t>
        <a:bodyPr/>
        <a:lstStyle/>
        <a:p>
          <a:r>
            <a:rPr lang="en-US" dirty="0" smtClean="0"/>
            <a:t>Righteousness is:</a:t>
          </a:r>
          <a:endParaRPr lang="en-US" dirty="0"/>
        </a:p>
      </dgm:t>
    </dgm:pt>
    <dgm:pt modelId="{8AC85209-C932-4EAA-9D5C-8B12C5A69772}" type="parTrans" cxnId="{D30A6CAF-D944-4DAF-BB71-54B37EDAE7C0}">
      <dgm:prSet/>
      <dgm:spPr/>
      <dgm:t>
        <a:bodyPr/>
        <a:lstStyle/>
        <a:p>
          <a:endParaRPr lang="en-US"/>
        </a:p>
      </dgm:t>
    </dgm:pt>
    <dgm:pt modelId="{DFD21628-2DE3-4F9A-818D-D8732093F372}" type="sibTrans" cxnId="{D30A6CAF-D944-4DAF-BB71-54B37EDAE7C0}">
      <dgm:prSet/>
      <dgm:spPr/>
      <dgm:t>
        <a:bodyPr/>
        <a:lstStyle/>
        <a:p>
          <a:endParaRPr lang="en-US"/>
        </a:p>
      </dgm:t>
    </dgm:pt>
    <dgm:pt modelId="{32282C71-A85A-4952-828D-C914F56ECDAB}">
      <dgm:prSet phldrT="[Text]"/>
      <dgm:spPr/>
      <dgm:t>
        <a:bodyPr/>
        <a:lstStyle/>
        <a:p>
          <a:r>
            <a:rPr lang="en-US" dirty="0" smtClean="0"/>
            <a:t>Firm Belief on:</a:t>
          </a:r>
          <a:endParaRPr lang="en-US" dirty="0"/>
        </a:p>
      </dgm:t>
    </dgm:pt>
    <dgm:pt modelId="{3F8ADE63-EE82-43EF-A558-CF75CD3873C1}" type="parTrans" cxnId="{EC281D09-1BB8-4B8F-8017-2C15C7F71772}">
      <dgm:prSet/>
      <dgm:spPr/>
      <dgm:t>
        <a:bodyPr/>
        <a:lstStyle/>
        <a:p>
          <a:endParaRPr lang="en-US"/>
        </a:p>
      </dgm:t>
    </dgm:pt>
    <dgm:pt modelId="{3C93C599-3600-4857-AC6C-8A3DEAB3763E}" type="sibTrans" cxnId="{EC281D09-1BB8-4B8F-8017-2C15C7F71772}">
      <dgm:prSet/>
      <dgm:spPr/>
      <dgm:t>
        <a:bodyPr/>
        <a:lstStyle/>
        <a:p>
          <a:endParaRPr lang="en-US"/>
        </a:p>
      </dgm:t>
    </dgm:pt>
    <dgm:pt modelId="{691973D1-465D-4F37-B041-531681AEE740}">
      <dgm:prSet phldrT="[Text]"/>
      <dgm:spPr/>
      <dgm:t>
        <a:bodyPr/>
        <a:lstStyle/>
        <a:p>
          <a:r>
            <a:rPr lang="en-US" dirty="0" smtClean="0"/>
            <a:t>Spending what you love on: </a:t>
          </a:r>
          <a:endParaRPr lang="en-US" dirty="0"/>
        </a:p>
      </dgm:t>
    </dgm:pt>
    <dgm:pt modelId="{4CAC5B25-F3AA-488D-A15A-81C885296F5E}" type="parTrans" cxnId="{E67B05A4-A4D1-48D2-A324-8CBF30A59E34}">
      <dgm:prSet/>
      <dgm:spPr/>
      <dgm:t>
        <a:bodyPr/>
        <a:lstStyle/>
        <a:p>
          <a:endParaRPr lang="en-US"/>
        </a:p>
      </dgm:t>
    </dgm:pt>
    <dgm:pt modelId="{9E3C8408-0FC3-4EFD-9B28-DF3E78DD2609}" type="sibTrans" cxnId="{E67B05A4-A4D1-48D2-A324-8CBF30A59E34}">
      <dgm:prSet/>
      <dgm:spPr/>
      <dgm:t>
        <a:bodyPr/>
        <a:lstStyle/>
        <a:p>
          <a:endParaRPr lang="en-US"/>
        </a:p>
      </dgm:t>
    </dgm:pt>
    <dgm:pt modelId="{F682D3C7-DBA0-43A8-A800-8EA221547599}">
      <dgm:prSet phldrT="[Text]"/>
      <dgm:spPr/>
      <dgm:t>
        <a:bodyPr/>
        <a:lstStyle/>
        <a:p>
          <a:r>
            <a:rPr lang="en-US" dirty="0" smtClean="0"/>
            <a:t>Establishing </a:t>
          </a:r>
          <a:r>
            <a:rPr lang="en-US" dirty="0" err="1" smtClean="0"/>
            <a:t>salah</a:t>
          </a:r>
          <a:endParaRPr lang="en-US" dirty="0"/>
        </a:p>
      </dgm:t>
    </dgm:pt>
    <dgm:pt modelId="{04DCC02B-A449-447F-885F-F055FE9CFE56}" type="parTrans" cxnId="{70D594EA-6B97-4527-9775-A280333CEC56}">
      <dgm:prSet/>
      <dgm:spPr/>
      <dgm:t>
        <a:bodyPr/>
        <a:lstStyle/>
        <a:p>
          <a:endParaRPr lang="en-US"/>
        </a:p>
      </dgm:t>
    </dgm:pt>
    <dgm:pt modelId="{7EBC75CC-086C-47D3-91FD-78A13B718071}" type="sibTrans" cxnId="{70D594EA-6B97-4527-9775-A280333CEC56}">
      <dgm:prSet/>
      <dgm:spPr/>
      <dgm:t>
        <a:bodyPr/>
        <a:lstStyle/>
        <a:p>
          <a:endParaRPr lang="en-US"/>
        </a:p>
      </dgm:t>
    </dgm:pt>
    <dgm:pt modelId="{07C0B3A1-CDE4-423A-A8A7-A96C15D484DE}">
      <dgm:prSet/>
      <dgm:spPr/>
      <dgm:t>
        <a:bodyPr/>
        <a:lstStyle/>
        <a:p>
          <a:r>
            <a:rPr lang="en-US" dirty="0" smtClean="0"/>
            <a:t>Paying </a:t>
          </a:r>
          <a:r>
            <a:rPr lang="en-US" dirty="0" err="1" smtClean="0"/>
            <a:t>Zakah</a:t>
          </a:r>
          <a:endParaRPr lang="en-US" dirty="0"/>
        </a:p>
      </dgm:t>
    </dgm:pt>
    <dgm:pt modelId="{2FE48BA7-2355-41E6-9104-7250BD88EC6C}" type="parTrans" cxnId="{0EF7415E-93D6-4D76-A2B9-3C1C5E4C869D}">
      <dgm:prSet/>
      <dgm:spPr/>
      <dgm:t>
        <a:bodyPr/>
        <a:lstStyle/>
        <a:p>
          <a:endParaRPr lang="en-US"/>
        </a:p>
      </dgm:t>
    </dgm:pt>
    <dgm:pt modelId="{6ED3CDD0-CECC-4FEC-83B8-6D4187E69F8E}" type="sibTrans" cxnId="{0EF7415E-93D6-4D76-A2B9-3C1C5E4C869D}">
      <dgm:prSet/>
      <dgm:spPr/>
      <dgm:t>
        <a:bodyPr/>
        <a:lstStyle/>
        <a:p>
          <a:endParaRPr lang="en-US"/>
        </a:p>
      </dgm:t>
    </dgm:pt>
    <dgm:pt modelId="{F11C1BF2-4235-4457-85E3-03308EF46C39}">
      <dgm:prSet/>
      <dgm:spPr/>
      <dgm:t>
        <a:bodyPr/>
        <a:lstStyle/>
        <a:p>
          <a:r>
            <a:rPr lang="en-US" dirty="0" smtClean="0"/>
            <a:t>Fulfilling contracts</a:t>
          </a:r>
          <a:endParaRPr lang="en-US" dirty="0"/>
        </a:p>
      </dgm:t>
    </dgm:pt>
    <dgm:pt modelId="{FEB903F5-72DF-4C3F-A962-23476ED4B1BF}" type="parTrans" cxnId="{DB40CB2D-6E16-4DBF-9C21-7F9CBBD52E73}">
      <dgm:prSet/>
      <dgm:spPr/>
      <dgm:t>
        <a:bodyPr/>
        <a:lstStyle/>
        <a:p>
          <a:endParaRPr lang="en-US"/>
        </a:p>
      </dgm:t>
    </dgm:pt>
    <dgm:pt modelId="{75AC2EE9-B2B5-408A-967F-19F6BB4ED502}" type="sibTrans" cxnId="{DB40CB2D-6E16-4DBF-9C21-7F9CBBD52E73}">
      <dgm:prSet/>
      <dgm:spPr/>
      <dgm:t>
        <a:bodyPr/>
        <a:lstStyle/>
        <a:p>
          <a:endParaRPr lang="en-US"/>
        </a:p>
      </dgm:t>
    </dgm:pt>
    <dgm:pt modelId="{9FBCD959-A9B9-42A6-A963-820F2CE498AB}">
      <dgm:prSet/>
      <dgm:spPr>
        <a:solidFill>
          <a:schemeClr val="accent1">
            <a:lumMod val="75000"/>
          </a:schemeClr>
        </a:solidFill>
      </dgm:spPr>
      <dgm:t>
        <a:bodyPr/>
        <a:lstStyle/>
        <a:p>
          <a:r>
            <a:rPr lang="en-US" dirty="0" smtClean="0"/>
            <a:t> Allah</a:t>
          </a:r>
          <a:endParaRPr lang="en-US" dirty="0"/>
        </a:p>
      </dgm:t>
    </dgm:pt>
    <dgm:pt modelId="{886D1E34-93B0-466B-89AF-A001A8F32C9A}" type="parTrans" cxnId="{0CC0B0A7-CBAE-4840-834C-9530BDCF6AB1}">
      <dgm:prSet/>
      <dgm:spPr/>
      <dgm:t>
        <a:bodyPr/>
        <a:lstStyle/>
        <a:p>
          <a:endParaRPr lang="en-US"/>
        </a:p>
      </dgm:t>
    </dgm:pt>
    <dgm:pt modelId="{33AEC759-800D-421F-A38F-05928975FAFA}" type="sibTrans" cxnId="{0CC0B0A7-CBAE-4840-834C-9530BDCF6AB1}">
      <dgm:prSet/>
      <dgm:spPr/>
      <dgm:t>
        <a:bodyPr/>
        <a:lstStyle/>
        <a:p>
          <a:endParaRPr lang="en-US"/>
        </a:p>
      </dgm:t>
    </dgm:pt>
    <dgm:pt modelId="{01F1AB01-BFF7-4A1F-8ED6-5F9D4DC6A7E2}">
      <dgm:prSet/>
      <dgm:spPr>
        <a:solidFill>
          <a:schemeClr val="accent1">
            <a:lumMod val="75000"/>
          </a:schemeClr>
        </a:solidFill>
      </dgm:spPr>
      <dgm:t>
        <a:bodyPr/>
        <a:lstStyle/>
        <a:p>
          <a:r>
            <a:rPr lang="en-US" dirty="0" smtClean="0"/>
            <a:t> The Last Day</a:t>
          </a:r>
          <a:endParaRPr lang="en-US" dirty="0"/>
        </a:p>
      </dgm:t>
    </dgm:pt>
    <dgm:pt modelId="{0EA77DA3-0C82-48E0-9CEC-78D8920225A7}" type="parTrans" cxnId="{F04942F6-D530-4100-99FA-ACCC044563F0}">
      <dgm:prSet/>
      <dgm:spPr/>
      <dgm:t>
        <a:bodyPr/>
        <a:lstStyle/>
        <a:p>
          <a:endParaRPr lang="en-US"/>
        </a:p>
      </dgm:t>
    </dgm:pt>
    <dgm:pt modelId="{1CCA50ED-8AB2-436B-B93B-8EB9C1B04921}" type="sibTrans" cxnId="{F04942F6-D530-4100-99FA-ACCC044563F0}">
      <dgm:prSet/>
      <dgm:spPr/>
      <dgm:t>
        <a:bodyPr/>
        <a:lstStyle/>
        <a:p>
          <a:endParaRPr lang="en-US"/>
        </a:p>
      </dgm:t>
    </dgm:pt>
    <dgm:pt modelId="{60C65061-F6A8-419A-80D0-3B0547B39AB2}">
      <dgm:prSet/>
      <dgm:spPr>
        <a:solidFill>
          <a:schemeClr val="accent1">
            <a:lumMod val="75000"/>
          </a:schemeClr>
        </a:solidFill>
      </dgm:spPr>
      <dgm:t>
        <a:bodyPr/>
        <a:lstStyle/>
        <a:p>
          <a:r>
            <a:rPr lang="en-US" dirty="0" smtClean="0"/>
            <a:t>Angels </a:t>
          </a:r>
          <a:endParaRPr lang="en-US" dirty="0"/>
        </a:p>
      </dgm:t>
    </dgm:pt>
    <dgm:pt modelId="{553C4725-A58C-494B-A7DA-944688C17921}" type="parTrans" cxnId="{F31DFD3A-ABE0-4A41-9B69-52EB9B365806}">
      <dgm:prSet/>
      <dgm:spPr/>
      <dgm:t>
        <a:bodyPr/>
        <a:lstStyle/>
        <a:p>
          <a:endParaRPr lang="en-US"/>
        </a:p>
      </dgm:t>
    </dgm:pt>
    <dgm:pt modelId="{45E48423-5EBC-4C2C-A75E-85A47A07D195}" type="sibTrans" cxnId="{F31DFD3A-ABE0-4A41-9B69-52EB9B365806}">
      <dgm:prSet/>
      <dgm:spPr/>
      <dgm:t>
        <a:bodyPr/>
        <a:lstStyle/>
        <a:p>
          <a:endParaRPr lang="en-US"/>
        </a:p>
      </dgm:t>
    </dgm:pt>
    <dgm:pt modelId="{AF97EBE5-0D85-494A-96C8-9DD456E95DC1}">
      <dgm:prSet/>
      <dgm:spPr>
        <a:solidFill>
          <a:schemeClr val="accent1">
            <a:lumMod val="75000"/>
          </a:schemeClr>
        </a:solidFill>
      </dgm:spPr>
      <dgm:t>
        <a:bodyPr/>
        <a:lstStyle/>
        <a:p>
          <a:r>
            <a:rPr lang="en-US" dirty="0" smtClean="0"/>
            <a:t>The Book</a:t>
          </a:r>
          <a:endParaRPr lang="en-US" dirty="0"/>
        </a:p>
      </dgm:t>
    </dgm:pt>
    <dgm:pt modelId="{0E918C25-EA58-44AF-B896-76247B7F57E8}" type="parTrans" cxnId="{AEB3CA0F-98EC-4532-8532-6662B23EB9AD}">
      <dgm:prSet/>
      <dgm:spPr/>
      <dgm:t>
        <a:bodyPr/>
        <a:lstStyle/>
        <a:p>
          <a:endParaRPr lang="en-US"/>
        </a:p>
      </dgm:t>
    </dgm:pt>
    <dgm:pt modelId="{E536F7FD-F543-4FDF-BD38-67FD22425A62}" type="sibTrans" cxnId="{AEB3CA0F-98EC-4532-8532-6662B23EB9AD}">
      <dgm:prSet/>
      <dgm:spPr/>
      <dgm:t>
        <a:bodyPr/>
        <a:lstStyle/>
        <a:p>
          <a:endParaRPr lang="en-US"/>
        </a:p>
      </dgm:t>
    </dgm:pt>
    <dgm:pt modelId="{B0931766-ABEF-4C6F-B2B8-A3C1B3F0DFC0}">
      <dgm:prSet/>
      <dgm:spPr>
        <a:solidFill>
          <a:schemeClr val="accent1">
            <a:lumMod val="75000"/>
          </a:schemeClr>
        </a:solidFill>
      </dgm:spPr>
      <dgm:t>
        <a:bodyPr/>
        <a:lstStyle/>
        <a:p>
          <a:r>
            <a:rPr lang="en-US" dirty="0" smtClean="0"/>
            <a:t>Prophets</a:t>
          </a:r>
          <a:endParaRPr lang="en-US" dirty="0"/>
        </a:p>
      </dgm:t>
    </dgm:pt>
    <dgm:pt modelId="{B9CB5361-5F4C-42AB-B617-42FDEDD3748D}" type="parTrans" cxnId="{68F5A6C2-27AE-423A-B253-AB02941FDCB7}">
      <dgm:prSet/>
      <dgm:spPr/>
      <dgm:t>
        <a:bodyPr/>
        <a:lstStyle/>
        <a:p>
          <a:endParaRPr lang="en-US"/>
        </a:p>
      </dgm:t>
    </dgm:pt>
    <dgm:pt modelId="{B5B8FCCA-D49D-4A0F-8CAC-1CF114892339}" type="sibTrans" cxnId="{68F5A6C2-27AE-423A-B253-AB02941FDCB7}">
      <dgm:prSet/>
      <dgm:spPr/>
      <dgm:t>
        <a:bodyPr/>
        <a:lstStyle/>
        <a:p>
          <a:endParaRPr lang="en-US"/>
        </a:p>
      </dgm:t>
    </dgm:pt>
    <dgm:pt modelId="{379234F9-0765-4516-9E00-2B91B2365428}">
      <dgm:prSet/>
      <dgm:spPr>
        <a:solidFill>
          <a:srgbClr val="92D050"/>
        </a:solidFill>
      </dgm:spPr>
      <dgm:t>
        <a:bodyPr/>
        <a:lstStyle/>
        <a:p>
          <a:r>
            <a:rPr lang="en-US" dirty="0" smtClean="0"/>
            <a:t>Close Relatives</a:t>
          </a:r>
          <a:endParaRPr lang="en-US" dirty="0"/>
        </a:p>
      </dgm:t>
    </dgm:pt>
    <dgm:pt modelId="{55FD717A-D7B4-4107-9560-4349865C43AA}" type="parTrans" cxnId="{7D7BD222-4D81-416D-99CF-0BC2FDB401E7}">
      <dgm:prSet/>
      <dgm:spPr/>
      <dgm:t>
        <a:bodyPr/>
        <a:lstStyle/>
        <a:p>
          <a:endParaRPr lang="en-US"/>
        </a:p>
      </dgm:t>
    </dgm:pt>
    <dgm:pt modelId="{11FFA02C-DC4D-46BA-AB4D-B4971D72BEC9}" type="sibTrans" cxnId="{7D7BD222-4D81-416D-99CF-0BC2FDB401E7}">
      <dgm:prSet/>
      <dgm:spPr/>
      <dgm:t>
        <a:bodyPr/>
        <a:lstStyle/>
        <a:p>
          <a:endParaRPr lang="en-US"/>
        </a:p>
      </dgm:t>
    </dgm:pt>
    <dgm:pt modelId="{DB57A307-7E55-4BA4-95FB-B51A6F2656F5}">
      <dgm:prSet/>
      <dgm:spPr>
        <a:solidFill>
          <a:srgbClr val="92D050"/>
        </a:solidFill>
      </dgm:spPr>
      <dgm:t>
        <a:bodyPr/>
        <a:lstStyle/>
        <a:p>
          <a:r>
            <a:rPr lang="en-US" dirty="0" smtClean="0"/>
            <a:t>Orphans</a:t>
          </a:r>
          <a:endParaRPr lang="en-US" dirty="0"/>
        </a:p>
      </dgm:t>
    </dgm:pt>
    <dgm:pt modelId="{D266D38E-3D2D-4085-817C-3C5E5F63E686}" type="parTrans" cxnId="{02D756AD-D4F6-4184-90AC-D2FC4235F20A}">
      <dgm:prSet/>
      <dgm:spPr/>
      <dgm:t>
        <a:bodyPr/>
        <a:lstStyle/>
        <a:p>
          <a:endParaRPr lang="en-US"/>
        </a:p>
      </dgm:t>
    </dgm:pt>
    <dgm:pt modelId="{42D8D109-4582-4B97-A85A-1711CA92971E}" type="sibTrans" cxnId="{02D756AD-D4F6-4184-90AC-D2FC4235F20A}">
      <dgm:prSet/>
      <dgm:spPr/>
      <dgm:t>
        <a:bodyPr/>
        <a:lstStyle/>
        <a:p>
          <a:endParaRPr lang="en-US"/>
        </a:p>
      </dgm:t>
    </dgm:pt>
    <dgm:pt modelId="{77FA719D-ABEB-4FBE-9F92-699FB10FF6EF}">
      <dgm:prSet/>
      <dgm:spPr>
        <a:solidFill>
          <a:srgbClr val="92D050"/>
        </a:solidFill>
      </dgm:spPr>
      <dgm:t>
        <a:bodyPr/>
        <a:lstStyle/>
        <a:p>
          <a:r>
            <a:rPr lang="en-US" dirty="0" smtClean="0"/>
            <a:t>Needy</a:t>
          </a:r>
          <a:endParaRPr lang="en-US" dirty="0"/>
        </a:p>
      </dgm:t>
    </dgm:pt>
    <dgm:pt modelId="{B494D7B6-3C5A-4DC1-B48B-E7952EAA2621}" type="parTrans" cxnId="{95CD2216-862E-4D71-A370-56DEFEF20B4D}">
      <dgm:prSet/>
      <dgm:spPr/>
      <dgm:t>
        <a:bodyPr/>
        <a:lstStyle/>
        <a:p>
          <a:endParaRPr lang="en-US"/>
        </a:p>
      </dgm:t>
    </dgm:pt>
    <dgm:pt modelId="{AF2843B0-7483-4CA6-9E2E-85ACA7702461}" type="sibTrans" cxnId="{95CD2216-862E-4D71-A370-56DEFEF20B4D}">
      <dgm:prSet/>
      <dgm:spPr/>
      <dgm:t>
        <a:bodyPr/>
        <a:lstStyle/>
        <a:p>
          <a:endParaRPr lang="en-US"/>
        </a:p>
      </dgm:t>
    </dgm:pt>
    <dgm:pt modelId="{5D2ECE2D-FBBB-4B04-BADF-6B72EB10EDB9}">
      <dgm:prSet/>
      <dgm:spPr>
        <a:solidFill>
          <a:srgbClr val="92D050"/>
        </a:solidFill>
      </dgm:spPr>
      <dgm:t>
        <a:bodyPr/>
        <a:lstStyle/>
        <a:p>
          <a:r>
            <a:rPr lang="en-US" dirty="0" smtClean="0"/>
            <a:t>Travelers</a:t>
          </a:r>
          <a:endParaRPr lang="en-US" dirty="0"/>
        </a:p>
      </dgm:t>
    </dgm:pt>
    <dgm:pt modelId="{285E8752-ADB0-44A2-AF95-6A4009055FF6}" type="parTrans" cxnId="{08701A21-7399-4D9F-BCC9-29F7142B9910}">
      <dgm:prSet/>
      <dgm:spPr/>
      <dgm:t>
        <a:bodyPr/>
        <a:lstStyle/>
        <a:p>
          <a:endParaRPr lang="en-US"/>
        </a:p>
      </dgm:t>
    </dgm:pt>
    <dgm:pt modelId="{80E3736E-0B01-478C-87DC-7403E67B0C99}" type="sibTrans" cxnId="{08701A21-7399-4D9F-BCC9-29F7142B9910}">
      <dgm:prSet/>
      <dgm:spPr/>
      <dgm:t>
        <a:bodyPr/>
        <a:lstStyle/>
        <a:p>
          <a:endParaRPr lang="en-US"/>
        </a:p>
      </dgm:t>
    </dgm:pt>
    <dgm:pt modelId="{31C0C089-0944-4D5B-8312-12744288B171}">
      <dgm:prSet/>
      <dgm:spPr>
        <a:solidFill>
          <a:srgbClr val="92D050"/>
        </a:solidFill>
      </dgm:spPr>
      <dgm:t>
        <a:bodyPr/>
        <a:lstStyle/>
        <a:p>
          <a:r>
            <a:rPr lang="en-US" dirty="0" smtClean="0"/>
            <a:t>Those who ask</a:t>
          </a:r>
          <a:endParaRPr lang="en-US" dirty="0"/>
        </a:p>
      </dgm:t>
    </dgm:pt>
    <dgm:pt modelId="{9E6BF58B-A411-4438-8C51-E7C39D490576}" type="parTrans" cxnId="{BDA550FF-59BF-4342-9208-AF93FDF1A21C}">
      <dgm:prSet/>
      <dgm:spPr/>
      <dgm:t>
        <a:bodyPr/>
        <a:lstStyle/>
        <a:p>
          <a:endParaRPr lang="en-US"/>
        </a:p>
      </dgm:t>
    </dgm:pt>
    <dgm:pt modelId="{7396D05A-058D-4DAA-A112-C017F046C56B}" type="sibTrans" cxnId="{BDA550FF-59BF-4342-9208-AF93FDF1A21C}">
      <dgm:prSet/>
      <dgm:spPr/>
      <dgm:t>
        <a:bodyPr/>
        <a:lstStyle/>
        <a:p>
          <a:endParaRPr lang="en-US"/>
        </a:p>
      </dgm:t>
    </dgm:pt>
    <dgm:pt modelId="{CC9FE6CA-820B-4CB8-BF20-93176E108728}">
      <dgm:prSet/>
      <dgm:spPr>
        <a:solidFill>
          <a:srgbClr val="92D050"/>
        </a:solidFill>
      </dgm:spPr>
      <dgm:t>
        <a:bodyPr/>
        <a:lstStyle/>
        <a:p>
          <a:r>
            <a:rPr lang="en-US" dirty="0" smtClean="0"/>
            <a:t>Ransom of slaves</a:t>
          </a:r>
          <a:endParaRPr lang="en-US" dirty="0"/>
        </a:p>
      </dgm:t>
    </dgm:pt>
    <dgm:pt modelId="{06B078B4-BE86-4510-A5F6-162CB4C9B025}" type="parTrans" cxnId="{661A3EE1-B36A-4E95-B9CA-61B35AB11B3E}">
      <dgm:prSet/>
      <dgm:spPr/>
      <dgm:t>
        <a:bodyPr/>
        <a:lstStyle/>
        <a:p>
          <a:endParaRPr lang="en-US"/>
        </a:p>
      </dgm:t>
    </dgm:pt>
    <dgm:pt modelId="{B1DFB0DB-C16F-4451-884B-3DA2A7574D9E}" type="sibTrans" cxnId="{661A3EE1-B36A-4E95-B9CA-61B35AB11B3E}">
      <dgm:prSet/>
      <dgm:spPr/>
      <dgm:t>
        <a:bodyPr/>
        <a:lstStyle/>
        <a:p>
          <a:endParaRPr lang="en-US"/>
        </a:p>
      </dgm:t>
    </dgm:pt>
    <dgm:pt modelId="{E1980D61-9FF8-40F0-B515-46BF0C0BC627}">
      <dgm:prSet/>
      <dgm:spPr/>
      <dgm:t>
        <a:bodyPr/>
        <a:lstStyle/>
        <a:p>
          <a:r>
            <a:rPr lang="en-US" dirty="0" smtClean="0"/>
            <a:t>Being firm &amp; patient in:</a:t>
          </a:r>
          <a:endParaRPr lang="en-US" dirty="0"/>
        </a:p>
      </dgm:t>
    </dgm:pt>
    <dgm:pt modelId="{7740EF6D-0F32-456D-B810-58FB361557DA}" type="parTrans" cxnId="{B1B0AE80-B9C8-42D2-8C86-44F9C0F2681D}">
      <dgm:prSet/>
      <dgm:spPr/>
      <dgm:t>
        <a:bodyPr/>
        <a:lstStyle/>
        <a:p>
          <a:endParaRPr lang="en-US"/>
        </a:p>
      </dgm:t>
    </dgm:pt>
    <dgm:pt modelId="{99B715A2-90FB-4961-9ADA-6EECE1CD46FD}" type="sibTrans" cxnId="{B1B0AE80-B9C8-42D2-8C86-44F9C0F2681D}">
      <dgm:prSet/>
      <dgm:spPr/>
      <dgm:t>
        <a:bodyPr/>
        <a:lstStyle/>
        <a:p>
          <a:endParaRPr lang="en-US"/>
        </a:p>
      </dgm:t>
    </dgm:pt>
    <dgm:pt modelId="{26BA3BE7-7679-4AA2-953F-B1FD0A7D9B82}">
      <dgm:prSet/>
      <dgm:spPr>
        <a:solidFill>
          <a:schemeClr val="bg2">
            <a:lumMod val="75000"/>
          </a:schemeClr>
        </a:solidFill>
      </dgm:spPr>
      <dgm:t>
        <a:bodyPr/>
        <a:lstStyle/>
        <a:p>
          <a:r>
            <a:rPr lang="en-US" dirty="0" smtClean="0"/>
            <a:t>Pain &amp; suffering</a:t>
          </a:r>
          <a:endParaRPr lang="en-US" dirty="0"/>
        </a:p>
      </dgm:t>
    </dgm:pt>
    <dgm:pt modelId="{E0957A9D-0315-4CF1-97A4-51C298543013}" type="parTrans" cxnId="{FB9C8387-2B9F-406A-86EF-CD62F400D8F8}">
      <dgm:prSet/>
      <dgm:spPr/>
      <dgm:t>
        <a:bodyPr/>
        <a:lstStyle/>
        <a:p>
          <a:endParaRPr lang="en-US"/>
        </a:p>
      </dgm:t>
    </dgm:pt>
    <dgm:pt modelId="{EEA4DE08-02F1-43AD-9E0B-CBE2C98D9959}" type="sibTrans" cxnId="{FB9C8387-2B9F-406A-86EF-CD62F400D8F8}">
      <dgm:prSet/>
      <dgm:spPr/>
      <dgm:t>
        <a:bodyPr/>
        <a:lstStyle/>
        <a:p>
          <a:endParaRPr lang="en-US"/>
        </a:p>
      </dgm:t>
    </dgm:pt>
    <dgm:pt modelId="{3C2637BF-0A16-427C-B551-BF465F965057}">
      <dgm:prSet/>
      <dgm:spPr>
        <a:solidFill>
          <a:schemeClr val="bg2">
            <a:lumMod val="75000"/>
          </a:schemeClr>
        </a:solidFill>
      </dgm:spPr>
      <dgm:t>
        <a:bodyPr/>
        <a:lstStyle/>
        <a:p>
          <a:r>
            <a:rPr lang="en-US" dirty="0" smtClean="0"/>
            <a:t>adversity</a:t>
          </a:r>
          <a:endParaRPr lang="en-US" dirty="0"/>
        </a:p>
      </dgm:t>
    </dgm:pt>
    <dgm:pt modelId="{3B1FFE75-8DEC-4E1E-B2BF-120A3E01D378}" type="parTrans" cxnId="{F7DBA379-68B0-46A5-AC91-764619061B7D}">
      <dgm:prSet/>
      <dgm:spPr/>
      <dgm:t>
        <a:bodyPr/>
        <a:lstStyle/>
        <a:p>
          <a:endParaRPr lang="en-US"/>
        </a:p>
      </dgm:t>
    </dgm:pt>
    <dgm:pt modelId="{9101646E-BFA6-48C2-BE34-81CD12EEB254}" type="sibTrans" cxnId="{F7DBA379-68B0-46A5-AC91-764619061B7D}">
      <dgm:prSet/>
      <dgm:spPr/>
      <dgm:t>
        <a:bodyPr/>
        <a:lstStyle/>
        <a:p>
          <a:endParaRPr lang="en-US"/>
        </a:p>
      </dgm:t>
    </dgm:pt>
    <dgm:pt modelId="{720CC960-0AF2-4153-A8E4-B98BF38155B7}">
      <dgm:prSet/>
      <dgm:spPr>
        <a:solidFill>
          <a:schemeClr val="bg2">
            <a:lumMod val="75000"/>
          </a:schemeClr>
        </a:solidFill>
      </dgm:spPr>
      <dgm:t>
        <a:bodyPr/>
        <a:lstStyle/>
        <a:p>
          <a:r>
            <a:rPr lang="en-US" dirty="0" smtClean="0"/>
            <a:t>panic</a:t>
          </a:r>
          <a:endParaRPr lang="en-US" dirty="0"/>
        </a:p>
      </dgm:t>
    </dgm:pt>
    <dgm:pt modelId="{0D9CC13F-6C88-4D33-9C31-DA763D402507}" type="parTrans" cxnId="{77301A1B-A7BC-4682-8CBD-019B793FB75A}">
      <dgm:prSet/>
      <dgm:spPr/>
      <dgm:t>
        <a:bodyPr/>
        <a:lstStyle/>
        <a:p>
          <a:endParaRPr lang="en-US"/>
        </a:p>
      </dgm:t>
    </dgm:pt>
    <dgm:pt modelId="{9EB3A399-34B4-4F5D-9594-1ACEA7AA49D6}" type="sibTrans" cxnId="{77301A1B-A7BC-4682-8CBD-019B793FB75A}">
      <dgm:prSet/>
      <dgm:spPr/>
      <dgm:t>
        <a:bodyPr/>
        <a:lstStyle/>
        <a:p>
          <a:endParaRPr lang="en-US"/>
        </a:p>
      </dgm:t>
    </dgm:pt>
    <dgm:pt modelId="{6F558454-E628-4D1F-8CDE-B2502B271CD4}" type="pres">
      <dgm:prSet presAssocID="{8688BD5F-F9A8-48A2-8CF8-351A1429AEB4}" presName="Name0" presStyleCnt="0">
        <dgm:presLayoutVars>
          <dgm:chPref val="1"/>
          <dgm:dir/>
          <dgm:animOne val="branch"/>
          <dgm:animLvl val="lvl"/>
          <dgm:resizeHandles/>
        </dgm:presLayoutVars>
      </dgm:prSet>
      <dgm:spPr/>
      <dgm:t>
        <a:bodyPr/>
        <a:lstStyle/>
        <a:p>
          <a:endParaRPr lang="en-US"/>
        </a:p>
      </dgm:t>
    </dgm:pt>
    <dgm:pt modelId="{86F59591-D937-4E39-BB39-E3488FFC477F}" type="pres">
      <dgm:prSet presAssocID="{AA1F577A-5FBA-498A-BCBB-6A6E3D99817D}" presName="vertOne" presStyleCnt="0"/>
      <dgm:spPr/>
    </dgm:pt>
    <dgm:pt modelId="{BA17C8D7-FA9F-459D-A4B8-C4048C2B0F99}" type="pres">
      <dgm:prSet presAssocID="{AA1F577A-5FBA-498A-BCBB-6A6E3D99817D}" presName="txOne" presStyleLbl="node0" presStyleIdx="0" presStyleCnt="1">
        <dgm:presLayoutVars>
          <dgm:chPref val="3"/>
        </dgm:presLayoutVars>
      </dgm:prSet>
      <dgm:spPr/>
      <dgm:t>
        <a:bodyPr/>
        <a:lstStyle/>
        <a:p>
          <a:endParaRPr lang="en-US"/>
        </a:p>
      </dgm:t>
    </dgm:pt>
    <dgm:pt modelId="{13BB3CDE-83B3-4A76-B55D-7558774CC835}" type="pres">
      <dgm:prSet presAssocID="{AA1F577A-5FBA-498A-BCBB-6A6E3D99817D}" presName="parTransOne" presStyleCnt="0"/>
      <dgm:spPr/>
    </dgm:pt>
    <dgm:pt modelId="{F78947BD-7CC7-42D6-B88E-E9601D5FF628}" type="pres">
      <dgm:prSet presAssocID="{AA1F577A-5FBA-498A-BCBB-6A6E3D99817D}" presName="horzOne" presStyleCnt="0"/>
      <dgm:spPr/>
    </dgm:pt>
    <dgm:pt modelId="{9E36AE7A-D8A2-4870-AD8E-B7E1F5BDF33D}" type="pres">
      <dgm:prSet presAssocID="{32282C71-A85A-4952-828D-C914F56ECDAB}" presName="vertTwo" presStyleCnt="0"/>
      <dgm:spPr/>
    </dgm:pt>
    <dgm:pt modelId="{E0D2DB59-7B64-4367-A431-82C241B335C7}" type="pres">
      <dgm:prSet presAssocID="{32282C71-A85A-4952-828D-C914F56ECDAB}" presName="txTwo" presStyleLbl="node2" presStyleIdx="0" presStyleCnt="6">
        <dgm:presLayoutVars>
          <dgm:chPref val="3"/>
        </dgm:presLayoutVars>
      </dgm:prSet>
      <dgm:spPr/>
      <dgm:t>
        <a:bodyPr/>
        <a:lstStyle/>
        <a:p>
          <a:endParaRPr lang="en-US"/>
        </a:p>
      </dgm:t>
    </dgm:pt>
    <dgm:pt modelId="{1B6676C3-3F72-441C-889F-D06006E7BAF2}" type="pres">
      <dgm:prSet presAssocID="{32282C71-A85A-4952-828D-C914F56ECDAB}" presName="parTransTwo" presStyleCnt="0"/>
      <dgm:spPr/>
    </dgm:pt>
    <dgm:pt modelId="{E0458ED3-DDE3-4CB5-8282-BF3D15C86C1C}" type="pres">
      <dgm:prSet presAssocID="{32282C71-A85A-4952-828D-C914F56ECDAB}" presName="horzTwo" presStyleCnt="0"/>
      <dgm:spPr/>
    </dgm:pt>
    <dgm:pt modelId="{50F2B7B1-0971-4429-9E4E-B3366F370F11}" type="pres">
      <dgm:prSet presAssocID="{9FBCD959-A9B9-42A6-A963-820F2CE498AB}" presName="vertThree" presStyleCnt="0"/>
      <dgm:spPr/>
    </dgm:pt>
    <dgm:pt modelId="{3475AA8F-C6B2-4F03-852A-57DD26FE63F3}" type="pres">
      <dgm:prSet presAssocID="{9FBCD959-A9B9-42A6-A963-820F2CE498AB}" presName="txThree" presStyleLbl="node3" presStyleIdx="0" presStyleCnt="3">
        <dgm:presLayoutVars>
          <dgm:chPref val="3"/>
        </dgm:presLayoutVars>
      </dgm:prSet>
      <dgm:spPr/>
      <dgm:t>
        <a:bodyPr/>
        <a:lstStyle/>
        <a:p>
          <a:endParaRPr lang="en-US"/>
        </a:p>
      </dgm:t>
    </dgm:pt>
    <dgm:pt modelId="{868ACC37-B6AB-484E-BE26-4403C93B7B88}" type="pres">
      <dgm:prSet presAssocID="{9FBCD959-A9B9-42A6-A963-820F2CE498AB}" presName="parTransThree" presStyleCnt="0"/>
      <dgm:spPr/>
    </dgm:pt>
    <dgm:pt modelId="{1A1A3CCE-529F-40CF-B9D2-47F2CFA76D2F}" type="pres">
      <dgm:prSet presAssocID="{9FBCD959-A9B9-42A6-A963-820F2CE498AB}" presName="horzThree" presStyleCnt="0"/>
      <dgm:spPr/>
    </dgm:pt>
    <dgm:pt modelId="{93CC393A-7CA6-4BEC-BE42-1C4656802570}" type="pres">
      <dgm:prSet presAssocID="{01F1AB01-BFF7-4A1F-8ED6-5F9D4DC6A7E2}" presName="vertFour" presStyleCnt="0">
        <dgm:presLayoutVars>
          <dgm:chPref val="3"/>
        </dgm:presLayoutVars>
      </dgm:prSet>
      <dgm:spPr/>
    </dgm:pt>
    <dgm:pt modelId="{27D6681F-08BE-4615-9E30-B2060AA8F06A}" type="pres">
      <dgm:prSet presAssocID="{01F1AB01-BFF7-4A1F-8ED6-5F9D4DC6A7E2}" presName="txFour" presStyleLbl="node4" presStyleIdx="0" presStyleCnt="11">
        <dgm:presLayoutVars>
          <dgm:chPref val="3"/>
        </dgm:presLayoutVars>
      </dgm:prSet>
      <dgm:spPr/>
      <dgm:t>
        <a:bodyPr/>
        <a:lstStyle/>
        <a:p>
          <a:endParaRPr lang="en-US"/>
        </a:p>
      </dgm:t>
    </dgm:pt>
    <dgm:pt modelId="{EA5B80EA-DC4B-438E-9592-F53C6EDD95B5}" type="pres">
      <dgm:prSet presAssocID="{01F1AB01-BFF7-4A1F-8ED6-5F9D4DC6A7E2}" presName="parTransFour" presStyleCnt="0"/>
      <dgm:spPr/>
    </dgm:pt>
    <dgm:pt modelId="{1C25F12A-42B2-48E9-87D8-97BBF401CD2E}" type="pres">
      <dgm:prSet presAssocID="{01F1AB01-BFF7-4A1F-8ED6-5F9D4DC6A7E2}" presName="horzFour" presStyleCnt="0"/>
      <dgm:spPr/>
    </dgm:pt>
    <dgm:pt modelId="{F7E7AE7E-481A-468B-9B05-7ECD626BAE4B}" type="pres">
      <dgm:prSet presAssocID="{60C65061-F6A8-419A-80D0-3B0547B39AB2}" presName="vertFour" presStyleCnt="0">
        <dgm:presLayoutVars>
          <dgm:chPref val="3"/>
        </dgm:presLayoutVars>
      </dgm:prSet>
      <dgm:spPr/>
    </dgm:pt>
    <dgm:pt modelId="{6F09464A-FE76-4E8B-83B8-82CEC5825CF8}" type="pres">
      <dgm:prSet presAssocID="{60C65061-F6A8-419A-80D0-3B0547B39AB2}" presName="txFour" presStyleLbl="node4" presStyleIdx="1" presStyleCnt="11">
        <dgm:presLayoutVars>
          <dgm:chPref val="3"/>
        </dgm:presLayoutVars>
      </dgm:prSet>
      <dgm:spPr/>
      <dgm:t>
        <a:bodyPr/>
        <a:lstStyle/>
        <a:p>
          <a:endParaRPr lang="en-US"/>
        </a:p>
      </dgm:t>
    </dgm:pt>
    <dgm:pt modelId="{A04F38BE-9D7F-4FDF-B178-6AD3F6415CF1}" type="pres">
      <dgm:prSet presAssocID="{60C65061-F6A8-419A-80D0-3B0547B39AB2}" presName="parTransFour" presStyleCnt="0"/>
      <dgm:spPr/>
    </dgm:pt>
    <dgm:pt modelId="{A5F6E590-E520-438E-81F3-E99387BCC40D}" type="pres">
      <dgm:prSet presAssocID="{60C65061-F6A8-419A-80D0-3B0547B39AB2}" presName="horzFour" presStyleCnt="0"/>
      <dgm:spPr/>
    </dgm:pt>
    <dgm:pt modelId="{1B912446-C1F0-4E59-8A9D-1C6DB608D980}" type="pres">
      <dgm:prSet presAssocID="{AF97EBE5-0D85-494A-96C8-9DD456E95DC1}" presName="vertFour" presStyleCnt="0">
        <dgm:presLayoutVars>
          <dgm:chPref val="3"/>
        </dgm:presLayoutVars>
      </dgm:prSet>
      <dgm:spPr/>
    </dgm:pt>
    <dgm:pt modelId="{341AB93B-5341-4886-99A2-DF4C66E637D3}" type="pres">
      <dgm:prSet presAssocID="{AF97EBE5-0D85-494A-96C8-9DD456E95DC1}" presName="txFour" presStyleLbl="node4" presStyleIdx="2" presStyleCnt="11">
        <dgm:presLayoutVars>
          <dgm:chPref val="3"/>
        </dgm:presLayoutVars>
      </dgm:prSet>
      <dgm:spPr/>
      <dgm:t>
        <a:bodyPr/>
        <a:lstStyle/>
        <a:p>
          <a:endParaRPr lang="en-US"/>
        </a:p>
      </dgm:t>
    </dgm:pt>
    <dgm:pt modelId="{43B92CAA-8DF8-47C1-8E46-5664A6C237D3}" type="pres">
      <dgm:prSet presAssocID="{AF97EBE5-0D85-494A-96C8-9DD456E95DC1}" presName="parTransFour" presStyleCnt="0"/>
      <dgm:spPr/>
    </dgm:pt>
    <dgm:pt modelId="{8914B3C1-B1C2-47F4-9B09-5487EC5BFA65}" type="pres">
      <dgm:prSet presAssocID="{AF97EBE5-0D85-494A-96C8-9DD456E95DC1}" presName="horzFour" presStyleCnt="0"/>
      <dgm:spPr/>
    </dgm:pt>
    <dgm:pt modelId="{5AAB817E-CB98-4B90-8072-BC3A4AC106C4}" type="pres">
      <dgm:prSet presAssocID="{B0931766-ABEF-4C6F-B2B8-A3C1B3F0DFC0}" presName="vertFour" presStyleCnt="0">
        <dgm:presLayoutVars>
          <dgm:chPref val="3"/>
        </dgm:presLayoutVars>
      </dgm:prSet>
      <dgm:spPr/>
    </dgm:pt>
    <dgm:pt modelId="{9FEE520F-5F9C-48C4-8A4C-D98D34B5FAC4}" type="pres">
      <dgm:prSet presAssocID="{B0931766-ABEF-4C6F-B2B8-A3C1B3F0DFC0}" presName="txFour" presStyleLbl="node4" presStyleIdx="3" presStyleCnt="11">
        <dgm:presLayoutVars>
          <dgm:chPref val="3"/>
        </dgm:presLayoutVars>
      </dgm:prSet>
      <dgm:spPr/>
      <dgm:t>
        <a:bodyPr/>
        <a:lstStyle/>
        <a:p>
          <a:endParaRPr lang="en-US"/>
        </a:p>
      </dgm:t>
    </dgm:pt>
    <dgm:pt modelId="{F05F6B4B-E4ED-469F-A6CB-5E7C4C46E29F}" type="pres">
      <dgm:prSet presAssocID="{B0931766-ABEF-4C6F-B2B8-A3C1B3F0DFC0}" presName="horzFour" presStyleCnt="0"/>
      <dgm:spPr/>
    </dgm:pt>
    <dgm:pt modelId="{26F1001A-C761-47C9-A283-F166E7650EC1}" type="pres">
      <dgm:prSet presAssocID="{3C93C599-3600-4857-AC6C-8A3DEAB3763E}" presName="sibSpaceTwo" presStyleCnt="0"/>
      <dgm:spPr/>
    </dgm:pt>
    <dgm:pt modelId="{D6E9E410-F2DA-4A98-AF26-2EFEC2BDD7E5}" type="pres">
      <dgm:prSet presAssocID="{691973D1-465D-4F37-B041-531681AEE740}" presName="vertTwo" presStyleCnt="0"/>
      <dgm:spPr/>
    </dgm:pt>
    <dgm:pt modelId="{272F9B24-8ACB-436B-A50B-BBE2605898FB}" type="pres">
      <dgm:prSet presAssocID="{691973D1-465D-4F37-B041-531681AEE740}" presName="txTwo" presStyleLbl="node2" presStyleIdx="1" presStyleCnt="6">
        <dgm:presLayoutVars>
          <dgm:chPref val="3"/>
        </dgm:presLayoutVars>
      </dgm:prSet>
      <dgm:spPr/>
      <dgm:t>
        <a:bodyPr/>
        <a:lstStyle/>
        <a:p>
          <a:endParaRPr lang="en-US"/>
        </a:p>
      </dgm:t>
    </dgm:pt>
    <dgm:pt modelId="{FAC4022A-58F7-46C3-8D47-9B707D14E0A5}" type="pres">
      <dgm:prSet presAssocID="{691973D1-465D-4F37-B041-531681AEE740}" presName="parTransTwo" presStyleCnt="0"/>
      <dgm:spPr/>
    </dgm:pt>
    <dgm:pt modelId="{34FE6C91-FC07-4C05-A9CE-B98948B104D3}" type="pres">
      <dgm:prSet presAssocID="{691973D1-465D-4F37-B041-531681AEE740}" presName="horzTwo" presStyleCnt="0"/>
      <dgm:spPr/>
    </dgm:pt>
    <dgm:pt modelId="{1BBE6211-DC8E-4E6C-AD3F-C2CADE3083FF}" type="pres">
      <dgm:prSet presAssocID="{379234F9-0765-4516-9E00-2B91B2365428}" presName="vertThree" presStyleCnt="0"/>
      <dgm:spPr/>
    </dgm:pt>
    <dgm:pt modelId="{524CDEB9-071C-40FF-87D2-1FA29D08840A}" type="pres">
      <dgm:prSet presAssocID="{379234F9-0765-4516-9E00-2B91B2365428}" presName="txThree" presStyleLbl="node3" presStyleIdx="1" presStyleCnt="3">
        <dgm:presLayoutVars>
          <dgm:chPref val="3"/>
        </dgm:presLayoutVars>
      </dgm:prSet>
      <dgm:spPr/>
      <dgm:t>
        <a:bodyPr/>
        <a:lstStyle/>
        <a:p>
          <a:endParaRPr lang="en-US"/>
        </a:p>
      </dgm:t>
    </dgm:pt>
    <dgm:pt modelId="{187FA8C0-3F7D-498B-BB85-2712FB43CDE3}" type="pres">
      <dgm:prSet presAssocID="{379234F9-0765-4516-9E00-2B91B2365428}" presName="parTransThree" presStyleCnt="0"/>
      <dgm:spPr/>
    </dgm:pt>
    <dgm:pt modelId="{C1875F71-90F9-4FF4-9720-3FBB582F0BCD}" type="pres">
      <dgm:prSet presAssocID="{379234F9-0765-4516-9E00-2B91B2365428}" presName="horzThree" presStyleCnt="0"/>
      <dgm:spPr/>
    </dgm:pt>
    <dgm:pt modelId="{CB0ECA2F-E6D4-4046-8A5B-AA9C7B69A568}" type="pres">
      <dgm:prSet presAssocID="{DB57A307-7E55-4BA4-95FB-B51A6F2656F5}" presName="vertFour" presStyleCnt="0">
        <dgm:presLayoutVars>
          <dgm:chPref val="3"/>
        </dgm:presLayoutVars>
      </dgm:prSet>
      <dgm:spPr/>
    </dgm:pt>
    <dgm:pt modelId="{A096F21D-3545-47DE-B0C8-6C96CB8D2961}" type="pres">
      <dgm:prSet presAssocID="{DB57A307-7E55-4BA4-95FB-B51A6F2656F5}" presName="txFour" presStyleLbl="node4" presStyleIdx="4" presStyleCnt="11">
        <dgm:presLayoutVars>
          <dgm:chPref val="3"/>
        </dgm:presLayoutVars>
      </dgm:prSet>
      <dgm:spPr/>
      <dgm:t>
        <a:bodyPr/>
        <a:lstStyle/>
        <a:p>
          <a:endParaRPr lang="en-US"/>
        </a:p>
      </dgm:t>
    </dgm:pt>
    <dgm:pt modelId="{177B338C-BBD0-4825-A172-F0B6678E4702}" type="pres">
      <dgm:prSet presAssocID="{DB57A307-7E55-4BA4-95FB-B51A6F2656F5}" presName="parTransFour" presStyleCnt="0"/>
      <dgm:spPr/>
    </dgm:pt>
    <dgm:pt modelId="{507D1436-3D1C-4F29-97B1-FB553B673212}" type="pres">
      <dgm:prSet presAssocID="{DB57A307-7E55-4BA4-95FB-B51A6F2656F5}" presName="horzFour" presStyleCnt="0"/>
      <dgm:spPr/>
    </dgm:pt>
    <dgm:pt modelId="{46BF2139-0D6A-40FD-8A3B-5EB4805800A6}" type="pres">
      <dgm:prSet presAssocID="{77FA719D-ABEB-4FBE-9F92-699FB10FF6EF}" presName="vertFour" presStyleCnt="0">
        <dgm:presLayoutVars>
          <dgm:chPref val="3"/>
        </dgm:presLayoutVars>
      </dgm:prSet>
      <dgm:spPr/>
    </dgm:pt>
    <dgm:pt modelId="{82FE423A-C3D3-4900-9B1C-B6F6158EDBD8}" type="pres">
      <dgm:prSet presAssocID="{77FA719D-ABEB-4FBE-9F92-699FB10FF6EF}" presName="txFour" presStyleLbl="node4" presStyleIdx="5" presStyleCnt="11">
        <dgm:presLayoutVars>
          <dgm:chPref val="3"/>
        </dgm:presLayoutVars>
      </dgm:prSet>
      <dgm:spPr/>
      <dgm:t>
        <a:bodyPr/>
        <a:lstStyle/>
        <a:p>
          <a:endParaRPr lang="en-US"/>
        </a:p>
      </dgm:t>
    </dgm:pt>
    <dgm:pt modelId="{07592BF6-6F30-426C-BFCF-5BE37D82D8E3}" type="pres">
      <dgm:prSet presAssocID="{77FA719D-ABEB-4FBE-9F92-699FB10FF6EF}" presName="parTransFour" presStyleCnt="0"/>
      <dgm:spPr/>
    </dgm:pt>
    <dgm:pt modelId="{C0445594-AA7F-45E2-B9BB-271595741895}" type="pres">
      <dgm:prSet presAssocID="{77FA719D-ABEB-4FBE-9F92-699FB10FF6EF}" presName="horzFour" presStyleCnt="0"/>
      <dgm:spPr/>
    </dgm:pt>
    <dgm:pt modelId="{95F457D5-1382-4ADF-B3DA-9DE366780DA2}" type="pres">
      <dgm:prSet presAssocID="{5D2ECE2D-FBBB-4B04-BADF-6B72EB10EDB9}" presName="vertFour" presStyleCnt="0">
        <dgm:presLayoutVars>
          <dgm:chPref val="3"/>
        </dgm:presLayoutVars>
      </dgm:prSet>
      <dgm:spPr/>
    </dgm:pt>
    <dgm:pt modelId="{7CD2A726-6D28-4552-83A1-3A79E9C4FFC4}" type="pres">
      <dgm:prSet presAssocID="{5D2ECE2D-FBBB-4B04-BADF-6B72EB10EDB9}" presName="txFour" presStyleLbl="node4" presStyleIdx="6" presStyleCnt="11">
        <dgm:presLayoutVars>
          <dgm:chPref val="3"/>
        </dgm:presLayoutVars>
      </dgm:prSet>
      <dgm:spPr/>
      <dgm:t>
        <a:bodyPr/>
        <a:lstStyle/>
        <a:p>
          <a:endParaRPr lang="en-US"/>
        </a:p>
      </dgm:t>
    </dgm:pt>
    <dgm:pt modelId="{CF2ABA00-33B1-46B4-B9F8-09D79F5BB4F1}" type="pres">
      <dgm:prSet presAssocID="{5D2ECE2D-FBBB-4B04-BADF-6B72EB10EDB9}" presName="parTransFour" presStyleCnt="0"/>
      <dgm:spPr/>
    </dgm:pt>
    <dgm:pt modelId="{218F4F02-08E9-4D9B-B050-D400D9772965}" type="pres">
      <dgm:prSet presAssocID="{5D2ECE2D-FBBB-4B04-BADF-6B72EB10EDB9}" presName="horzFour" presStyleCnt="0"/>
      <dgm:spPr/>
    </dgm:pt>
    <dgm:pt modelId="{3EA07071-16DB-44F3-B8CA-783478E9D905}" type="pres">
      <dgm:prSet presAssocID="{31C0C089-0944-4D5B-8312-12744288B171}" presName="vertFour" presStyleCnt="0">
        <dgm:presLayoutVars>
          <dgm:chPref val="3"/>
        </dgm:presLayoutVars>
      </dgm:prSet>
      <dgm:spPr/>
    </dgm:pt>
    <dgm:pt modelId="{3BF91CFC-F752-448D-BCD6-CC24FCF2DC21}" type="pres">
      <dgm:prSet presAssocID="{31C0C089-0944-4D5B-8312-12744288B171}" presName="txFour" presStyleLbl="node4" presStyleIdx="7" presStyleCnt="11">
        <dgm:presLayoutVars>
          <dgm:chPref val="3"/>
        </dgm:presLayoutVars>
      </dgm:prSet>
      <dgm:spPr/>
      <dgm:t>
        <a:bodyPr/>
        <a:lstStyle/>
        <a:p>
          <a:endParaRPr lang="en-US"/>
        </a:p>
      </dgm:t>
    </dgm:pt>
    <dgm:pt modelId="{6B32FD9F-E19D-4C5E-8530-24055A0E0742}" type="pres">
      <dgm:prSet presAssocID="{31C0C089-0944-4D5B-8312-12744288B171}" presName="parTransFour" presStyleCnt="0"/>
      <dgm:spPr/>
    </dgm:pt>
    <dgm:pt modelId="{AEE7A892-9610-4D15-AB07-A27D72F83803}" type="pres">
      <dgm:prSet presAssocID="{31C0C089-0944-4D5B-8312-12744288B171}" presName="horzFour" presStyleCnt="0"/>
      <dgm:spPr/>
    </dgm:pt>
    <dgm:pt modelId="{9E1F4A27-313D-482C-8E40-78DAB03DC1F7}" type="pres">
      <dgm:prSet presAssocID="{CC9FE6CA-820B-4CB8-BF20-93176E108728}" presName="vertFour" presStyleCnt="0">
        <dgm:presLayoutVars>
          <dgm:chPref val="3"/>
        </dgm:presLayoutVars>
      </dgm:prSet>
      <dgm:spPr/>
    </dgm:pt>
    <dgm:pt modelId="{FE9E52B8-FE50-4AFE-BDE6-C285C8EA9E07}" type="pres">
      <dgm:prSet presAssocID="{CC9FE6CA-820B-4CB8-BF20-93176E108728}" presName="txFour" presStyleLbl="node4" presStyleIdx="8" presStyleCnt="11">
        <dgm:presLayoutVars>
          <dgm:chPref val="3"/>
        </dgm:presLayoutVars>
      </dgm:prSet>
      <dgm:spPr/>
      <dgm:t>
        <a:bodyPr/>
        <a:lstStyle/>
        <a:p>
          <a:endParaRPr lang="en-US"/>
        </a:p>
      </dgm:t>
    </dgm:pt>
    <dgm:pt modelId="{6DA1295B-55E3-4FC1-A7A5-A5FC8C079569}" type="pres">
      <dgm:prSet presAssocID="{CC9FE6CA-820B-4CB8-BF20-93176E108728}" presName="horzFour" presStyleCnt="0"/>
      <dgm:spPr/>
    </dgm:pt>
    <dgm:pt modelId="{03D2A34C-AB63-4A50-B0FC-367901007E95}" type="pres">
      <dgm:prSet presAssocID="{9E3C8408-0FC3-4EFD-9B28-DF3E78DD2609}" presName="sibSpaceTwo" presStyleCnt="0"/>
      <dgm:spPr/>
    </dgm:pt>
    <dgm:pt modelId="{8D1C9EA5-CC85-40D9-9F76-52CC107BB14E}" type="pres">
      <dgm:prSet presAssocID="{F682D3C7-DBA0-43A8-A800-8EA221547599}" presName="vertTwo" presStyleCnt="0"/>
      <dgm:spPr/>
    </dgm:pt>
    <dgm:pt modelId="{5FE4C573-80ED-48BF-AB88-6E24B8F5C143}" type="pres">
      <dgm:prSet presAssocID="{F682D3C7-DBA0-43A8-A800-8EA221547599}" presName="txTwo" presStyleLbl="node2" presStyleIdx="2" presStyleCnt="6">
        <dgm:presLayoutVars>
          <dgm:chPref val="3"/>
        </dgm:presLayoutVars>
      </dgm:prSet>
      <dgm:spPr/>
      <dgm:t>
        <a:bodyPr/>
        <a:lstStyle/>
        <a:p>
          <a:endParaRPr lang="en-US"/>
        </a:p>
      </dgm:t>
    </dgm:pt>
    <dgm:pt modelId="{92F371C1-0D04-43A3-8BB8-CE6B84F5BBDF}" type="pres">
      <dgm:prSet presAssocID="{F682D3C7-DBA0-43A8-A800-8EA221547599}" presName="horzTwo" presStyleCnt="0"/>
      <dgm:spPr/>
    </dgm:pt>
    <dgm:pt modelId="{7564074E-8F31-4566-9B16-79A3A826016C}" type="pres">
      <dgm:prSet presAssocID="{7EBC75CC-086C-47D3-91FD-78A13B718071}" presName="sibSpaceTwo" presStyleCnt="0"/>
      <dgm:spPr/>
    </dgm:pt>
    <dgm:pt modelId="{2AF9BE56-4A3B-4C4A-8625-FABF94C9E205}" type="pres">
      <dgm:prSet presAssocID="{07C0B3A1-CDE4-423A-A8A7-A96C15D484DE}" presName="vertTwo" presStyleCnt="0"/>
      <dgm:spPr/>
    </dgm:pt>
    <dgm:pt modelId="{4420709C-9A29-4309-BA0C-CB2E15E26451}" type="pres">
      <dgm:prSet presAssocID="{07C0B3A1-CDE4-423A-A8A7-A96C15D484DE}" presName="txTwo" presStyleLbl="node2" presStyleIdx="3" presStyleCnt="6">
        <dgm:presLayoutVars>
          <dgm:chPref val="3"/>
        </dgm:presLayoutVars>
      </dgm:prSet>
      <dgm:spPr/>
      <dgm:t>
        <a:bodyPr/>
        <a:lstStyle/>
        <a:p>
          <a:endParaRPr lang="en-US"/>
        </a:p>
      </dgm:t>
    </dgm:pt>
    <dgm:pt modelId="{B0F126CC-BAA4-4112-AC99-7DCFE903428B}" type="pres">
      <dgm:prSet presAssocID="{07C0B3A1-CDE4-423A-A8A7-A96C15D484DE}" presName="horzTwo" presStyleCnt="0"/>
      <dgm:spPr/>
    </dgm:pt>
    <dgm:pt modelId="{6AE76AD6-AF3F-4CD6-8329-26CF015209DC}" type="pres">
      <dgm:prSet presAssocID="{6ED3CDD0-CECC-4FEC-83B8-6D4187E69F8E}" presName="sibSpaceTwo" presStyleCnt="0"/>
      <dgm:spPr/>
    </dgm:pt>
    <dgm:pt modelId="{2CE38FBE-79F8-47D5-9F82-C80232BD541B}" type="pres">
      <dgm:prSet presAssocID="{F11C1BF2-4235-4457-85E3-03308EF46C39}" presName="vertTwo" presStyleCnt="0"/>
      <dgm:spPr/>
    </dgm:pt>
    <dgm:pt modelId="{5D62D149-06C0-4BC8-B179-2F55EF17AE13}" type="pres">
      <dgm:prSet presAssocID="{F11C1BF2-4235-4457-85E3-03308EF46C39}" presName="txTwo" presStyleLbl="node2" presStyleIdx="4" presStyleCnt="6">
        <dgm:presLayoutVars>
          <dgm:chPref val="3"/>
        </dgm:presLayoutVars>
      </dgm:prSet>
      <dgm:spPr/>
      <dgm:t>
        <a:bodyPr/>
        <a:lstStyle/>
        <a:p>
          <a:endParaRPr lang="en-US"/>
        </a:p>
      </dgm:t>
    </dgm:pt>
    <dgm:pt modelId="{F4CA8BDF-3173-4402-89D5-8807CA04ED2E}" type="pres">
      <dgm:prSet presAssocID="{F11C1BF2-4235-4457-85E3-03308EF46C39}" presName="horzTwo" presStyleCnt="0"/>
      <dgm:spPr/>
    </dgm:pt>
    <dgm:pt modelId="{D4D437C2-13C3-4112-83A0-2D0250346007}" type="pres">
      <dgm:prSet presAssocID="{75AC2EE9-B2B5-408A-967F-19F6BB4ED502}" presName="sibSpaceTwo" presStyleCnt="0"/>
      <dgm:spPr/>
    </dgm:pt>
    <dgm:pt modelId="{16649B85-FC14-46CB-82C8-E0614A5E163C}" type="pres">
      <dgm:prSet presAssocID="{E1980D61-9FF8-40F0-B515-46BF0C0BC627}" presName="vertTwo" presStyleCnt="0"/>
      <dgm:spPr/>
    </dgm:pt>
    <dgm:pt modelId="{B51B0F3B-29F2-4DE1-9223-F2BB3A3B09F1}" type="pres">
      <dgm:prSet presAssocID="{E1980D61-9FF8-40F0-B515-46BF0C0BC627}" presName="txTwo" presStyleLbl="node2" presStyleIdx="5" presStyleCnt="6">
        <dgm:presLayoutVars>
          <dgm:chPref val="3"/>
        </dgm:presLayoutVars>
      </dgm:prSet>
      <dgm:spPr/>
      <dgm:t>
        <a:bodyPr/>
        <a:lstStyle/>
        <a:p>
          <a:endParaRPr lang="en-US"/>
        </a:p>
      </dgm:t>
    </dgm:pt>
    <dgm:pt modelId="{CC2D6244-BB92-41BE-91ED-836C929353C3}" type="pres">
      <dgm:prSet presAssocID="{E1980D61-9FF8-40F0-B515-46BF0C0BC627}" presName="parTransTwo" presStyleCnt="0"/>
      <dgm:spPr/>
    </dgm:pt>
    <dgm:pt modelId="{FC9DA3B2-732E-49E0-8538-0E29257507A7}" type="pres">
      <dgm:prSet presAssocID="{E1980D61-9FF8-40F0-B515-46BF0C0BC627}" presName="horzTwo" presStyleCnt="0"/>
      <dgm:spPr/>
    </dgm:pt>
    <dgm:pt modelId="{C70030C8-34FB-44A4-AF7F-7A1D19613E25}" type="pres">
      <dgm:prSet presAssocID="{26BA3BE7-7679-4AA2-953F-B1FD0A7D9B82}" presName="vertThree" presStyleCnt="0"/>
      <dgm:spPr/>
    </dgm:pt>
    <dgm:pt modelId="{44CFE988-B18D-472C-85C5-1D4E855C6001}" type="pres">
      <dgm:prSet presAssocID="{26BA3BE7-7679-4AA2-953F-B1FD0A7D9B82}" presName="txThree" presStyleLbl="node3" presStyleIdx="2" presStyleCnt="3">
        <dgm:presLayoutVars>
          <dgm:chPref val="3"/>
        </dgm:presLayoutVars>
      </dgm:prSet>
      <dgm:spPr/>
      <dgm:t>
        <a:bodyPr/>
        <a:lstStyle/>
        <a:p>
          <a:endParaRPr lang="en-US"/>
        </a:p>
      </dgm:t>
    </dgm:pt>
    <dgm:pt modelId="{ED373916-45CF-4A02-A0D5-76984298ACC1}" type="pres">
      <dgm:prSet presAssocID="{26BA3BE7-7679-4AA2-953F-B1FD0A7D9B82}" presName="parTransThree" presStyleCnt="0"/>
      <dgm:spPr/>
    </dgm:pt>
    <dgm:pt modelId="{010445E5-5709-471D-86B9-B9B5168F2E4B}" type="pres">
      <dgm:prSet presAssocID="{26BA3BE7-7679-4AA2-953F-B1FD0A7D9B82}" presName="horzThree" presStyleCnt="0"/>
      <dgm:spPr/>
    </dgm:pt>
    <dgm:pt modelId="{3607907B-2300-4416-9D05-8EF28942826A}" type="pres">
      <dgm:prSet presAssocID="{3C2637BF-0A16-427C-B551-BF465F965057}" presName="vertFour" presStyleCnt="0">
        <dgm:presLayoutVars>
          <dgm:chPref val="3"/>
        </dgm:presLayoutVars>
      </dgm:prSet>
      <dgm:spPr/>
    </dgm:pt>
    <dgm:pt modelId="{A3658C7F-9A9C-4AE2-B31E-86763B3DBA1B}" type="pres">
      <dgm:prSet presAssocID="{3C2637BF-0A16-427C-B551-BF465F965057}" presName="txFour" presStyleLbl="node4" presStyleIdx="9" presStyleCnt="11">
        <dgm:presLayoutVars>
          <dgm:chPref val="3"/>
        </dgm:presLayoutVars>
      </dgm:prSet>
      <dgm:spPr/>
      <dgm:t>
        <a:bodyPr/>
        <a:lstStyle/>
        <a:p>
          <a:endParaRPr lang="en-US"/>
        </a:p>
      </dgm:t>
    </dgm:pt>
    <dgm:pt modelId="{346FC1E9-6F40-4374-BF45-FADD2844813D}" type="pres">
      <dgm:prSet presAssocID="{3C2637BF-0A16-427C-B551-BF465F965057}" presName="parTransFour" presStyleCnt="0"/>
      <dgm:spPr/>
    </dgm:pt>
    <dgm:pt modelId="{18554F45-8815-4AF7-B777-7F7E5561358F}" type="pres">
      <dgm:prSet presAssocID="{3C2637BF-0A16-427C-B551-BF465F965057}" presName="horzFour" presStyleCnt="0"/>
      <dgm:spPr/>
    </dgm:pt>
    <dgm:pt modelId="{CDE46555-04F8-49A6-85DF-4F9FF92D3A82}" type="pres">
      <dgm:prSet presAssocID="{720CC960-0AF2-4153-A8E4-B98BF38155B7}" presName="vertFour" presStyleCnt="0">
        <dgm:presLayoutVars>
          <dgm:chPref val="3"/>
        </dgm:presLayoutVars>
      </dgm:prSet>
      <dgm:spPr/>
    </dgm:pt>
    <dgm:pt modelId="{E4CB4713-6666-4E40-940F-1EE67C84F8F7}" type="pres">
      <dgm:prSet presAssocID="{720CC960-0AF2-4153-A8E4-B98BF38155B7}" presName="txFour" presStyleLbl="node4" presStyleIdx="10" presStyleCnt="11">
        <dgm:presLayoutVars>
          <dgm:chPref val="3"/>
        </dgm:presLayoutVars>
      </dgm:prSet>
      <dgm:spPr/>
      <dgm:t>
        <a:bodyPr/>
        <a:lstStyle/>
        <a:p>
          <a:endParaRPr lang="en-US"/>
        </a:p>
      </dgm:t>
    </dgm:pt>
    <dgm:pt modelId="{73B4FD3E-1F7E-4949-A00D-F4AFBD58B3AD}" type="pres">
      <dgm:prSet presAssocID="{720CC960-0AF2-4153-A8E4-B98BF38155B7}" presName="horzFour" presStyleCnt="0"/>
      <dgm:spPr/>
    </dgm:pt>
  </dgm:ptLst>
  <dgm:cxnLst>
    <dgm:cxn modelId="{C2A41544-3EA4-42F5-A45A-10269A295B09}" type="presOf" srcId="{720CC960-0AF2-4153-A8E4-B98BF38155B7}" destId="{E4CB4713-6666-4E40-940F-1EE67C84F8F7}" srcOrd="0" destOrd="0" presId="urn:microsoft.com/office/officeart/2005/8/layout/hierarchy4"/>
    <dgm:cxn modelId="{70D594EA-6B97-4527-9775-A280333CEC56}" srcId="{AA1F577A-5FBA-498A-BCBB-6A6E3D99817D}" destId="{F682D3C7-DBA0-43A8-A800-8EA221547599}" srcOrd="2" destOrd="0" parTransId="{04DCC02B-A449-447F-885F-F055FE9CFE56}" sibTransId="{7EBC75CC-086C-47D3-91FD-78A13B718071}"/>
    <dgm:cxn modelId="{E67B05A4-A4D1-48D2-A324-8CBF30A59E34}" srcId="{AA1F577A-5FBA-498A-BCBB-6A6E3D99817D}" destId="{691973D1-465D-4F37-B041-531681AEE740}" srcOrd="1" destOrd="0" parTransId="{4CAC5B25-F3AA-488D-A15A-81C885296F5E}" sibTransId="{9E3C8408-0FC3-4EFD-9B28-DF3E78DD2609}"/>
    <dgm:cxn modelId="{2DD9F821-7B28-48E0-A138-4C509DBB33A9}" type="presOf" srcId="{F682D3C7-DBA0-43A8-A800-8EA221547599}" destId="{5FE4C573-80ED-48BF-AB88-6E24B8F5C143}" srcOrd="0" destOrd="0" presId="urn:microsoft.com/office/officeart/2005/8/layout/hierarchy4"/>
    <dgm:cxn modelId="{FB9C8387-2B9F-406A-86EF-CD62F400D8F8}" srcId="{E1980D61-9FF8-40F0-B515-46BF0C0BC627}" destId="{26BA3BE7-7679-4AA2-953F-B1FD0A7D9B82}" srcOrd="0" destOrd="0" parTransId="{E0957A9D-0315-4CF1-97A4-51C298543013}" sibTransId="{EEA4DE08-02F1-43AD-9E0B-CBE2C98D9959}"/>
    <dgm:cxn modelId="{1A8B3E04-C92C-44A5-8945-B3B8834EE9A7}" type="presOf" srcId="{32282C71-A85A-4952-828D-C914F56ECDAB}" destId="{E0D2DB59-7B64-4367-A431-82C241B335C7}" srcOrd="0" destOrd="0" presId="urn:microsoft.com/office/officeart/2005/8/layout/hierarchy4"/>
    <dgm:cxn modelId="{623E85F1-3FA5-45B4-8D28-158BE04269A4}" type="presOf" srcId="{31C0C089-0944-4D5B-8312-12744288B171}" destId="{3BF91CFC-F752-448D-BCD6-CC24FCF2DC21}" srcOrd="0" destOrd="0" presId="urn:microsoft.com/office/officeart/2005/8/layout/hierarchy4"/>
    <dgm:cxn modelId="{8B2DD3F7-03C8-4C3E-86B6-A430A7D3D888}" type="presOf" srcId="{B0931766-ABEF-4C6F-B2B8-A3C1B3F0DFC0}" destId="{9FEE520F-5F9C-48C4-8A4C-D98D34B5FAC4}" srcOrd="0" destOrd="0" presId="urn:microsoft.com/office/officeart/2005/8/layout/hierarchy4"/>
    <dgm:cxn modelId="{F04942F6-D530-4100-99FA-ACCC044563F0}" srcId="{9FBCD959-A9B9-42A6-A963-820F2CE498AB}" destId="{01F1AB01-BFF7-4A1F-8ED6-5F9D4DC6A7E2}" srcOrd="0" destOrd="0" parTransId="{0EA77DA3-0C82-48E0-9CEC-78D8920225A7}" sibTransId="{1CCA50ED-8AB2-436B-B93B-8EB9C1B04921}"/>
    <dgm:cxn modelId="{85A0A12A-A6F9-44AF-99A2-6687359B647C}" type="presOf" srcId="{77FA719D-ABEB-4FBE-9F92-699FB10FF6EF}" destId="{82FE423A-C3D3-4900-9B1C-B6F6158EDBD8}" srcOrd="0" destOrd="0" presId="urn:microsoft.com/office/officeart/2005/8/layout/hierarchy4"/>
    <dgm:cxn modelId="{1CA18BF0-593F-42CE-ADAC-681456C2ECB6}" type="presOf" srcId="{F11C1BF2-4235-4457-85E3-03308EF46C39}" destId="{5D62D149-06C0-4BC8-B179-2F55EF17AE13}" srcOrd="0" destOrd="0" presId="urn:microsoft.com/office/officeart/2005/8/layout/hierarchy4"/>
    <dgm:cxn modelId="{FFDB54CF-1EB4-43F1-A25A-E277EDD81EDA}" type="presOf" srcId="{379234F9-0765-4516-9E00-2B91B2365428}" destId="{524CDEB9-071C-40FF-87D2-1FA29D08840A}" srcOrd="0" destOrd="0" presId="urn:microsoft.com/office/officeart/2005/8/layout/hierarchy4"/>
    <dgm:cxn modelId="{B1B0AE80-B9C8-42D2-8C86-44F9C0F2681D}" srcId="{AA1F577A-5FBA-498A-BCBB-6A6E3D99817D}" destId="{E1980D61-9FF8-40F0-B515-46BF0C0BC627}" srcOrd="5" destOrd="0" parTransId="{7740EF6D-0F32-456D-B810-58FB361557DA}" sibTransId="{99B715A2-90FB-4961-9ADA-6EECE1CD46FD}"/>
    <dgm:cxn modelId="{BDA550FF-59BF-4342-9208-AF93FDF1A21C}" srcId="{5D2ECE2D-FBBB-4B04-BADF-6B72EB10EDB9}" destId="{31C0C089-0944-4D5B-8312-12744288B171}" srcOrd="0" destOrd="0" parTransId="{9E6BF58B-A411-4438-8C51-E7C39D490576}" sibTransId="{7396D05A-058D-4DAA-A112-C017F046C56B}"/>
    <dgm:cxn modelId="{FC97432F-DB1D-4EED-9EDE-F1C60169ECDE}" type="presOf" srcId="{9FBCD959-A9B9-42A6-A963-820F2CE498AB}" destId="{3475AA8F-C6B2-4F03-852A-57DD26FE63F3}" srcOrd="0" destOrd="0" presId="urn:microsoft.com/office/officeart/2005/8/layout/hierarchy4"/>
    <dgm:cxn modelId="{AD09F5C3-DF93-45D3-AADC-9E4D638FCAED}" type="presOf" srcId="{691973D1-465D-4F37-B041-531681AEE740}" destId="{272F9B24-8ACB-436B-A50B-BBE2605898FB}" srcOrd="0" destOrd="0" presId="urn:microsoft.com/office/officeart/2005/8/layout/hierarchy4"/>
    <dgm:cxn modelId="{77301A1B-A7BC-4682-8CBD-019B793FB75A}" srcId="{3C2637BF-0A16-427C-B551-BF465F965057}" destId="{720CC960-0AF2-4153-A8E4-B98BF38155B7}" srcOrd="0" destOrd="0" parTransId="{0D9CC13F-6C88-4D33-9C31-DA763D402507}" sibTransId="{9EB3A399-34B4-4F5D-9594-1ACEA7AA49D6}"/>
    <dgm:cxn modelId="{E37A3BA6-525E-4E9C-92BF-C2C287DF6B4F}" type="presOf" srcId="{AF97EBE5-0D85-494A-96C8-9DD456E95DC1}" destId="{341AB93B-5341-4886-99A2-DF4C66E637D3}" srcOrd="0" destOrd="0" presId="urn:microsoft.com/office/officeart/2005/8/layout/hierarchy4"/>
    <dgm:cxn modelId="{5548EC1B-478D-4DD4-AC6C-C3BC90E233EA}" type="presOf" srcId="{5D2ECE2D-FBBB-4B04-BADF-6B72EB10EDB9}" destId="{7CD2A726-6D28-4552-83A1-3A79E9C4FFC4}" srcOrd="0" destOrd="0" presId="urn:microsoft.com/office/officeart/2005/8/layout/hierarchy4"/>
    <dgm:cxn modelId="{78CE49A7-6B5E-47C5-9F4D-83F95A106E19}" type="presOf" srcId="{CC9FE6CA-820B-4CB8-BF20-93176E108728}" destId="{FE9E52B8-FE50-4AFE-BDE6-C285C8EA9E07}" srcOrd="0" destOrd="0" presId="urn:microsoft.com/office/officeart/2005/8/layout/hierarchy4"/>
    <dgm:cxn modelId="{F7DBA379-68B0-46A5-AC91-764619061B7D}" srcId="{26BA3BE7-7679-4AA2-953F-B1FD0A7D9B82}" destId="{3C2637BF-0A16-427C-B551-BF465F965057}" srcOrd="0" destOrd="0" parTransId="{3B1FFE75-8DEC-4E1E-B2BF-120A3E01D378}" sibTransId="{9101646E-BFA6-48C2-BE34-81CD12EEB254}"/>
    <dgm:cxn modelId="{0EF7415E-93D6-4D76-A2B9-3C1C5E4C869D}" srcId="{AA1F577A-5FBA-498A-BCBB-6A6E3D99817D}" destId="{07C0B3A1-CDE4-423A-A8A7-A96C15D484DE}" srcOrd="3" destOrd="0" parTransId="{2FE48BA7-2355-41E6-9104-7250BD88EC6C}" sibTransId="{6ED3CDD0-CECC-4FEC-83B8-6D4187E69F8E}"/>
    <dgm:cxn modelId="{02D756AD-D4F6-4184-90AC-D2FC4235F20A}" srcId="{379234F9-0765-4516-9E00-2B91B2365428}" destId="{DB57A307-7E55-4BA4-95FB-B51A6F2656F5}" srcOrd="0" destOrd="0" parTransId="{D266D38E-3D2D-4085-817C-3C5E5F63E686}" sibTransId="{42D8D109-4582-4B97-A85A-1711CA92971E}"/>
    <dgm:cxn modelId="{AEDA683C-5398-4318-9E02-8037ED4AE7FA}" type="presOf" srcId="{DB57A307-7E55-4BA4-95FB-B51A6F2656F5}" destId="{A096F21D-3545-47DE-B0C8-6C96CB8D2961}" srcOrd="0" destOrd="0" presId="urn:microsoft.com/office/officeart/2005/8/layout/hierarchy4"/>
    <dgm:cxn modelId="{68F5A6C2-27AE-423A-B253-AB02941FDCB7}" srcId="{AF97EBE5-0D85-494A-96C8-9DD456E95DC1}" destId="{B0931766-ABEF-4C6F-B2B8-A3C1B3F0DFC0}" srcOrd="0" destOrd="0" parTransId="{B9CB5361-5F4C-42AB-B617-42FDEDD3748D}" sibTransId="{B5B8FCCA-D49D-4A0F-8CAC-1CF114892339}"/>
    <dgm:cxn modelId="{F31DFD3A-ABE0-4A41-9B69-52EB9B365806}" srcId="{01F1AB01-BFF7-4A1F-8ED6-5F9D4DC6A7E2}" destId="{60C65061-F6A8-419A-80D0-3B0547B39AB2}" srcOrd="0" destOrd="0" parTransId="{553C4725-A58C-494B-A7DA-944688C17921}" sibTransId="{45E48423-5EBC-4C2C-A75E-85A47A07D195}"/>
    <dgm:cxn modelId="{7D7BD222-4D81-416D-99CF-0BC2FDB401E7}" srcId="{691973D1-465D-4F37-B041-531681AEE740}" destId="{379234F9-0765-4516-9E00-2B91B2365428}" srcOrd="0" destOrd="0" parTransId="{55FD717A-D7B4-4107-9560-4349865C43AA}" sibTransId="{11FFA02C-DC4D-46BA-AB4D-B4971D72BEC9}"/>
    <dgm:cxn modelId="{0CC0B0A7-CBAE-4840-834C-9530BDCF6AB1}" srcId="{32282C71-A85A-4952-828D-C914F56ECDAB}" destId="{9FBCD959-A9B9-42A6-A963-820F2CE498AB}" srcOrd="0" destOrd="0" parTransId="{886D1E34-93B0-466B-89AF-A001A8F32C9A}" sibTransId="{33AEC759-800D-421F-A38F-05928975FAFA}"/>
    <dgm:cxn modelId="{95CD2216-862E-4D71-A370-56DEFEF20B4D}" srcId="{DB57A307-7E55-4BA4-95FB-B51A6F2656F5}" destId="{77FA719D-ABEB-4FBE-9F92-699FB10FF6EF}" srcOrd="0" destOrd="0" parTransId="{B494D7B6-3C5A-4DC1-B48B-E7952EAA2621}" sibTransId="{AF2843B0-7483-4CA6-9E2E-85ACA7702461}"/>
    <dgm:cxn modelId="{5B9E0BDA-78AF-429B-8FC6-CA6061371E97}" type="presOf" srcId="{60C65061-F6A8-419A-80D0-3B0547B39AB2}" destId="{6F09464A-FE76-4E8B-83B8-82CEC5825CF8}" srcOrd="0" destOrd="0" presId="urn:microsoft.com/office/officeart/2005/8/layout/hierarchy4"/>
    <dgm:cxn modelId="{661A3EE1-B36A-4E95-B9CA-61B35AB11B3E}" srcId="{31C0C089-0944-4D5B-8312-12744288B171}" destId="{CC9FE6CA-820B-4CB8-BF20-93176E108728}" srcOrd="0" destOrd="0" parTransId="{06B078B4-BE86-4510-A5F6-162CB4C9B025}" sibTransId="{B1DFB0DB-C16F-4451-884B-3DA2A7574D9E}"/>
    <dgm:cxn modelId="{9B4CC782-DDEA-41EC-91BB-217F4DC925D4}" type="presOf" srcId="{AA1F577A-5FBA-498A-BCBB-6A6E3D99817D}" destId="{BA17C8D7-FA9F-459D-A4B8-C4048C2B0F99}" srcOrd="0" destOrd="0" presId="urn:microsoft.com/office/officeart/2005/8/layout/hierarchy4"/>
    <dgm:cxn modelId="{FCE6844D-CB73-404F-BC4C-56EEA6ABB43E}" type="presOf" srcId="{01F1AB01-BFF7-4A1F-8ED6-5F9D4DC6A7E2}" destId="{27D6681F-08BE-4615-9E30-B2060AA8F06A}" srcOrd="0" destOrd="0" presId="urn:microsoft.com/office/officeart/2005/8/layout/hierarchy4"/>
    <dgm:cxn modelId="{D30A6CAF-D944-4DAF-BB71-54B37EDAE7C0}" srcId="{8688BD5F-F9A8-48A2-8CF8-351A1429AEB4}" destId="{AA1F577A-5FBA-498A-BCBB-6A6E3D99817D}" srcOrd="0" destOrd="0" parTransId="{8AC85209-C932-4EAA-9D5C-8B12C5A69772}" sibTransId="{DFD21628-2DE3-4F9A-818D-D8732093F372}"/>
    <dgm:cxn modelId="{762442CE-DD2F-49F7-8EC8-398EF4463D3C}" type="presOf" srcId="{3C2637BF-0A16-427C-B551-BF465F965057}" destId="{A3658C7F-9A9C-4AE2-B31E-86763B3DBA1B}" srcOrd="0" destOrd="0" presId="urn:microsoft.com/office/officeart/2005/8/layout/hierarchy4"/>
    <dgm:cxn modelId="{DBCD050F-E04E-4E59-B114-B80F71E02206}" type="presOf" srcId="{E1980D61-9FF8-40F0-B515-46BF0C0BC627}" destId="{B51B0F3B-29F2-4DE1-9223-F2BB3A3B09F1}" srcOrd="0" destOrd="0" presId="urn:microsoft.com/office/officeart/2005/8/layout/hierarchy4"/>
    <dgm:cxn modelId="{DB40CB2D-6E16-4DBF-9C21-7F9CBBD52E73}" srcId="{AA1F577A-5FBA-498A-BCBB-6A6E3D99817D}" destId="{F11C1BF2-4235-4457-85E3-03308EF46C39}" srcOrd="4" destOrd="0" parTransId="{FEB903F5-72DF-4C3F-A962-23476ED4B1BF}" sibTransId="{75AC2EE9-B2B5-408A-967F-19F6BB4ED502}"/>
    <dgm:cxn modelId="{00423E86-8509-4AA1-B996-246059C60265}" type="presOf" srcId="{07C0B3A1-CDE4-423A-A8A7-A96C15D484DE}" destId="{4420709C-9A29-4309-BA0C-CB2E15E26451}" srcOrd="0" destOrd="0" presId="urn:microsoft.com/office/officeart/2005/8/layout/hierarchy4"/>
    <dgm:cxn modelId="{D455B6CF-CDBD-4184-A3E4-C00C0854EAF4}" type="presOf" srcId="{8688BD5F-F9A8-48A2-8CF8-351A1429AEB4}" destId="{6F558454-E628-4D1F-8CDE-B2502B271CD4}" srcOrd="0" destOrd="0" presId="urn:microsoft.com/office/officeart/2005/8/layout/hierarchy4"/>
    <dgm:cxn modelId="{08701A21-7399-4D9F-BCC9-29F7142B9910}" srcId="{77FA719D-ABEB-4FBE-9F92-699FB10FF6EF}" destId="{5D2ECE2D-FBBB-4B04-BADF-6B72EB10EDB9}" srcOrd="0" destOrd="0" parTransId="{285E8752-ADB0-44A2-AF95-6A4009055FF6}" sibTransId="{80E3736E-0B01-478C-87DC-7403E67B0C99}"/>
    <dgm:cxn modelId="{AEB3CA0F-98EC-4532-8532-6662B23EB9AD}" srcId="{60C65061-F6A8-419A-80D0-3B0547B39AB2}" destId="{AF97EBE5-0D85-494A-96C8-9DD456E95DC1}" srcOrd="0" destOrd="0" parTransId="{0E918C25-EA58-44AF-B896-76247B7F57E8}" sibTransId="{E536F7FD-F543-4FDF-BD38-67FD22425A62}"/>
    <dgm:cxn modelId="{A5381CBF-2870-47A2-A87E-6BFC2A166379}" type="presOf" srcId="{26BA3BE7-7679-4AA2-953F-B1FD0A7D9B82}" destId="{44CFE988-B18D-472C-85C5-1D4E855C6001}" srcOrd="0" destOrd="0" presId="urn:microsoft.com/office/officeart/2005/8/layout/hierarchy4"/>
    <dgm:cxn modelId="{EC281D09-1BB8-4B8F-8017-2C15C7F71772}" srcId="{AA1F577A-5FBA-498A-BCBB-6A6E3D99817D}" destId="{32282C71-A85A-4952-828D-C914F56ECDAB}" srcOrd="0" destOrd="0" parTransId="{3F8ADE63-EE82-43EF-A558-CF75CD3873C1}" sibTransId="{3C93C599-3600-4857-AC6C-8A3DEAB3763E}"/>
    <dgm:cxn modelId="{F0217813-0A09-4F81-BF90-849D7546AA09}" type="presParOf" srcId="{6F558454-E628-4D1F-8CDE-B2502B271CD4}" destId="{86F59591-D937-4E39-BB39-E3488FFC477F}" srcOrd="0" destOrd="0" presId="urn:microsoft.com/office/officeart/2005/8/layout/hierarchy4"/>
    <dgm:cxn modelId="{968ECF30-1FE5-4761-B3F3-B9550B773A55}" type="presParOf" srcId="{86F59591-D937-4E39-BB39-E3488FFC477F}" destId="{BA17C8D7-FA9F-459D-A4B8-C4048C2B0F99}" srcOrd="0" destOrd="0" presId="urn:microsoft.com/office/officeart/2005/8/layout/hierarchy4"/>
    <dgm:cxn modelId="{1E92A0E0-808D-4141-8266-2A0E6C6D4BFB}" type="presParOf" srcId="{86F59591-D937-4E39-BB39-E3488FFC477F}" destId="{13BB3CDE-83B3-4A76-B55D-7558774CC835}" srcOrd="1" destOrd="0" presId="urn:microsoft.com/office/officeart/2005/8/layout/hierarchy4"/>
    <dgm:cxn modelId="{DFEB0B68-E8AD-4EA2-B34D-091EED868E8D}" type="presParOf" srcId="{86F59591-D937-4E39-BB39-E3488FFC477F}" destId="{F78947BD-7CC7-42D6-B88E-E9601D5FF628}" srcOrd="2" destOrd="0" presId="urn:microsoft.com/office/officeart/2005/8/layout/hierarchy4"/>
    <dgm:cxn modelId="{26C1D024-E2CD-4822-96C4-58ED728E7EC2}" type="presParOf" srcId="{F78947BD-7CC7-42D6-B88E-E9601D5FF628}" destId="{9E36AE7A-D8A2-4870-AD8E-B7E1F5BDF33D}" srcOrd="0" destOrd="0" presId="urn:microsoft.com/office/officeart/2005/8/layout/hierarchy4"/>
    <dgm:cxn modelId="{09FF5773-DE7A-4B85-8A2A-5BC079EF8F2A}" type="presParOf" srcId="{9E36AE7A-D8A2-4870-AD8E-B7E1F5BDF33D}" destId="{E0D2DB59-7B64-4367-A431-82C241B335C7}" srcOrd="0" destOrd="0" presId="urn:microsoft.com/office/officeart/2005/8/layout/hierarchy4"/>
    <dgm:cxn modelId="{E54A4B58-89F5-4D46-AAA9-34A535B2CE7D}" type="presParOf" srcId="{9E36AE7A-D8A2-4870-AD8E-B7E1F5BDF33D}" destId="{1B6676C3-3F72-441C-889F-D06006E7BAF2}" srcOrd="1" destOrd="0" presId="urn:microsoft.com/office/officeart/2005/8/layout/hierarchy4"/>
    <dgm:cxn modelId="{10F1AEA0-647E-4BCC-9F94-F2C0EFC8C5F3}" type="presParOf" srcId="{9E36AE7A-D8A2-4870-AD8E-B7E1F5BDF33D}" destId="{E0458ED3-DDE3-4CB5-8282-BF3D15C86C1C}" srcOrd="2" destOrd="0" presId="urn:microsoft.com/office/officeart/2005/8/layout/hierarchy4"/>
    <dgm:cxn modelId="{D804E608-98EF-4E77-A404-0D35B3C9FA5A}" type="presParOf" srcId="{E0458ED3-DDE3-4CB5-8282-BF3D15C86C1C}" destId="{50F2B7B1-0971-4429-9E4E-B3366F370F11}" srcOrd="0" destOrd="0" presId="urn:microsoft.com/office/officeart/2005/8/layout/hierarchy4"/>
    <dgm:cxn modelId="{B0DF1FB7-6E4F-472F-BBEF-3A7826434963}" type="presParOf" srcId="{50F2B7B1-0971-4429-9E4E-B3366F370F11}" destId="{3475AA8F-C6B2-4F03-852A-57DD26FE63F3}" srcOrd="0" destOrd="0" presId="urn:microsoft.com/office/officeart/2005/8/layout/hierarchy4"/>
    <dgm:cxn modelId="{6C3F56BF-DD70-42E1-8FE1-80348E2F63B6}" type="presParOf" srcId="{50F2B7B1-0971-4429-9E4E-B3366F370F11}" destId="{868ACC37-B6AB-484E-BE26-4403C93B7B88}" srcOrd="1" destOrd="0" presId="urn:microsoft.com/office/officeart/2005/8/layout/hierarchy4"/>
    <dgm:cxn modelId="{DC5DC44F-AA4E-4D65-8E3C-3F175D06C453}" type="presParOf" srcId="{50F2B7B1-0971-4429-9E4E-B3366F370F11}" destId="{1A1A3CCE-529F-40CF-B9D2-47F2CFA76D2F}" srcOrd="2" destOrd="0" presId="urn:microsoft.com/office/officeart/2005/8/layout/hierarchy4"/>
    <dgm:cxn modelId="{B51FB2EE-2F60-4A03-892A-51AFF6C25E8E}" type="presParOf" srcId="{1A1A3CCE-529F-40CF-B9D2-47F2CFA76D2F}" destId="{93CC393A-7CA6-4BEC-BE42-1C4656802570}" srcOrd="0" destOrd="0" presId="urn:microsoft.com/office/officeart/2005/8/layout/hierarchy4"/>
    <dgm:cxn modelId="{C7AFE7AC-720A-4EEB-B9AB-0A71FECF6F54}" type="presParOf" srcId="{93CC393A-7CA6-4BEC-BE42-1C4656802570}" destId="{27D6681F-08BE-4615-9E30-B2060AA8F06A}" srcOrd="0" destOrd="0" presId="urn:microsoft.com/office/officeart/2005/8/layout/hierarchy4"/>
    <dgm:cxn modelId="{D9F71503-1277-4583-AC4B-1D90F83A2C82}" type="presParOf" srcId="{93CC393A-7CA6-4BEC-BE42-1C4656802570}" destId="{EA5B80EA-DC4B-438E-9592-F53C6EDD95B5}" srcOrd="1" destOrd="0" presId="urn:microsoft.com/office/officeart/2005/8/layout/hierarchy4"/>
    <dgm:cxn modelId="{C424F4B5-28CD-4900-AC6D-9F81BB206A04}" type="presParOf" srcId="{93CC393A-7CA6-4BEC-BE42-1C4656802570}" destId="{1C25F12A-42B2-48E9-87D8-97BBF401CD2E}" srcOrd="2" destOrd="0" presId="urn:microsoft.com/office/officeart/2005/8/layout/hierarchy4"/>
    <dgm:cxn modelId="{FF483672-2BE3-4241-AEAA-4401D82A8074}" type="presParOf" srcId="{1C25F12A-42B2-48E9-87D8-97BBF401CD2E}" destId="{F7E7AE7E-481A-468B-9B05-7ECD626BAE4B}" srcOrd="0" destOrd="0" presId="urn:microsoft.com/office/officeart/2005/8/layout/hierarchy4"/>
    <dgm:cxn modelId="{EFE8A9DD-F45D-4D32-BB2D-8F60C0A3A994}" type="presParOf" srcId="{F7E7AE7E-481A-468B-9B05-7ECD626BAE4B}" destId="{6F09464A-FE76-4E8B-83B8-82CEC5825CF8}" srcOrd="0" destOrd="0" presId="urn:microsoft.com/office/officeart/2005/8/layout/hierarchy4"/>
    <dgm:cxn modelId="{6EB68A35-E895-4AB5-96E3-1DC5BD3E40BC}" type="presParOf" srcId="{F7E7AE7E-481A-468B-9B05-7ECD626BAE4B}" destId="{A04F38BE-9D7F-4FDF-B178-6AD3F6415CF1}" srcOrd="1" destOrd="0" presId="urn:microsoft.com/office/officeart/2005/8/layout/hierarchy4"/>
    <dgm:cxn modelId="{55CA7EF7-F208-4B29-97EA-395C609B7AA1}" type="presParOf" srcId="{F7E7AE7E-481A-468B-9B05-7ECD626BAE4B}" destId="{A5F6E590-E520-438E-81F3-E99387BCC40D}" srcOrd="2" destOrd="0" presId="urn:microsoft.com/office/officeart/2005/8/layout/hierarchy4"/>
    <dgm:cxn modelId="{45D93C55-89CF-43D4-9AC3-015CDD68B1AB}" type="presParOf" srcId="{A5F6E590-E520-438E-81F3-E99387BCC40D}" destId="{1B912446-C1F0-4E59-8A9D-1C6DB608D980}" srcOrd="0" destOrd="0" presId="urn:microsoft.com/office/officeart/2005/8/layout/hierarchy4"/>
    <dgm:cxn modelId="{527BF1D7-FC30-4E7B-909D-2090E63BFC01}" type="presParOf" srcId="{1B912446-C1F0-4E59-8A9D-1C6DB608D980}" destId="{341AB93B-5341-4886-99A2-DF4C66E637D3}" srcOrd="0" destOrd="0" presId="urn:microsoft.com/office/officeart/2005/8/layout/hierarchy4"/>
    <dgm:cxn modelId="{7CF47249-C9AA-42A5-9BE6-B7C4A29E2E1E}" type="presParOf" srcId="{1B912446-C1F0-4E59-8A9D-1C6DB608D980}" destId="{43B92CAA-8DF8-47C1-8E46-5664A6C237D3}" srcOrd="1" destOrd="0" presId="urn:microsoft.com/office/officeart/2005/8/layout/hierarchy4"/>
    <dgm:cxn modelId="{A17BACFE-33BF-4D5D-9D1B-6CF983C686D5}" type="presParOf" srcId="{1B912446-C1F0-4E59-8A9D-1C6DB608D980}" destId="{8914B3C1-B1C2-47F4-9B09-5487EC5BFA65}" srcOrd="2" destOrd="0" presId="urn:microsoft.com/office/officeart/2005/8/layout/hierarchy4"/>
    <dgm:cxn modelId="{49FA9C7A-0D77-4495-AEC4-600107EBD82D}" type="presParOf" srcId="{8914B3C1-B1C2-47F4-9B09-5487EC5BFA65}" destId="{5AAB817E-CB98-4B90-8072-BC3A4AC106C4}" srcOrd="0" destOrd="0" presId="urn:microsoft.com/office/officeart/2005/8/layout/hierarchy4"/>
    <dgm:cxn modelId="{09E50B78-9DAE-4AE0-99C7-3CA998AC3A5F}" type="presParOf" srcId="{5AAB817E-CB98-4B90-8072-BC3A4AC106C4}" destId="{9FEE520F-5F9C-48C4-8A4C-D98D34B5FAC4}" srcOrd="0" destOrd="0" presId="urn:microsoft.com/office/officeart/2005/8/layout/hierarchy4"/>
    <dgm:cxn modelId="{0B79BCF0-E026-4FB3-BA31-63D07267594B}" type="presParOf" srcId="{5AAB817E-CB98-4B90-8072-BC3A4AC106C4}" destId="{F05F6B4B-E4ED-469F-A6CB-5E7C4C46E29F}" srcOrd="1" destOrd="0" presId="urn:microsoft.com/office/officeart/2005/8/layout/hierarchy4"/>
    <dgm:cxn modelId="{55C8E3CB-85D7-496F-AC07-7671EB01A025}" type="presParOf" srcId="{F78947BD-7CC7-42D6-B88E-E9601D5FF628}" destId="{26F1001A-C761-47C9-A283-F166E7650EC1}" srcOrd="1" destOrd="0" presId="urn:microsoft.com/office/officeart/2005/8/layout/hierarchy4"/>
    <dgm:cxn modelId="{9445E1FE-D83C-476D-BEEE-F4C1519C9B7B}" type="presParOf" srcId="{F78947BD-7CC7-42D6-B88E-E9601D5FF628}" destId="{D6E9E410-F2DA-4A98-AF26-2EFEC2BDD7E5}" srcOrd="2" destOrd="0" presId="urn:microsoft.com/office/officeart/2005/8/layout/hierarchy4"/>
    <dgm:cxn modelId="{E3959F4B-0174-4F4E-902D-997093DAEE86}" type="presParOf" srcId="{D6E9E410-F2DA-4A98-AF26-2EFEC2BDD7E5}" destId="{272F9B24-8ACB-436B-A50B-BBE2605898FB}" srcOrd="0" destOrd="0" presId="urn:microsoft.com/office/officeart/2005/8/layout/hierarchy4"/>
    <dgm:cxn modelId="{25F1EB95-412C-4C0E-9FA4-B9318B54449C}" type="presParOf" srcId="{D6E9E410-F2DA-4A98-AF26-2EFEC2BDD7E5}" destId="{FAC4022A-58F7-46C3-8D47-9B707D14E0A5}" srcOrd="1" destOrd="0" presId="urn:microsoft.com/office/officeart/2005/8/layout/hierarchy4"/>
    <dgm:cxn modelId="{60F85FA5-8003-4293-871D-B07D65220A69}" type="presParOf" srcId="{D6E9E410-F2DA-4A98-AF26-2EFEC2BDD7E5}" destId="{34FE6C91-FC07-4C05-A9CE-B98948B104D3}" srcOrd="2" destOrd="0" presId="urn:microsoft.com/office/officeart/2005/8/layout/hierarchy4"/>
    <dgm:cxn modelId="{D8C30B89-9879-4F2F-AE20-0E2541FEBACE}" type="presParOf" srcId="{34FE6C91-FC07-4C05-A9CE-B98948B104D3}" destId="{1BBE6211-DC8E-4E6C-AD3F-C2CADE3083FF}" srcOrd="0" destOrd="0" presId="urn:microsoft.com/office/officeart/2005/8/layout/hierarchy4"/>
    <dgm:cxn modelId="{6D702192-0117-431F-A6C3-728C53AC8041}" type="presParOf" srcId="{1BBE6211-DC8E-4E6C-AD3F-C2CADE3083FF}" destId="{524CDEB9-071C-40FF-87D2-1FA29D08840A}" srcOrd="0" destOrd="0" presId="urn:microsoft.com/office/officeart/2005/8/layout/hierarchy4"/>
    <dgm:cxn modelId="{EF63E644-4A1B-4047-BC87-C89808D0980A}" type="presParOf" srcId="{1BBE6211-DC8E-4E6C-AD3F-C2CADE3083FF}" destId="{187FA8C0-3F7D-498B-BB85-2712FB43CDE3}" srcOrd="1" destOrd="0" presId="urn:microsoft.com/office/officeart/2005/8/layout/hierarchy4"/>
    <dgm:cxn modelId="{85CB8EC5-4888-4FFD-83B9-386595332029}" type="presParOf" srcId="{1BBE6211-DC8E-4E6C-AD3F-C2CADE3083FF}" destId="{C1875F71-90F9-4FF4-9720-3FBB582F0BCD}" srcOrd="2" destOrd="0" presId="urn:microsoft.com/office/officeart/2005/8/layout/hierarchy4"/>
    <dgm:cxn modelId="{C60CB6F8-0A86-4D57-87D5-4BA7F3CF2FD9}" type="presParOf" srcId="{C1875F71-90F9-4FF4-9720-3FBB582F0BCD}" destId="{CB0ECA2F-E6D4-4046-8A5B-AA9C7B69A568}" srcOrd="0" destOrd="0" presId="urn:microsoft.com/office/officeart/2005/8/layout/hierarchy4"/>
    <dgm:cxn modelId="{D5B57B0B-EA4D-4A7A-8083-1E7923B9FE88}" type="presParOf" srcId="{CB0ECA2F-E6D4-4046-8A5B-AA9C7B69A568}" destId="{A096F21D-3545-47DE-B0C8-6C96CB8D2961}" srcOrd="0" destOrd="0" presId="urn:microsoft.com/office/officeart/2005/8/layout/hierarchy4"/>
    <dgm:cxn modelId="{8D87704C-7434-4E0C-B15A-9AE71570356A}" type="presParOf" srcId="{CB0ECA2F-E6D4-4046-8A5B-AA9C7B69A568}" destId="{177B338C-BBD0-4825-A172-F0B6678E4702}" srcOrd="1" destOrd="0" presId="urn:microsoft.com/office/officeart/2005/8/layout/hierarchy4"/>
    <dgm:cxn modelId="{7CB90494-FCB3-4B2C-A9E5-3F498D9316A7}" type="presParOf" srcId="{CB0ECA2F-E6D4-4046-8A5B-AA9C7B69A568}" destId="{507D1436-3D1C-4F29-97B1-FB553B673212}" srcOrd="2" destOrd="0" presId="urn:microsoft.com/office/officeart/2005/8/layout/hierarchy4"/>
    <dgm:cxn modelId="{EC6ACDBD-507E-4455-80EA-15D7E4CA46AE}" type="presParOf" srcId="{507D1436-3D1C-4F29-97B1-FB553B673212}" destId="{46BF2139-0D6A-40FD-8A3B-5EB4805800A6}" srcOrd="0" destOrd="0" presId="urn:microsoft.com/office/officeart/2005/8/layout/hierarchy4"/>
    <dgm:cxn modelId="{8A6A125E-420C-43E5-91CD-1A5ADA0EC732}" type="presParOf" srcId="{46BF2139-0D6A-40FD-8A3B-5EB4805800A6}" destId="{82FE423A-C3D3-4900-9B1C-B6F6158EDBD8}" srcOrd="0" destOrd="0" presId="urn:microsoft.com/office/officeart/2005/8/layout/hierarchy4"/>
    <dgm:cxn modelId="{9FEDAD64-6067-4668-A27E-370CC2E11348}" type="presParOf" srcId="{46BF2139-0D6A-40FD-8A3B-5EB4805800A6}" destId="{07592BF6-6F30-426C-BFCF-5BE37D82D8E3}" srcOrd="1" destOrd="0" presId="urn:microsoft.com/office/officeart/2005/8/layout/hierarchy4"/>
    <dgm:cxn modelId="{124A6FC8-6D65-4213-9359-F1B3CC9E0A73}" type="presParOf" srcId="{46BF2139-0D6A-40FD-8A3B-5EB4805800A6}" destId="{C0445594-AA7F-45E2-B9BB-271595741895}" srcOrd="2" destOrd="0" presId="urn:microsoft.com/office/officeart/2005/8/layout/hierarchy4"/>
    <dgm:cxn modelId="{5626AF64-5568-4C9D-97FA-EF0DAB243DB4}" type="presParOf" srcId="{C0445594-AA7F-45E2-B9BB-271595741895}" destId="{95F457D5-1382-4ADF-B3DA-9DE366780DA2}" srcOrd="0" destOrd="0" presId="urn:microsoft.com/office/officeart/2005/8/layout/hierarchy4"/>
    <dgm:cxn modelId="{93E95C28-5FA7-4905-AC75-FBE50311A903}" type="presParOf" srcId="{95F457D5-1382-4ADF-B3DA-9DE366780DA2}" destId="{7CD2A726-6D28-4552-83A1-3A79E9C4FFC4}" srcOrd="0" destOrd="0" presId="urn:microsoft.com/office/officeart/2005/8/layout/hierarchy4"/>
    <dgm:cxn modelId="{66F00F05-DB07-46D8-9287-F16F76241799}" type="presParOf" srcId="{95F457D5-1382-4ADF-B3DA-9DE366780DA2}" destId="{CF2ABA00-33B1-46B4-B9F8-09D79F5BB4F1}" srcOrd="1" destOrd="0" presId="urn:microsoft.com/office/officeart/2005/8/layout/hierarchy4"/>
    <dgm:cxn modelId="{2010FB04-C442-468A-AEA0-EF38180C4DCC}" type="presParOf" srcId="{95F457D5-1382-4ADF-B3DA-9DE366780DA2}" destId="{218F4F02-08E9-4D9B-B050-D400D9772965}" srcOrd="2" destOrd="0" presId="urn:microsoft.com/office/officeart/2005/8/layout/hierarchy4"/>
    <dgm:cxn modelId="{C7029F31-0022-431E-8BCB-9D84448C9BC4}" type="presParOf" srcId="{218F4F02-08E9-4D9B-B050-D400D9772965}" destId="{3EA07071-16DB-44F3-B8CA-783478E9D905}" srcOrd="0" destOrd="0" presId="urn:microsoft.com/office/officeart/2005/8/layout/hierarchy4"/>
    <dgm:cxn modelId="{3038FCF4-2034-4C5D-AE24-7D560BCC7B59}" type="presParOf" srcId="{3EA07071-16DB-44F3-B8CA-783478E9D905}" destId="{3BF91CFC-F752-448D-BCD6-CC24FCF2DC21}" srcOrd="0" destOrd="0" presId="urn:microsoft.com/office/officeart/2005/8/layout/hierarchy4"/>
    <dgm:cxn modelId="{30E8D1FD-81E3-4695-94CF-FC2F1D79B892}" type="presParOf" srcId="{3EA07071-16DB-44F3-B8CA-783478E9D905}" destId="{6B32FD9F-E19D-4C5E-8530-24055A0E0742}" srcOrd="1" destOrd="0" presId="urn:microsoft.com/office/officeart/2005/8/layout/hierarchy4"/>
    <dgm:cxn modelId="{107A069C-11CB-4B0A-9CA1-316C0DC2B61C}" type="presParOf" srcId="{3EA07071-16DB-44F3-B8CA-783478E9D905}" destId="{AEE7A892-9610-4D15-AB07-A27D72F83803}" srcOrd="2" destOrd="0" presId="urn:microsoft.com/office/officeart/2005/8/layout/hierarchy4"/>
    <dgm:cxn modelId="{1F2843EF-5ECE-4100-B86D-DE5DFD08585C}" type="presParOf" srcId="{AEE7A892-9610-4D15-AB07-A27D72F83803}" destId="{9E1F4A27-313D-482C-8E40-78DAB03DC1F7}" srcOrd="0" destOrd="0" presId="urn:microsoft.com/office/officeart/2005/8/layout/hierarchy4"/>
    <dgm:cxn modelId="{F4DFF3EF-039A-4270-A157-5CBAE5A26F29}" type="presParOf" srcId="{9E1F4A27-313D-482C-8E40-78DAB03DC1F7}" destId="{FE9E52B8-FE50-4AFE-BDE6-C285C8EA9E07}" srcOrd="0" destOrd="0" presId="urn:microsoft.com/office/officeart/2005/8/layout/hierarchy4"/>
    <dgm:cxn modelId="{A7852332-5AD7-4A8C-9EE6-C157A93AA1EB}" type="presParOf" srcId="{9E1F4A27-313D-482C-8E40-78DAB03DC1F7}" destId="{6DA1295B-55E3-4FC1-A7A5-A5FC8C079569}" srcOrd="1" destOrd="0" presId="urn:microsoft.com/office/officeart/2005/8/layout/hierarchy4"/>
    <dgm:cxn modelId="{AB61A7E4-56B8-4C1E-8FBE-780EC57D615D}" type="presParOf" srcId="{F78947BD-7CC7-42D6-B88E-E9601D5FF628}" destId="{03D2A34C-AB63-4A50-B0FC-367901007E95}" srcOrd="3" destOrd="0" presId="urn:microsoft.com/office/officeart/2005/8/layout/hierarchy4"/>
    <dgm:cxn modelId="{9C9E2859-55BE-4732-BB0C-2179DA83C5A1}" type="presParOf" srcId="{F78947BD-7CC7-42D6-B88E-E9601D5FF628}" destId="{8D1C9EA5-CC85-40D9-9F76-52CC107BB14E}" srcOrd="4" destOrd="0" presId="urn:microsoft.com/office/officeart/2005/8/layout/hierarchy4"/>
    <dgm:cxn modelId="{CC10BEF3-4EDD-43CF-ABFF-C28A83A924E7}" type="presParOf" srcId="{8D1C9EA5-CC85-40D9-9F76-52CC107BB14E}" destId="{5FE4C573-80ED-48BF-AB88-6E24B8F5C143}" srcOrd="0" destOrd="0" presId="urn:microsoft.com/office/officeart/2005/8/layout/hierarchy4"/>
    <dgm:cxn modelId="{ACE2EFAE-7402-47F9-B935-1A9460F45E55}" type="presParOf" srcId="{8D1C9EA5-CC85-40D9-9F76-52CC107BB14E}" destId="{92F371C1-0D04-43A3-8BB8-CE6B84F5BBDF}" srcOrd="1" destOrd="0" presId="urn:microsoft.com/office/officeart/2005/8/layout/hierarchy4"/>
    <dgm:cxn modelId="{37427DAC-ECB7-4F96-8125-736A088E56C0}" type="presParOf" srcId="{F78947BD-7CC7-42D6-B88E-E9601D5FF628}" destId="{7564074E-8F31-4566-9B16-79A3A826016C}" srcOrd="5" destOrd="0" presId="urn:microsoft.com/office/officeart/2005/8/layout/hierarchy4"/>
    <dgm:cxn modelId="{E08F92E6-BB51-46FD-8F78-04DF463773D7}" type="presParOf" srcId="{F78947BD-7CC7-42D6-B88E-E9601D5FF628}" destId="{2AF9BE56-4A3B-4C4A-8625-FABF94C9E205}" srcOrd="6" destOrd="0" presId="urn:microsoft.com/office/officeart/2005/8/layout/hierarchy4"/>
    <dgm:cxn modelId="{A5BAD18F-0AAE-42FD-9F31-42FD9B8900AC}" type="presParOf" srcId="{2AF9BE56-4A3B-4C4A-8625-FABF94C9E205}" destId="{4420709C-9A29-4309-BA0C-CB2E15E26451}" srcOrd="0" destOrd="0" presId="urn:microsoft.com/office/officeart/2005/8/layout/hierarchy4"/>
    <dgm:cxn modelId="{2430C8AA-501C-4CC0-9B38-F94A3B02AD1B}" type="presParOf" srcId="{2AF9BE56-4A3B-4C4A-8625-FABF94C9E205}" destId="{B0F126CC-BAA4-4112-AC99-7DCFE903428B}" srcOrd="1" destOrd="0" presId="urn:microsoft.com/office/officeart/2005/8/layout/hierarchy4"/>
    <dgm:cxn modelId="{627ADBE3-9BB8-46C7-8C33-0673F239AC8D}" type="presParOf" srcId="{F78947BD-7CC7-42D6-B88E-E9601D5FF628}" destId="{6AE76AD6-AF3F-4CD6-8329-26CF015209DC}" srcOrd="7" destOrd="0" presId="urn:microsoft.com/office/officeart/2005/8/layout/hierarchy4"/>
    <dgm:cxn modelId="{D9DA9431-8903-42B5-8F45-70055857306E}" type="presParOf" srcId="{F78947BD-7CC7-42D6-B88E-E9601D5FF628}" destId="{2CE38FBE-79F8-47D5-9F82-C80232BD541B}" srcOrd="8" destOrd="0" presId="urn:microsoft.com/office/officeart/2005/8/layout/hierarchy4"/>
    <dgm:cxn modelId="{D86AA0DA-9E27-4A6F-A83B-2A9B6F4D58FD}" type="presParOf" srcId="{2CE38FBE-79F8-47D5-9F82-C80232BD541B}" destId="{5D62D149-06C0-4BC8-B179-2F55EF17AE13}" srcOrd="0" destOrd="0" presId="urn:microsoft.com/office/officeart/2005/8/layout/hierarchy4"/>
    <dgm:cxn modelId="{611F20BA-E482-4148-97F7-6A681458584E}" type="presParOf" srcId="{2CE38FBE-79F8-47D5-9F82-C80232BD541B}" destId="{F4CA8BDF-3173-4402-89D5-8807CA04ED2E}" srcOrd="1" destOrd="0" presId="urn:microsoft.com/office/officeart/2005/8/layout/hierarchy4"/>
    <dgm:cxn modelId="{D8D7FAAD-3F35-46B7-A6BC-30E9E1369402}" type="presParOf" srcId="{F78947BD-7CC7-42D6-B88E-E9601D5FF628}" destId="{D4D437C2-13C3-4112-83A0-2D0250346007}" srcOrd="9" destOrd="0" presId="urn:microsoft.com/office/officeart/2005/8/layout/hierarchy4"/>
    <dgm:cxn modelId="{F04C883A-5FB1-40A2-8E42-C0C341424793}" type="presParOf" srcId="{F78947BD-7CC7-42D6-B88E-E9601D5FF628}" destId="{16649B85-FC14-46CB-82C8-E0614A5E163C}" srcOrd="10" destOrd="0" presId="urn:microsoft.com/office/officeart/2005/8/layout/hierarchy4"/>
    <dgm:cxn modelId="{2CDA7A0A-E18B-4949-AEF0-7C49BE3D2F80}" type="presParOf" srcId="{16649B85-FC14-46CB-82C8-E0614A5E163C}" destId="{B51B0F3B-29F2-4DE1-9223-F2BB3A3B09F1}" srcOrd="0" destOrd="0" presId="urn:microsoft.com/office/officeart/2005/8/layout/hierarchy4"/>
    <dgm:cxn modelId="{B41A0329-F4A0-44B8-B452-E4213C608CA6}" type="presParOf" srcId="{16649B85-FC14-46CB-82C8-E0614A5E163C}" destId="{CC2D6244-BB92-41BE-91ED-836C929353C3}" srcOrd="1" destOrd="0" presId="urn:microsoft.com/office/officeart/2005/8/layout/hierarchy4"/>
    <dgm:cxn modelId="{2DECF79F-7015-4E01-AE63-CECFF6DEF21B}" type="presParOf" srcId="{16649B85-FC14-46CB-82C8-E0614A5E163C}" destId="{FC9DA3B2-732E-49E0-8538-0E29257507A7}" srcOrd="2" destOrd="0" presId="urn:microsoft.com/office/officeart/2005/8/layout/hierarchy4"/>
    <dgm:cxn modelId="{8149F99F-AEAA-44DE-BA50-F48B31107DE2}" type="presParOf" srcId="{FC9DA3B2-732E-49E0-8538-0E29257507A7}" destId="{C70030C8-34FB-44A4-AF7F-7A1D19613E25}" srcOrd="0" destOrd="0" presId="urn:microsoft.com/office/officeart/2005/8/layout/hierarchy4"/>
    <dgm:cxn modelId="{010385AA-FCE6-4B73-B802-591378853A7F}" type="presParOf" srcId="{C70030C8-34FB-44A4-AF7F-7A1D19613E25}" destId="{44CFE988-B18D-472C-85C5-1D4E855C6001}" srcOrd="0" destOrd="0" presId="urn:microsoft.com/office/officeart/2005/8/layout/hierarchy4"/>
    <dgm:cxn modelId="{0FB25759-34A2-4617-94EF-BEA5D0EF640A}" type="presParOf" srcId="{C70030C8-34FB-44A4-AF7F-7A1D19613E25}" destId="{ED373916-45CF-4A02-A0D5-76984298ACC1}" srcOrd="1" destOrd="0" presId="urn:microsoft.com/office/officeart/2005/8/layout/hierarchy4"/>
    <dgm:cxn modelId="{61A3A0B3-998A-4C94-9CDA-8536573DBE29}" type="presParOf" srcId="{C70030C8-34FB-44A4-AF7F-7A1D19613E25}" destId="{010445E5-5709-471D-86B9-B9B5168F2E4B}" srcOrd="2" destOrd="0" presId="urn:microsoft.com/office/officeart/2005/8/layout/hierarchy4"/>
    <dgm:cxn modelId="{ECD5607C-C6AF-4ACC-8531-D89A5D6862DE}" type="presParOf" srcId="{010445E5-5709-471D-86B9-B9B5168F2E4B}" destId="{3607907B-2300-4416-9D05-8EF28942826A}" srcOrd="0" destOrd="0" presId="urn:microsoft.com/office/officeart/2005/8/layout/hierarchy4"/>
    <dgm:cxn modelId="{B7FD486A-CF34-406F-A90C-6EFF5FC0AEFE}" type="presParOf" srcId="{3607907B-2300-4416-9D05-8EF28942826A}" destId="{A3658C7F-9A9C-4AE2-B31E-86763B3DBA1B}" srcOrd="0" destOrd="0" presId="urn:microsoft.com/office/officeart/2005/8/layout/hierarchy4"/>
    <dgm:cxn modelId="{FB818CC4-E79F-45F5-92D5-C4704B4535C2}" type="presParOf" srcId="{3607907B-2300-4416-9D05-8EF28942826A}" destId="{346FC1E9-6F40-4374-BF45-FADD2844813D}" srcOrd="1" destOrd="0" presId="urn:microsoft.com/office/officeart/2005/8/layout/hierarchy4"/>
    <dgm:cxn modelId="{3F214DA9-1ACE-4D4E-849F-16F9105A7986}" type="presParOf" srcId="{3607907B-2300-4416-9D05-8EF28942826A}" destId="{18554F45-8815-4AF7-B777-7F7E5561358F}" srcOrd="2" destOrd="0" presId="urn:microsoft.com/office/officeart/2005/8/layout/hierarchy4"/>
    <dgm:cxn modelId="{51019603-B5C9-4579-B94F-569CECA40F5F}" type="presParOf" srcId="{18554F45-8815-4AF7-B777-7F7E5561358F}" destId="{CDE46555-04F8-49A6-85DF-4F9FF92D3A82}" srcOrd="0" destOrd="0" presId="urn:microsoft.com/office/officeart/2005/8/layout/hierarchy4"/>
    <dgm:cxn modelId="{44E1CB23-6770-4FA4-8A29-E11662956F0B}" type="presParOf" srcId="{CDE46555-04F8-49A6-85DF-4F9FF92D3A82}" destId="{E4CB4713-6666-4E40-940F-1EE67C84F8F7}" srcOrd="0" destOrd="0" presId="urn:microsoft.com/office/officeart/2005/8/layout/hierarchy4"/>
    <dgm:cxn modelId="{A80ADD88-94FB-43DC-B8AA-D3F32B13200B}" type="presParOf" srcId="{CDE46555-04F8-49A6-85DF-4F9FF92D3A82}" destId="{73B4FD3E-1F7E-4949-A00D-F4AFBD58B3A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7C8D7-FA9F-459D-A4B8-C4048C2B0F99}">
      <dsp:nvSpPr>
        <dsp:cNvPr id="0" name=""/>
        <dsp:cNvSpPr/>
      </dsp:nvSpPr>
      <dsp:spPr>
        <a:xfrm>
          <a:off x="43" y="2393"/>
          <a:ext cx="8915312" cy="7768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Righteousness is:</a:t>
          </a:r>
          <a:endParaRPr lang="en-US" sz="3300" kern="1200" dirty="0"/>
        </a:p>
      </dsp:txBody>
      <dsp:txXfrm>
        <a:off x="22797" y="25147"/>
        <a:ext cx="8869804" cy="731374"/>
      </dsp:txXfrm>
    </dsp:sp>
    <dsp:sp modelId="{E0D2DB59-7B64-4367-A431-82C241B335C7}">
      <dsp:nvSpPr>
        <dsp:cNvPr id="0" name=""/>
        <dsp:cNvSpPr/>
      </dsp:nvSpPr>
      <dsp:spPr>
        <a:xfrm>
          <a:off x="43" y="837783"/>
          <a:ext cx="1388678" cy="776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Firm Belief on:</a:t>
          </a:r>
          <a:endParaRPr lang="en-US" sz="1400" kern="1200" dirty="0"/>
        </a:p>
      </dsp:txBody>
      <dsp:txXfrm>
        <a:off x="22797" y="860537"/>
        <a:ext cx="1343170" cy="731374"/>
      </dsp:txXfrm>
    </dsp:sp>
    <dsp:sp modelId="{3475AA8F-C6B2-4F03-852A-57DD26FE63F3}">
      <dsp:nvSpPr>
        <dsp:cNvPr id="0" name=""/>
        <dsp:cNvSpPr/>
      </dsp:nvSpPr>
      <dsp:spPr>
        <a:xfrm>
          <a:off x="43" y="1691280"/>
          <a:ext cx="1388678" cy="77688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 Allah</a:t>
          </a:r>
          <a:endParaRPr lang="en-US" sz="1400" kern="1200" dirty="0"/>
        </a:p>
      </dsp:txBody>
      <dsp:txXfrm>
        <a:off x="22797" y="1714034"/>
        <a:ext cx="1343170" cy="731374"/>
      </dsp:txXfrm>
    </dsp:sp>
    <dsp:sp modelId="{27D6681F-08BE-4615-9E30-B2060AA8F06A}">
      <dsp:nvSpPr>
        <dsp:cNvPr id="0" name=""/>
        <dsp:cNvSpPr/>
      </dsp:nvSpPr>
      <dsp:spPr>
        <a:xfrm>
          <a:off x="43" y="2508563"/>
          <a:ext cx="1388678" cy="77688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 The Last Day</a:t>
          </a:r>
          <a:endParaRPr lang="en-US" sz="1400" kern="1200" dirty="0"/>
        </a:p>
      </dsp:txBody>
      <dsp:txXfrm>
        <a:off x="22797" y="2531317"/>
        <a:ext cx="1343170" cy="731374"/>
      </dsp:txXfrm>
    </dsp:sp>
    <dsp:sp modelId="{6F09464A-FE76-4E8B-83B8-82CEC5825CF8}">
      <dsp:nvSpPr>
        <dsp:cNvPr id="0" name=""/>
        <dsp:cNvSpPr/>
      </dsp:nvSpPr>
      <dsp:spPr>
        <a:xfrm>
          <a:off x="43" y="3343953"/>
          <a:ext cx="1388678" cy="77688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Angels </a:t>
          </a:r>
          <a:endParaRPr lang="en-US" sz="1400" kern="1200" dirty="0"/>
        </a:p>
      </dsp:txBody>
      <dsp:txXfrm>
        <a:off x="22797" y="3366707"/>
        <a:ext cx="1343170" cy="731374"/>
      </dsp:txXfrm>
    </dsp:sp>
    <dsp:sp modelId="{341AB93B-5341-4886-99A2-DF4C66E637D3}">
      <dsp:nvSpPr>
        <dsp:cNvPr id="0" name=""/>
        <dsp:cNvSpPr/>
      </dsp:nvSpPr>
      <dsp:spPr>
        <a:xfrm>
          <a:off x="43" y="4179343"/>
          <a:ext cx="1388678" cy="77688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The Book</a:t>
          </a:r>
          <a:endParaRPr lang="en-US" sz="1400" kern="1200" dirty="0"/>
        </a:p>
      </dsp:txBody>
      <dsp:txXfrm>
        <a:off x="22797" y="4202097"/>
        <a:ext cx="1343170" cy="731374"/>
      </dsp:txXfrm>
    </dsp:sp>
    <dsp:sp modelId="{9FEE520F-5F9C-48C4-8A4C-D98D34B5FAC4}">
      <dsp:nvSpPr>
        <dsp:cNvPr id="0" name=""/>
        <dsp:cNvSpPr/>
      </dsp:nvSpPr>
      <dsp:spPr>
        <a:xfrm>
          <a:off x="43" y="5014733"/>
          <a:ext cx="1388678" cy="77688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Prophets</a:t>
          </a:r>
          <a:endParaRPr lang="en-US" sz="1400" kern="1200" dirty="0"/>
        </a:p>
      </dsp:txBody>
      <dsp:txXfrm>
        <a:off x="22797" y="5037487"/>
        <a:ext cx="1343170" cy="731374"/>
      </dsp:txXfrm>
    </dsp:sp>
    <dsp:sp modelId="{272F9B24-8ACB-436B-A50B-BBE2605898FB}">
      <dsp:nvSpPr>
        <dsp:cNvPr id="0" name=""/>
        <dsp:cNvSpPr/>
      </dsp:nvSpPr>
      <dsp:spPr>
        <a:xfrm>
          <a:off x="1505370" y="837783"/>
          <a:ext cx="1388678" cy="776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Spending what you love on: </a:t>
          </a:r>
          <a:endParaRPr lang="en-US" sz="1400" kern="1200" dirty="0"/>
        </a:p>
      </dsp:txBody>
      <dsp:txXfrm>
        <a:off x="1528124" y="860537"/>
        <a:ext cx="1343170" cy="731374"/>
      </dsp:txXfrm>
    </dsp:sp>
    <dsp:sp modelId="{524CDEB9-071C-40FF-87D2-1FA29D08840A}">
      <dsp:nvSpPr>
        <dsp:cNvPr id="0" name=""/>
        <dsp:cNvSpPr/>
      </dsp:nvSpPr>
      <dsp:spPr>
        <a:xfrm>
          <a:off x="1505370" y="1673173"/>
          <a:ext cx="1388678" cy="77688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Close Relatives</a:t>
          </a:r>
          <a:endParaRPr lang="en-US" sz="1400" kern="1200" dirty="0"/>
        </a:p>
      </dsp:txBody>
      <dsp:txXfrm>
        <a:off x="1528124" y="1695927"/>
        <a:ext cx="1343170" cy="731374"/>
      </dsp:txXfrm>
    </dsp:sp>
    <dsp:sp modelId="{A096F21D-3545-47DE-B0C8-6C96CB8D2961}">
      <dsp:nvSpPr>
        <dsp:cNvPr id="0" name=""/>
        <dsp:cNvSpPr/>
      </dsp:nvSpPr>
      <dsp:spPr>
        <a:xfrm>
          <a:off x="1505370" y="2508563"/>
          <a:ext cx="1388678" cy="77688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Orphans</a:t>
          </a:r>
          <a:endParaRPr lang="en-US" sz="1400" kern="1200" dirty="0"/>
        </a:p>
      </dsp:txBody>
      <dsp:txXfrm>
        <a:off x="1528124" y="2531317"/>
        <a:ext cx="1343170" cy="731374"/>
      </dsp:txXfrm>
    </dsp:sp>
    <dsp:sp modelId="{82FE423A-C3D3-4900-9B1C-B6F6158EDBD8}">
      <dsp:nvSpPr>
        <dsp:cNvPr id="0" name=""/>
        <dsp:cNvSpPr/>
      </dsp:nvSpPr>
      <dsp:spPr>
        <a:xfrm>
          <a:off x="1505370" y="3343953"/>
          <a:ext cx="1388678" cy="77688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Needy</a:t>
          </a:r>
          <a:endParaRPr lang="en-US" sz="1400" kern="1200" dirty="0"/>
        </a:p>
      </dsp:txBody>
      <dsp:txXfrm>
        <a:off x="1528124" y="3366707"/>
        <a:ext cx="1343170" cy="731374"/>
      </dsp:txXfrm>
    </dsp:sp>
    <dsp:sp modelId="{7CD2A726-6D28-4552-83A1-3A79E9C4FFC4}">
      <dsp:nvSpPr>
        <dsp:cNvPr id="0" name=""/>
        <dsp:cNvSpPr/>
      </dsp:nvSpPr>
      <dsp:spPr>
        <a:xfrm>
          <a:off x="1505370" y="4179343"/>
          <a:ext cx="1388678" cy="77688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Travelers</a:t>
          </a:r>
          <a:endParaRPr lang="en-US" sz="1400" kern="1200" dirty="0"/>
        </a:p>
      </dsp:txBody>
      <dsp:txXfrm>
        <a:off x="1528124" y="4202097"/>
        <a:ext cx="1343170" cy="731374"/>
      </dsp:txXfrm>
    </dsp:sp>
    <dsp:sp modelId="{3BF91CFC-F752-448D-BCD6-CC24FCF2DC21}">
      <dsp:nvSpPr>
        <dsp:cNvPr id="0" name=""/>
        <dsp:cNvSpPr/>
      </dsp:nvSpPr>
      <dsp:spPr>
        <a:xfrm>
          <a:off x="1505370" y="5014733"/>
          <a:ext cx="1388678" cy="77688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Those who ask</a:t>
          </a:r>
          <a:endParaRPr lang="en-US" sz="1400" kern="1200" dirty="0"/>
        </a:p>
      </dsp:txBody>
      <dsp:txXfrm>
        <a:off x="1528124" y="5037487"/>
        <a:ext cx="1343170" cy="731374"/>
      </dsp:txXfrm>
    </dsp:sp>
    <dsp:sp modelId="{FE9E52B8-FE50-4AFE-BDE6-C285C8EA9E07}">
      <dsp:nvSpPr>
        <dsp:cNvPr id="0" name=""/>
        <dsp:cNvSpPr/>
      </dsp:nvSpPr>
      <dsp:spPr>
        <a:xfrm>
          <a:off x="1505370" y="5850124"/>
          <a:ext cx="1388678" cy="77688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Ransom of slaves</a:t>
          </a:r>
          <a:endParaRPr lang="en-US" sz="1400" kern="1200" dirty="0"/>
        </a:p>
      </dsp:txBody>
      <dsp:txXfrm>
        <a:off x="1528124" y="5872878"/>
        <a:ext cx="1343170" cy="731374"/>
      </dsp:txXfrm>
    </dsp:sp>
    <dsp:sp modelId="{5FE4C573-80ED-48BF-AB88-6E24B8F5C143}">
      <dsp:nvSpPr>
        <dsp:cNvPr id="0" name=""/>
        <dsp:cNvSpPr/>
      </dsp:nvSpPr>
      <dsp:spPr>
        <a:xfrm>
          <a:off x="3010697" y="837783"/>
          <a:ext cx="1388678" cy="776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Establishing </a:t>
          </a:r>
          <a:r>
            <a:rPr lang="en-US" sz="1400" kern="1200" dirty="0" err="1" smtClean="0"/>
            <a:t>salah</a:t>
          </a:r>
          <a:endParaRPr lang="en-US" sz="1400" kern="1200" dirty="0"/>
        </a:p>
      </dsp:txBody>
      <dsp:txXfrm>
        <a:off x="3033451" y="860537"/>
        <a:ext cx="1343170" cy="731374"/>
      </dsp:txXfrm>
    </dsp:sp>
    <dsp:sp modelId="{4420709C-9A29-4309-BA0C-CB2E15E26451}">
      <dsp:nvSpPr>
        <dsp:cNvPr id="0" name=""/>
        <dsp:cNvSpPr/>
      </dsp:nvSpPr>
      <dsp:spPr>
        <a:xfrm>
          <a:off x="4516024" y="837783"/>
          <a:ext cx="1388678" cy="776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Paying </a:t>
          </a:r>
          <a:r>
            <a:rPr lang="en-US" sz="1400" kern="1200" dirty="0" err="1" smtClean="0"/>
            <a:t>Zakah</a:t>
          </a:r>
          <a:endParaRPr lang="en-US" sz="1400" kern="1200" dirty="0"/>
        </a:p>
      </dsp:txBody>
      <dsp:txXfrm>
        <a:off x="4538778" y="860537"/>
        <a:ext cx="1343170" cy="731374"/>
      </dsp:txXfrm>
    </dsp:sp>
    <dsp:sp modelId="{5D62D149-06C0-4BC8-B179-2F55EF17AE13}">
      <dsp:nvSpPr>
        <dsp:cNvPr id="0" name=""/>
        <dsp:cNvSpPr/>
      </dsp:nvSpPr>
      <dsp:spPr>
        <a:xfrm>
          <a:off x="6021351" y="837783"/>
          <a:ext cx="1388678" cy="776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Fulfilling contracts</a:t>
          </a:r>
          <a:endParaRPr lang="en-US" sz="1400" kern="1200" dirty="0"/>
        </a:p>
      </dsp:txBody>
      <dsp:txXfrm>
        <a:off x="6044105" y="860537"/>
        <a:ext cx="1343170" cy="731374"/>
      </dsp:txXfrm>
    </dsp:sp>
    <dsp:sp modelId="{B51B0F3B-29F2-4DE1-9223-F2BB3A3B09F1}">
      <dsp:nvSpPr>
        <dsp:cNvPr id="0" name=""/>
        <dsp:cNvSpPr/>
      </dsp:nvSpPr>
      <dsp:spPr>
        <a:xfrm>
          <a:off x="7526678" y="837783"/>
          <a:ext cx="1388678" cy="776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Being firm &amp; patient in:</a:t>
          </a:r>
          <a:endParaRPr lang="en-US" sz="1400" kern="1200" dirty="0"/>
        </a:p>
      </dsp:txBody>
      <dsp:txXfrm>
        <a:off x="7549432" y="860537"/>
        <a:ext cx="1343170" cy="731374"/>
      </dsp:txXfrm>
    </dsp:sp>
    <dsp:sp modelId="{44CFE988-B18D-472C-85C5-1D4E855C6001}">
      <dsp:nvSpPr>
        <dsp:cNvPr id="0" name=""/>
        <dsp:cNvSpPr/>
      </dsp:nvSpPr>
      <dsp:spPr>
        <a:xfrm>
          <a:off x="7526678" y="1673173"/>
          <a:ext cx="1388678" cy="776882"/>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Pain &amp; suffering</a:t>
          </a:r>
          <a:endParaRPr lang="en-US" sz="1400" kern="1200" dirty="0"/>
        </a:p>
      </dsp:txBody>
      <dsp:txXfrm>
        <a:off x="7549432" y="1695927"/>
        <a:ext cx="1343170" cy="731374"/>
      </dsp:txXfrm>
    </dsp:sp>
    <dsp:sp modelId="{A3658C7F-9A9C-4AE2-B31E-86763B3DBA1B}">
      <dsp:nvSpPr>
        <dsp:cNvPr id="0" name=""/>
        <dsp:cNvSpPr/>
      </dsp:nvSpPr>
      <dsp:spPr>
        <a:xfrm>
          <a:off x="7526678" y="2508563"/>
          <a:ext cx="1388678" cy="776882"/>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adversity</a:t>
          </a:r>
          <a:endParaRPr lang="en-US" sz="1400" kern="1200" dirty="0"/>
        </a:p>
      </dsp:txBody>
      <dsp:txXfrm>
        <a:off x="7549432" y="2531317"/>
        <a:ext cx="1343170" cy="731374"/>
      </dsp:txXfrm>
    </dsp:sp>
    <dsp:sp modelId="{E4CB4713-6666-4E40-940F-1EE67C84F8F7}">
      <dsp:nvSpPr>
        <dsp:cNvPr id="0" name=""/>
        <dsp:cNvSpPr/>
      </dsp:nvSpPr>
      <dsp:spPr>
        <a:xfrm>
          <a:off x="7526678" y="3343953"/>
          <a:ext cx="1388678" cy="776882"/>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panic</a:t>
          </a:r>
          <a:endParaRPr lang="en-US" sz="1400" kern="1200" dirty="0"/>
        </a:p>
      </dsp:txBody>
      <dsp:txXfrm>
        <a:off x="7549432" y="3366707"/>
        <a:ext cx="1343170" cy="731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7857F-9E61-44CF-A412-BA84C42B72E6}">
      <dsp:nvSpPr>
        <dsp:cNvPr id="0" name=""/>
        <dsp:cNvSpPr/>
      </dsp:nvSpPr>
      <dsp:spPr>
        <a:xfrm>
          <a:off x="2757011" y="56574"/>
          <a:ext cx="2715577" cy="271557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Pain &amp; suffering</a:t>
          </a:r>
          <a:endParaRPr lang="en-US" sz="2900" kern="1200" dirty="0"/>
        </a:p>
      </dsp:txBody>
      <dsp:txXfrm>
        <a:off x="3119088" y="531800"/>
        <a:ext cx="1991423" cy="1222010"/>
      </dsp:txXfrm>
    </dsp:sp>
    <dsp:sp modelId="{6C2B5D20-8EA2-4252-AF0B-E9725277B639}">
      <dsp:nvSpPr>
        <dsp:cNvPr id="0" name=""/>
        <dsp:cNvSpPr/>
      </dsp:nvSpPr>
      <dsp:spPr>
        <a:xfrm>
          <a:off x="3736882" y="1753810"/>
          <a:ext cx="2715577" cy="271557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panic</a:t>
          </a:r>
          <a:endParaRPr lang="en-US" sz="2900" kern="1200" dirty="0"/>
        </a:p>
      </dsp:txBody>
      <dsp:txXfrm>
        <a:off x="4567396" y="2455334"/>
        <a:ext cx="1629346" cy="1493567"/>
      </dsp:txXfrm>
    </dsp:sp>
    <dsp:sp modelId="{D48E58FB-0E99-4FEA-A08F-424F024A8D6F}">
      <dsp:nvSpPr>
        <dsp:cNvPr id="0" name=""/>
        <dsp:cNvSpPr/>
      </dsp:nvSpPr>
      <dsp:spPr>
        <a:xfrm>
          <a:off x="1777140" y="1753810"/>
          <a:ext cx="2715577" cy="271557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adversity</a:t>
          </a:r>
          <a:endParaRPr lang="en-US" sz="2900" kern="1200" dirty="0"/>
        </a:p>
      </dsp:txBody>
      <dsp:txXfrm>
        <a:off x="2032857" y="2455334"/>
        <a:ext cx="1629346" cy="1493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7C8D7-FA9F-459D-A4B8-C4048C2B0F99}">
      <dsp:nvSpPr>
        <dsp:cNvPr id="0" name=""/>
        <dsp:cNvSpPr/>
      </dsp:nvSpPr>
      <dsp:spPr>
        <a:xfrm>
          <a:off x="43" y="2393"/>
          <a:ext cx="8915312" cy="7768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Righteousness is:</a:t>
          </a:r>
          <a:endParaRPr lang="en-US" sz="3300" kern="1200" dirty="0"/>
        </a:p>
      </dsp:txBody>
      <dsp:txXfrm>
        <a:off x="22797" y="25147"/>
        <a:ext cx="8869804" cy="731374"/>
      </dsp:txXfrm>
    </dsp:sp>
    <dsp:sp modelId="{E0D2DB59-7B64-4367-A431-82C241B335C7}">
      <dsp:nvSpPr>
        <dsp:cNvPr id="0" name=""/>
        <dsp:cNvSpPr/>
      </dsp:nvSpPr>
      <dsp:spPr>
        <a:xfrm>
          <a:off x="43" y="837783"/>
          <a:ext cx="1388678" cy="776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Firm Belief on:</a:t>
          </a:r>
          <a:endParaRPr lang="en-US" sz="1400" kern="1200" dirty="0"/>
        </a:p>
      </dsp:txBody>
      <dsp:txXfrm>
        <a:off x="22797" y="860537"/>
        <a:ext cx="1343170" cy="731374"/>
      </dsp:txXfrm>
    </dsp:sp>
    <dsp:sp modelId="{3475AA8F-C6B2-4F03-852A-57DD26FE63F3}">
      <dsp:nvSpPr>
        <dsp:cNvPr id="0" name=""/>
        <dsp:cNvSpPr/>
      </dsp:nvSpPr>
      <dsp:spPr>
        <a:xfrm>
          <a:off x="43" y="1673173"/>
          <a:ext cx="1388678" cy="77688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 Allah</a:t>
          </a:r>
          <a:endParaRPr lang="en-US" sz="1400" kern="1200" dirty="0"/>
        </a:p>
      </dsp:txBody>
      <dsp:txXfrm>
        <a:off x="22797" y="1695927"/>
        <a:ext cx="1343170" cy="731374"/>
      </dsp:txXfrm>
    </dsp:sp>
    <dsp:sp modelId="{27D6681F-08BE-4615-9E30-B2060AA8F06A}">
      <dsp:nvSpPr>
        <dsp:cNvPr id="0" name=""/>
        <dsp:cNvSpPr/>
      </dsp:nvSpPr>
      <dsp:spPr>
        <a:xfrm>
          <a:off x="43" y="2508563"/>
          <a:ext cx="1388678" cy="77688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 The Last Day</a:t>
          </a:r>
          <a:endParaRPr lang="en-US" sz="1400" kern="1200" dirty="0"/>
        </a:p>
      </dsp:txBody>
      <dsp:txXfrm>
        <a:off x="22797" y="2531317"/>
        <a:ext cx="1343170" cy="731374"/>
      </dsp:txXfrm>
    </dsp:sp>
    <dsp:sp modelId="{6F09464A-FE76-4E8B-83B8-82CEC5825CF8}">
      <dsp:nvSpPr>
        <dsp:cNvPr id="0" name=""/>
        <dsp:cNvSpPr/>
      </dsp:nvSpPr>
      <dsp:spPr>
        <a:xfrm>
          <a:off x="43" y="3343953"/>
          <a:ext cx="1388678" cy="77688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Angels </a:t>
          </a:r>
          <a:endParaRPr lang="en-US" sz="1400" kern="1200" dirty="0"/>
        </a:p>
      </dsp:txBody>
      <dsp:txXfrm>
        <a:off x="22797" y="3366707"/>
        <a:ext cx="1343170" cy="731374"/>
      </dsp:txXfrm>
    </dsp:sp>
    <dsp:sp modelId="{341AB93B-5341-4886-99A2-DF4C66E637D3}">
      <dsp:nvSpPr>
        <dsp:cNvPr id="0" name=""/>
        <dsp:cNvSpPr/>
      </dsp:nvSpPr>
      <dsp:spPr>
        <a:xfrm>
          <a:off x="43" y="4179343"/>
          <a:ext cx="1388678" cy="77688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The Book</a:t>
          </a:r>
          <a:endParaRPr lang="en-US" sz="1400" kern="1200" dirty="0"/>
        </a:p>
      </dsp:txBody>
      <dsp:txXfrm>
        <a:off x="22797" y="4202097"/>
        <a:ext cx="1343170" cy="731374"/>
      </dsp:txXfrm>
    </dsp:sp>
    <dsp:sp modelId="{9FEE520F-5F9C-48C4-8A4C-D98D34B5FAC4}">
      <dsp:nvSpPr>
        <dsp:cNvPr id="0" name=""/>
        <dsp:cNvSpPr/>
      </dsp:nvSpPr>
      <dsp:spPr>
        <a:xfrm>
          <a:off x="43" y="5014733"/>
          <a:ext cx="1388678" cy="77688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Prophets</a:t>
          </a:r>
          <a:endParaRPr lang="en-US" sz="1400" kern="1200" dirty="0"/>
        </a:p>
      </dsp:txBody>
      <dsp:txXfrm>
        <a:off x="22797" y="5037487"/>
        <a:ext cx="1343170" cy="731374"/>
      </dsp:txXfrm>
    </dsp:sp>
    <dsp:sp modelId="{272F9B24-8ACB-436B-A50B-BBE2605898FB}">
      <dsp:nvSpPr>
        <dsp:cNvPr id="0" name=""/>
        <dsp:cNvSpPr/>
      </dsp:nvSpPr>
      <dsp:spPr>
        <a:xfrm>
          <a:off x="1505370" y="837783"/>
          <a:ext cx="1388678" cy="776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Spending what you love on: </a:t>
          </a:r>
          <a:endParaRPr lang="en-US" sz="1400" kern="1200" dirty="0"/>
        </a:p>
      </dsp:txBody>
      <dsp:txXfrm>
        <a:off x="1528124" y="860537"/>
        <a:ext cx="1343170" cy="731374"/>
      </dsp:txXfrm>
    </dsp:sp>
    <dsp:sp modelId="{524CDEB9-071C-40FF-87D2-1FA29D08840A}">
      <dsp:nvSpPr>
        <dsp:cNvPr id="0" name=""/>
        <dsp:cNvSpPr/>
      </dsp:nvSpPr>
      <dsp:spPr>
        <a:xfrm>
          <a:off x="1505370" y="1673173"/>
          <a:ext cx="1388678" cy="77688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Close Relatives</a:t>
          </a:r>
          <a:endParaRPr lang="en-US" sz="1400" kern="1200" dirty="0"/>
        </a:p>
      </dsp:txBody>
      <dsp:txXfrm>
        <a:off x="1528124" y="1695927"/>
        <a:ext cx="1343170" cy="731374"/>
      </dsp:txXfrm>
    </dsp:sp>
    <dsp:sp modelId="{A096F21D-3545-47DE-B0C8-6C96CB8D2961}">
      <dsp:nvSpPr>
        <dsp:cNvPr id="0" name=""/>
        <dsp:cNvSpPr/>
      </dsp:nvSpPr>
      <dsp:spPr>
        <a:xfrm>
          <a:off x="1505370" y="2508563"/>
          <a:ext cx="1388678" cy="77688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Orphans</a:t>
          </a:r>
          <a:endParaRPr lang="en-US" sz="1400" kern="1200" dirty="0"/>
        </a:p>
      </dsp:txBody>
      <dsp:txXfrm>
        <a:off x="1528124" y="2531317"/>
        <a:ext cx="1343170" cy="731374"/>
      </dsp:txXfrm>
    </dsp:sp>
    <dsp:sp modelId="{82FE423A-C3D3-4900-9B1C-B6F6158EDBD8}">
      <dsp:nvSpPr>
        <dsp:cNvPr id="0" name=""/>
        <dsp:cNvSpPr/>
      </dsp:nvSpPr>
      <dsp:spPr>
        <a:xfrm>
          <a:off x="1505370" y="3343953"/>
          <a:ext cx="1388678" cy="77688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Needy</a:t>
          </a:r>
          <a:endParaRPr lang="en-US" sz="1400" kern="1200" dirty="0"/>
        </a:p>
      </dsp:txBody>
      <dsp:txXfrm>
        <a:off x="1528124" y="3366707"/>
        <a:ext cx="1343170" cy="731374"/>
      </dsp:txXfrm>
    </dsp:sp>
    <dsp:sp modelId="{7CD2A726-6D28-4552-83A1-3A79E9C4FFC4}">
      <dsp:nvSpPr>
        <dsp:cNvPr id="0" name=""/>
        <dsp:cNvSpPr/>
      </dsp:nvSpPr>
      <dsp:spPr>
        <a:xfrm>
          <a:off x="1505370" y="4179343"/>
          <a:ext cx="1388678" cy="77688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Travelers</a:t>
          </a:r>
          <a:endParaRPr lang="en-US" sz="1400" kern="1200" dirty="0"/>
        </a:p>
      </dsp:txBody>
      <dsp:txXfrm>
        <a:off x="1528124" y="4202097"/>
        <a:ext cx="1343170" cy="731374"/>
      </dsp:txXfrm>
    </dsp:sp>
    <dsp:sp modelId="{3BF91CFC-F752-448D-BCD6-CC24FCF2DC21}">
      <dsp:nvSpPr>
        <dsp:cNvPr id="0" name=""/>
        <dsp:cNvSpPr/>
      </dsp:nvSpPr>
      <dsp:spPr>
        <a:xfrm>
          <a:off x="1505370" y="5014733"/>
          <a:ext cx="1388678" cy="77688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Those who ask</a:t>
          </a:r>
          <a:endParaRPr lang="en-US" sz="1400" kern="1200" dirty="0"/>
        </a:p>
      </dsp:txBody>
      <dsp:txXfrm>
        <a:off x="1528124" y="5037487"/>
        <a:ext cx="1343170" cy="731374"/>
      </dsp:txXfrm>
    </dsp:sp>
    <dsp:sp modelId="{FE9E52B8-FE50-4AFE-BDE6-C285C8EA9E07}">
      <dsp:nvSpPr>
        <dsp:cNvPr id="0" name=""/>
        <dsp:cNvSpPr/>
      </dsp:nvSpPr>
      <dsp:spPr>
        <a:xfrm>
          <a:off x="1505370" y="5850124"/>
          <a:ext cx="1388678" cy="77688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Ransom of slaves</a:t>
          </a:r>
          <a:endParaRPr lang="en-US" sz="1400" kern="1200" dirty="0"/>
        </a:p>
      </dsp:txBody>
      <dsp:txXfrm>
        <a:off x="1528124" y="5872878"/>
        <a:ext cx="1343170" cy="731374"/>
      </dsp:txXfrm>
    </dsp:sp>
    <dsp:sp modelId="{5FE4C573-80ED-48BF-AB88-6E24B8F5C143}">
      <dsp:nvSpPr>
        <dsp:cNvPr id="0" name=""/>
        <dsp:cNvSpPr/>
      </dsp:nvSpPr>
      <dsp:spPr>
        <a:xfrm>
          <a:off x="3010697" y="837783"/>
          <a:ext cx="1388678" cy="776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Establishing </a:t>
          </a:r>
          <a:r>
            <a:rPr lang="en-US" sz="1400" kern="1200" dirty="0" err="1" smtClean="0"/>
            <a:t>salah</a:t>
          </a:r>
          <a:endParaRPr lang="en-US" sz="1400" kern="1200" dirty="0"/>
        </a:p>
      </dsp:txBody>
      <dsp:txXfrm>
        <a:off x="3033451" y="860537"/>
        <a:ext cx="1343170" cy="731374"/>
      </dsp:txXfrm>
    </dsp:sp>
    <dsp:sp modelId="{4420709C-9A29-4309-BA0C-CB2E15E26451}">
      <dsp:nvSpPr>
        <dsp:cNvPr id="0" name=""/>
        <dsp:cNvSpPr/>
      </dsp:nvSpPr>
      <dsp:spPr>
        <a:xfrm>
          <a:off x="4516024" y="837783"/>
          <a:ext cx="1388678" cy="776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Paying </a:t>
          </a:r>
          <a:r>
            <a:rPr lang="en-US" sz="1400" kern="1200" dirty="0" err="1" smtClean="0"/>
            <a:t>Zakah</a:t>
          </a:r>
          <a:endParaRPr lang="en-US" sz="1400" kern="1200" dirty="0"/>
        </a:p>
      </dsp:txBody>
      <dsp:txXfrm>
        <a:off x="4538778" y="860537"/>
        <a:ext cx="1343170" cy="731374"/>
      </dsp:txXfrm>
    </dsp:sp>
    <dsp:sp modelId="{5D62D149-06C0-4BC8-B179-2F55EF17AE13}">
      <dsp:nvSpPr>
        <dsp:cNvPr id="0" name=""/>
        <dsp:cNvSpPr/>
      </dsp:nvSpPr>
      <dsp:spPr>
        <a:xfrm>
          <a:off x="6021351" y="837783"/>
          <a:ext cx="1388678" cy="776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Fulfilling contracts</a:t>
          </a:r>
          <a:endParaRPr lang="en-US" sz="1400" kern="1200" dirty="0"/>
        </a:p>
      </dsp:txBody>
      <dsp:txXfrm>
        <a:off x="6044105" y="860537"/>
        <a:ext cx="1343170" cy="731374"/>
      </dsp:txXfrm>
    </dsp:sp>
    <dsp:sp modelId="{B51B0F3B-29F2-4DE1-9223-F2BB3A3B09F1}">
      <dsp:nvSpPr>
        <dsp:cNvPr id="0" name=""/>
        <dsp:cNvSpPr/>
      </dsp:nvSpPr>
      <dsp:spPr>
        <a:xfrm>
          <a:off x="7526678" y="837783"/>
          <a:ext cx="1388678" cy="776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Being firm &amp; patient in:</a:t>
          </a:r>
          <a:endParaRPr lang="en-US" sz="1400" kern="1200" dirty="0"/>
        </a:p>
      </dsp:txBody>
      <dsp:txXfrm>
        <a:off x="7549432" y="860537"/>
        <a:ext cx="1343170" cy="731374"/>
      </dsp:txXfrm>
    </dsp:sp>
    <dsp:sp modelId="{44CFE988-B18D-472C-85C5-1D4E855C6001}">
      <dsp:nvSpPr>
        <dsp:cNvPr id="0" name=""/>
        <dsp:cNvSpPr/>
      </dsp:nvSpPr>
      <dsp:spPr>
        <a:xfrm>
          <a:off x="7526678" y="1673173"/>
          <a:ext cx="1388678" cy="776882"/>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Pain &amp; suffering</a:t>
          </a:r>
          <a:endParaRPr lang="en-US" sz="1400" kern="1200" dirty="0"/>
        </a:p>
      </dsp:txBody>
      <dsp:txXfrm>
        <a:off x="7549432" y="1695927"/>
        <a:ext cx="1343170" cy="731374"/>
      </dsp:txXfrm>
    </dsp:sp>
    <dsp:sp modelId="{A3658C7F-9A9C-4AE2-B31E-86763B3DBA1B}">
      <dsp:nvSpPr>
        <dsp:cNvPr id="0" name=""/>
        <dsp:cNvSpPr/>
      </dsp:nvSpPr>
      <dsp:spPr>
        <a:xfrm>
          <a:off x="7526678" y="2508563"/>
          <a:ext cx="1388678" cy="776882"/>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adversity</a:t>
          </a:r>
          <a:endParaRPr lang="en-US" sz="1400" kern="1200" dirty="0"/>
        </a:p>
      </dsp:txBody>
      <dsp:txXfrm>
        <a:off x="7549432" y="2531317"/>
        <a:ext cx="1343170" cy="731374"/>
      </dsp:txXfrm>
    </dsp:sp>
    <dsp:sp modelId="{E4CB4713-6666-4E40-940F-1EE67C84F8F7}">
      <dsp:nvSpPr>
        <dsp:cNvPr id="0" name=""/>
        <dsp:cNvSpPr/>
      </dsp:nvSpPr>
      <dsp:spPr>
        <a:xfrm>
          <a:off x="7526678" y="3343953"/>
          <a:ext cx="1388678" cy="776882"/>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panic</a:t>
          </a:r>
          <a:endParaRPr lang="en-US" sz="1400" kern="1200" dirty="0"/>
        </a:p>
      </dsp:txBody>
      <dsp:txXfrm>
        <a:off x="7549432" y="3366707"/>
        <a:ext cx="1343170" cy="7313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47385-905D-451B-AD70-EC1019DEDE26}" type="datetimeFigureOut">
              <a:rPr lang="en-US" smtClean="0"/>
              <a:t>12/16/2021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7CD9A-B17E-4ACB-9B1D-358BBA908EE0}" type="slidenum">
              <a:rPr lang="en-US" smtClean="0"/>
              <a:t>‹#›</a:t>
            </a:fld>
            <a:endParaRPr lang="en-US"/>
          </a:p>
        </p:txBody>
      </p:sp>
    </p:spTree>
    <p:extLst>
      <p:ext uri="{BB962C8B-B14F-4D97-AF65-F5344CB8AC3E}">
        <p14:creationId xmlns:p14="http://schemas.microsoft.com/office/powerpoint/2010/main" val="3556862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7CD9A-B17E-4ACB-9B1D-358BBA908EE0}" type="slidenum">
              <a:rPr lang="en-US" smtClean="0"/>
              <a:t>16</a:t>
            </a:fld>
            <a:endParaRPr lang="en-US"/>
          </a:p>
        </p:txBody>
      </p:sp>
    </p:spTree>
    <p:extLst>
      <p:ext uri="{BB962C8B-B14F-4D97-AF65-F5344CB8AC3E}">
        <p14:creationId xmlns:p14="http://schemas.microsoft.com/office/powerpoint/2010/main" val="1473564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B3C3E5AB-9570-414D-A884-8DE8A9487401}" type="datetimeFigureOut">
              <a:rPr lang="en-US" smtClean="0"/>
              <a:t>12/15/2021</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EA85EF5C-A949-4301-849D-E61BB5DB7C59}" type="slidenum">
              <a:rPr lang="en-US" smtClean="0"/>
              <a:t>‹#›</a:t>
            </a:fld>
            <a:endParaRPr lang="en-US"/>
          </a:p>
        </p:txBody>
      </p:sp>
    </p:spTree>
    <p:extLst>
      <p:ext uri="{BB962C8B-B14F-4D97-AF65-F5344CB8AC3E}">
        <p14:creationId xmlns:p14="http://schemas.microsoft.com/office/powerpoint/2010/main" val="23726419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3E5AB-9570-414D-A884-8DE8A9487401}"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5EF5C-A949-4301-849D-E61BB5DB7C59}" type="slidenum">
              <a:rPr lang="en-US" smtClean="0"/>
              <a:t>‹#›</a:t>
            </a:fld>
            <a:endParaRPr lang="en-US"/>
          </a:p>
        </p:txBody>
      </p:sp>
    </p:spTree>
    <p:extLst>
      <p:ext uri="{BB962C8B-B14F-4D97-AF65-F5344CB8AC3E}">
        <p14:creationId xmlns:p14="http://schemas.microsoft.com/office/powerpoint/2010/main" val="199041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3E5AB-9570-414D-A884-8DE8A9487401}"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5EF5C-A949-4301-849D-E61BB5DB7C59}" type="slidenum">
              <a:rPr lang="en-US" smtClean="0"/>
              <a:t>‹#›</a:t>
            </a:fld>
            <a:endParaRPr lang="en-US"/>
          </a:p>
        </p:txBody>
      </p:sp>
    </p:spTree>
    <p:extLst>
      <p:ext uri="{BB962C8B-B14F-4D97-AF65-F5344CB8AC3E}">
        <p14:creationId xmlns:p14="http://schemas.microsoft.com/office/powerpoint/2010/main" val="194362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C3E5AB-9570-414D-A884-8DE8A9487401}"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5EF5C-A949-4301-849D-E61BB5DB7C59}" type="slidenum">
              <a:rPr lang="en-US" smtClean="0"/>
              <a:t>‹#›</a:t>
            </a:fld>
            <a:endParaRPr lang="en-US"/>
          </a:p>
        </p:txBody>
      </p:sp>
    </p:spTree>
    <p:extLst>
      <p:ext uri="{BB962C8B-B14F-4D97-AF65-F5344CB8AC3E}">
        <p14:creationId xmlns:p14="http://schemas.microsoft.com/office/powerpoint/2010/main" val="288721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B3C3E5AB-9570-414D-A884-8DE8A9487401}" type="datetimeFigureOut">
              <a:rPr lang="en-US" smtClean="0"/>
              <a:t>12/15/2021</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EA85EF5C-A949-4301-849D-E61BB5DB7C59}" type="slidenum">
              <a:rPr lang="en-US" smtClean="0"/>
              <a:t>‹#›</a:t>
            </a:fld>
            <a:endParaRPr lang="en-US"/>
          </a:p>
        </p:txBody>
      </p:sp>
    </p:spTree>
    <p:extLst>
      <p:ext uri="{BB962C8B-B14F-4D97-AF65-F5344CB8AC3E}">
        <p14:creationId xmlns:p14="http://schemas.microsoft.com/office/powerpoint/2010/main" val="15508752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C3E5AB-9570-414D-A884-8DE8A9487401}"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5EF5C-A949-4301-849D-E61BB5DB7C59}" type="slidenum">
              <a:rPr lang="en-US" smtClean="0"/>
              <a:t>‹#›</a:t>
            </a:fld>
            <a:endParaRPr lang="en-US"/>
          </a:p>
        </p:txBody>
      </p:sp>
    </p:spTree>
    <p:extLst>
      <p:ext uri="{BB962C8B-B14F-4D97-AF65-F5344CB8AC3E}">
        <p14:creationId xmlns:p14="http://schemas.microsoft.com/office/powerpoint/2010/main" val="91216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C3E5AB-9570-414D-A884-8DE8A9487401}"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5EF5C-A949-4301-849D-E61BB5DB7C59}" type="slidenum">
              <a:rPr lang="en-US" smtClean="0"/>
              <a:t>‹#›</a:t>
            </a:fld>
            <a:endParaRPr lang="en-US"/>
          </a:p>
        </p:txBody>
      </p:sp>
    </p:spTree>
    <p:extLst>
      <p:ext uri="{BB962C8B-B14F-4D97-AF65-F5344CB8AC3E}">
        <p14:creationId xmlns:p14="http://schemas.microsoft.com/office/powerpoint/2010/main" val="30437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C3E5AB-9570-414D-A884-8DE8A9487401}"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5EF5C-A949-4301-849D-E61BB5DB7C59}" type="slidenum">
              <a:rPr lang="en-US" smtClean="0"/>
              <a:t>‹#›</a:t>
            </a:fld>
            <a:endParaRPr lang="en-US"/>
          </a:p>
        </p:txBody>
      </p:sp>
    </p:spTree>
    <p:extLst>
      <p:ext uri="{BB962C8B-B14F-4D97-AF65-F5344CB8AC3E}">
        <p14:creationId xmlns:p14="http://schemas.microsoft.com/office/powerpoint/2010/main" val="250985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3E5AB-9570-414D-A884-8DE8A9487401}"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5EF5C-A949-4301-849D-E61BB5DB7C59}" type="slidenum">
              <a:rPr lang="en-US" smtClean="0"/>
              <a:t>‹#›</a:t>
            </a:fld>
            <a:endParaRPr lang="en-US"/>
          </a:p>
        </p:txBody>
      </p:sp>
    </p:spTree>
    <p:extLst>
      <p:ext uri="{BB962C8B-B14F-4D97-AF65-F5344CB8AC3E}">
        <p14:creationId xmlns:p14="http://schemas.microsoft.com/office/powerpoint/2010/main" val="382567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3C3E5AB-9570-414D-A884-8DE8A9487401}" type="datetimeFigureOut">
              <a:rPr lang="en-US" smtClean="0"/>
              <a:t>12/15/2021</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EA85EF5C-A949-4301-849D-E61BB5DB7C59}" type="slidenum">
              <a:rPr lang="en-US" smtClean="0"/>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769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3C3E5AB-9570-414D-A884-8DE8A9487401}" type="datetimeFigureOut">
              <a:rPr lang="en-US" smtClean="0"/>
              <a:t>12/15/2021</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EA85EF5C-A949-4301-849D-E61BB5DB7C59}" type="slidenum">
              <a:rPr lang="en-US" smtClean="0"/>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056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B3C3E5AB-9570-414D-A884-8DE8A9487401}" type="datetimeFigureOut">
              <a:rPr lang="en-US" smtClean="0"/>
              <a:t>12/15/2021</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EA85EF5C-A949-4301-849D-E61BB5DB7C59}" type="slidenum">
              <a:rPr lang="en-US" smtClean="0"/>
              <a:t>‹#›</a:t>
            </a:fld>
            <a:endParaRPr lang="en-US"/>
          </a:p>
        </p:txBody>
      </p:sp>
    </p:spTree>
    <p:extLst>
      <p:ext uri="{BB962C8B-B14F-4D97-AF65-F5344CB8AC3E}">
        <p14:creationId xmlns:p14="http://schemas.microsoft.com/office/powerpoint/2010/main" val="485942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cap="none" dirty="0" smtClean="0">
                <a:solidFill>
                  <a:schemeClr val="bg2">
                    <a:lumMod val="90000"/>
                  </a:schemeClr>
                </a:solidFill>
              </a:rPr>
              <a:t>Framework Of Righteousness</a:t>
            </a:r>
            <a:endParaRPr lang="en-US" sz="6600" cap="none" dirty="0">
              <a:solidFill>
                <a:schemeClr val="bg2">
                  <a:lumMod val="90000"/>
                </a:schemeClr>
              </a:solidFill>
            </a:endParaRPr>
          </a:p>
        </p:txBody>
      </p:sp>
    </p:spTree>
    <p:extLst>
      <p:ext uri="{BB962C8B-B14F-4D97-AF65-F5344CB8AC3E}">
        <p14:creationId xmlns:p14="http://schemas.microsoft.com/office/powerpoint/2010/main" val="71248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rtl="1">
              <a:buNone/>
            </a:pPr>
            <a:r>
              <a:rPr lang="ur-PK" sz="5400" dirty="0" smtClean="0">
                <a:solidFill>
                  <a:schemeClr val="tx2"/>
                </a:solidFill>
                <a:latin typeface="Arabic Typesetting" panose="03020402040406030203" pitchFamily="66" charset="-78"/>
                <a:cs typeface="Arabic Typesetting" panose="03020402040406030203" pitchFamily="66" charset="-78"/>
              </a:rPr>
              <a:t>وَلَـكِنَّ الْبِرَّ</a:t>
            </a:r>
            <a:r>
              <a:rPr lang="en-US" sz="5400" dirty="0" smtClean="0">
                <a:solidFill>
                  <a:schemeClr val="tx2"/>
                </a:solidFill>
                <a:latin typeface="Arabic Typesetting" panose="03020402040406030203" pitchFamily="66" charset="-78"/>
                <a:cs typeface="Arabic Typesetting" panose="03020402040406030203" pitchFamily="66" charset="-78"/>
              </a:rPr>
              <a:t> …</a:t>
            </a:r>
            <a:r>
              <a:rPr lang="ur-PK" sz="5400" dirty="0" smtClean="0">
                <a:solidFill>
                  <a:schemeClr val="tx2"/>
                </a:solidFill>
                <a:latin typeface="Arabic Typesetting" panose="03020402040406030203" pitchFamily="66" charset="-78"/>
                <a:cs typeface="Arabic Typesetting" panose="03020402040406030203" pitchFamily="66" charset="-78"/>
              </a:rPr>
              <a:t> </a:t>
            </a:r>
            <a:endParaRPr lang="en-US" sz="5400" dirty="0" smtClean="0">
              <a:solidFill>
                <a:schemeClr val="tx2"/>
              </a:solidFill>
              <a:latin typeface="Arabic Typesetting" panose="03020402040406030203" pitchFamily="66" charset="-78"/>
              <a:cs typeface="Arabic Typesetting" panose="03020402040406030203" pitchFamily="66" charset="-78"/>
            </a:endParaRPr>
          </a:p>
          <a:p>
            <a:pPr marL="0" indent="0" algn="l">
              <a:buNone/>
            </a:pPr>
            <a:r>
              <a:rPr lang="en-US" sz="4800" dirty="0" smtClean="0">
                <a:solidFill>
                  <a:schemeClr val="accent4"/>
                </a:solidFill>
              </a:rPr>
              <a:t>but </a:t>
            </a:r>
            <a:r>
              <a:rPr lang="en-US" sz="4800" dirty="0">
                <a:solidFill>
                  <a:schemeClr val="accent4"/>
                </a:solidFill>
              </a:rPr>
              <a:t>righteousness </a:t>
            </a:r>
            <a:r>
              <a:rPr lang="en-US" sz="4800" dirty="0" smtClean="0">
                <a:solidFill>
                  <a:schemeClr val="accent4"/>
                </a:solidFill>
              </a:rPr>
              <a:t>is …</a:t>
            </a:r>
            <a:endParaRPr lang="en-US" sz="4800" dirty="0">
              <a:solidFill>
                <a:schemeClr val="accent4"/>
              </a:solidFill>
            </a:endParaRPr>
          </a:p>
        </p:txBody>
      </p:sp>
    </p:spTree>
    <p:extLst>
      <p:ext uri="{BB962C8B-B14F-4D97-AF65-F5344CB8AC3E}">
        <p14:creationId xmlns:p14="http://schemas.microsoft.com/office/powerpoint/2010/main" val="979483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lgn="r" rtl="1">
              <a:buNone/>
            </a:pPr>
            <a:r>
              <a:rPr lang="ur-PK" sz="5400" dirty="0">
                <a:solidFill>
                  <a:schemeClr val="tx2"/>
                </a:solidFill>
                <a:latin typeface="Arabic Typesetting" panose="03020402040406030203" pitchFamily="66" charset="-78"/>
                <a:cs typeface="Arabic Typesetting" panose="03020402040406030203" pitchFamily="66" charset="-78"/>
              </a:rPr>
              <a:t>مَنْ آمَنَ بِاللّهِ وَالْيَوْمِ الآخِرِ وَالْمَلآئِكَةِ وَالْكِتَابِ وَالنَّبِيِّينَ</a:t>
            </a:r>
            <a:endParaRPr lang="en-US" sz="5400" dirty="0">
              <a:solidFill>
                <a:schemeClr val="tx2"/>
              </a:solidFill>
              <a:latin typeface="Arabic Typesetting" panose="03020402040406030203" pitchFamily="66" charset="-78"/>
              <a:cs typeface="Arabic Typesetting" panose="03020402040406030203" pitchFamily="66" charset="-78"/>
            </a:endParaRPr>
          </a:p>
          <a:p>
            <a:endParaRPr lang="en-US" dirty="0" smtClean="0"/>
          </a:p>
          <a:p>
            <a:pPr marL="0" indent="0">
              <a:buNone/>
            </a:pPr>
            <a:r>
              <a:rPr lang="en-US" sz="4400" dirty="0" smtClean="0">
                <a:solidFill>
                  <a:schemeClr val="accent4"/>
                </a:solidFill>
              </a:rPr>
              <a:t>that </a:t>
            </a:r>
            <a:r>
              <a:rPr lang="en-US" sz="4400" dirty="0">
                <a:solidFill>
                  <a:schemeClr val="accent4"/>
                </a:solidFill>
              </a:rPr>
              <a:t>one believes in Allah and the Last Day and the angels and the book and the Prophets,</a:t>
            </a:r>
          </a:p>
          <a:p>
            <a:endParaRPr lang="en-US" sz="4400" dirty="0"/>
          </a:p>
        </p:txBody>
      </p:sp>
    </p:spTree>
    <p:extLst>
      <p:ext uri="{BB962C8B-B14F-4D97-AF65-F5344CB8AC3E}">
        <p14:creationId xmlns:p14="http://schemas.microsoft.com/office/powerpoint/2010/main" val="4153034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fontScale="90000"/>
          </a:bodyPr>
          <a:lstStyle/>
          <a:p>
            <a:r>
              <a:rPr lang="ur-PK" sz="8000" b="1" dirty="0" smtClean="0">
                <a:solidFill>
                  <a:srgbClr val="0070C0"/>
                </a:solidFill>
                <a:latin typeface="Arabic Typesetting" panose="03020402040406030203" pitchFamily="66" charset="-78"/>
                <a:cs typeface="Arabic Typesetting" panose="03020402040406030203" pitchFamily="66" charset="-78"/>
              </a:rPr>
              <a:t>مَنْ آمَنَ</a:t>
            </a:r>
            <a:r>
              <a:rPr lang="en-US" sz="10700" b="1" dirty="0" smtClean="0">
                <a:solidFill>
                  <a:srgbClr val="0070C0"/>
                </a:solidFill>
                <a:latin typeface="Arabic Typesetting" panose="03020402040406030203" pitchFamily="66" charset="-78"/>
                <a:cs typeface="Arabic Typesetting" panose="03020402040406030203" pitchFamily="66" charset="-78"/>
              </a:rPr>
              <a:t/>
            </a:r>
            <a:br>
              <a:rPr lang="en-US" sz="10700" b="1" dirty="0" smtClean="0">
                <a:solidFill>
                  <a:srgbClr val="0070C0"/>
                </a:solidFill>
                <a:latin typeface="Arabic Typesetting" panose="03020402040406030203" pitchFamily="66" charset="-78"/>
                <a:cs typeface="Arabic Typesetting" panose="03020402040406030203" pitchFamily="66" charset="-78"/>
              </a:rPr>
            </a:br>
            <a:r>
              <a:rPr lang="en-US" sz="5300" b="1" dirty="0" smtClean="0">
                <a:solidFill>
                  <a:srgbClr val="0070C0"/>
                </a:solidFill>
                <a:latin typeface="Arabic Typesetting" panose="03020402040406030203" pitchFamily="66" charset="-78"/>
                <a:cs typeface="Arabic Typesetting" panose="03020402040406030203" pitchFamily="66" charset="-78"/>
              </a:rPr>
              <a:t>1. have firm belief</a:t>
            </a:r>
            <a:r>
              <a:rPr lang="en-US" dirty="0" smtClean="0">
                <a:latin typeface="Arabic Typesetting" panose="03020402040406030203" pitchFamily="66" charset="-78"/>
                <a:cs typeface="Arabic Typesetting" panose="03020402040406030203" pitchFamily="66" charset="-78"/>
              </a:rPr>
              <a:t/>
            </a:r>
            <a:br>
              <a:rPr lang="en-US" dirty="0" smtClean="0">
                <a:latin typeface="Arabic Typesetting" panose="03020402040406030203" pitchFamily="66" charset="-78"/>
                <a:cs typeface="Arabic Typesetting" panose="03020402040406030203" pitchFamily="66" charset="-78"/>
              </a:rPr>
            </a:br>
            <a:endParaRPr lang="en-US" dirty="0"/>
          </a:p>
        </p:txBody>
      </p:sp>
      <p:sp>
        <p:nvSpPr>
          <p:cNvPr id="3" name="Content Placeholder 2"/>
          <p:cNvSpPr>
            <a:spLocks noGrp="1"/>
          </p:cNvSpPr>
          <p:nvPr>
            <p:ph sz="half" idx="1"/>
          </p:nvPr>
        </p:nvSpPr>
        <p:spPr>
          <a:xfrm>
            <a:off x="152400" y="2057400"/>
            <a:ext cx="3657600" cy="3931920"/>
          </a:xfrm>
        </p:spPr>
        <p:txBody>
          <a:bodyPr>
            <a:normAutofit fontScale="92500" lnSpcReduction="20000"/>
          </a:bodyPr>
          <a:lstStyle/>
          <a:p>
            <a:pPr marL="914400" indent="-914400" algn="r" rtl="1">
              <a:buClr>
                <a:schemeClr val="accent4"/>
              </a:buClr>
              <a:buFont typeface="+mj-lt"/>
              <a:buAutoNum type="arabicPeriod"/>
            </a:pPr>
            <a:r>
              <a:rPr lang="ur-PK" sz="5400" dirty="0" smtClean="0">
                <a:solidFill>
                  <a:schemeClr val="accent4"/>
                </a:solidFill>
                <a:latin typeface="Arabic Typesetting" panose="03020402040406030203" pitchFamily="66" charset="-78"/>
                <a:cs typeface="Arabic Typesetting" panose="03020402040406030203" pitchFamily="66" charset="-78"/>
              </a:rPr>
              <a:t>بِاللّهِ</a:t>
            </a:r>
            <a:endParaRPr lang="en-US" sz="5400" dirty="0" smtClean="0">
              <a:solidFill>
                <a:schemeClr val="accent4"/>
              </a:solidFill>
              <a:latin typeface="Arabic Typesetting" panose="03020402040406030203" pitchFamily="66" charset="-78"/>
              <a:cs typeface="Arabic Typesetting" panose="03020402040406030203" pitchFamily="66" charset="-78"/>
            </a:endParaRPr>
          </a:p>
          <a:p>
            <a:pPr marL="914400" indent="-914400" algn="r" rtl="1">
              <a:buClr>
                <a:schemeClr val="accent4"/>
              </a:buClr>
              <a:buFont typeface="+mj-lt"/>
              <a:buAutoNum type="arabicPeriod"/>
            </a:pPr>
            <a:r>
              <a:rPr lang="ur-PK" sz="5400" dirty="0" smtClean="0">
                <a:solidFill>
                  <a:schemeClr val="accent4"/>
                </a:solidFill>
                <a:latin typeface="Arabic Typesetting" panose="03020402040406030203" pitchFamily="66" charset="-78"/>
                <a:cs typeface="Arabic Typesetting" panose="03020402040406030203" pitchFamily="66" charset="-78"/>
              </a:rPr>
              <a:t> وَالْيَوْمِ الآخِرِ</a:t>
            </a:r>
            <a:endParaRPr lang="en-US" sz="5400" dirty="0" smtClean="0">
              <a:solidFill>
                <a:schemeClr val="accent4"/>
              </a:solidFill>
              <a:latin typeface="Arabic Typesetting" panose="03020402040406030203" pitchFamily="66" charset="-78"/>
              <a:cs typeface="Arabic Typesetting" panose="03020402040406030203" pitchFamily="66" charset="-78"/>
            </a:endParaRPr>
          </a:p>
          <a:p>
            <a:pPr marL="914400" indent="-914400" algn="r" rtl="1">
              <a:buClr>
                <a:schemeClr val="accent4"/>
              </a:buClr>
              <a:buFont typeface="+mj-lt"/>
              <a:buAutoNum type="arabicPeriod"/>
            </a:pPr>
            <a:r>
              <a:rPr lang="ur-PK" sz="5400" dirty="0" smtClean="0">
                <a:solidFill>
                  <a:schemeClr val="accent4"/>
                </a:solidFill>
                <a:latin typeface="Arabic Typesetting" panose="03020402040406030203" pitchFamily="66" charset="-78"/>
                <a:cs typeface="Arabic Typesetting" panose="03020402040406030203" pitchFamily="66" charset="-78"/>
              </a:rPr>
              <a:t> وَالْمَلآئِكَةِ</a:t>
            </a:r>
            <a:endParaRPr lang="en-US" sz="5400" dirty="0" smtClean="0">
              <a:solidFill>
                <a:schemeClr val="accent4"/>
              </a:solidFill>
              <a:latin typeface="Arabic Typesetting" panose="03020402040406030203" pitchFamily="66" charset="-78"/>
              <a:cs typeface="Arabic Typesetting" panose="03020402040406030203" pitchFamily="66" charset="-78"/>
            </a:endParaRPr>
          </a:p>
          <a:p>
            <a:pPr marL="914400" indent="-914400" algn="r" rtl="1">
              <a:buClr>
                <a:schemeClr val="accent4"/>
              </a:buClr>
              <a:buFont typeface="+mj-lt"/>
              <a:buAutoNum type="arabicPeriod"/>
            </a:pPr>
            <a:r>
              <a:rPr lang="ur-PK" sz="5400" dirty="0" smtClean="0">
                <a:solidFill>
                  <a:schemeClr val="accent4"/>
                </a:solidFill>
                <a:latin typeface="Arabic Typesetting" panose="03020402040406030203" pitchFamily="66" charset="-78"/>
                <a:cs typeface="Arabic Typesetting" panose="03020402040406030203" pitchFamily="66" charset="-78"/>
              </a:rPr>
              <a:t> وَالْكِتَابِ</a:t>
            </a:r>
            <a:endParaRPr lang="en-US" sz="5400" dirty="0" smtClean="0">
              <a:solidFill>
                <a:schemeClr val="accent4"/>
              </a:solidFill>
              <a:latin typeface="Arabic Typesetting" panose="03020402040406030203" pitchFamily="66" charset="-78"/>
              <a:cs typeface="Arabic Typesetting" panose="03020402040406030203" pitchFamily="66" charset="-78"/>
            </a:endParaRPr>
          </a:p>
          <a:p>
            <a:pPr marL="914400" indent="-914400" algn="r" rtl="1">
              <a:buClr>
                <a:schemeClr val="accent4"/>
              </a:buClr>
              <a:buFont typeface="+mj-lt"/>
              <a:buAutoNum type="arabicPeriod"/>
            </a:pPr>
            <a:r>
              <a:rPr lang="ur-PK" sz="5400" dirty="0" smtClean="0">
                <a:solidFill>
                  <a:schemeClr val="accent4"/>
                </a:solidFill>
                <a:latin typeface="Arabic Typesetting" panose="03020402040406030203" pitchFamily="66" charset="-78"/>
                <a:cs typeface="Arabic Typesetting" panose="03020402040406030203" pitchFamily="66" charset="-78"/>
              </a:rPr>
              <a:t> وَالنَّبِيِّينَ</a:t>
            </a:r>
            <a:endParaRPr lang="en-US" sz="5400" dirty="0">
              <a:solidFill>
                <a:schemeClr val="accent4"/>
              </a:solidFill>
            </a:endParaRPr>
          </a:p>
        </p:txBody>
      </p:sp>
      <p:sp>
        <p:nvSpPr>
          <p:cNvPr id="5" name="Content Placeholder 4"/>
          <p:cNvSpPr>
            <a:spLocks noGrp="1"/>
          </p:cNvSpPr>
          <p:nvPr>
            <p:ph sz="half" idx="2"/>
          </p:nvPr>
        </p:nvSpPr>
        <p:spPr>
          <a:xfrm>
            <a:off x="4038600" y="1905000"/>
            <a:ext cx="4953000" cy="4525963"/>
          </a:xfrm>
        </p:spPr>
        <p:txBody>
          <a:bodyPr>
            <a:noAutofit/>
          </a:bodyPr>
          <a:lstStyle/>
          <a:p>
            <a:pPr marL="0" indent="0">
              <a:buNone/>
            </a:pPr>
            <a:r>
              <a:rPr lang="en-US" sz="4400" dirty="0" smtClean="0">
                <a:solidFill>
                  <a:schemeClr val="accent3"/>
                </a:solidFill>
              </a:rPr>
              <a:t>Allah</a:t>
            </a:r>
          </a:p>
          <a:p>
            <a:pPr marL="0" indent="0">
              <a:buNone/>
            </a:pPr>
            <a:r>
              <a:rPr lang="en-US" sz="4400" dirty="0" smtClean="0">
                <a:solidFill>
                  <a:schemeClr val="accent3"/>
                </a:solidFill>
              </a:rPr>
              <a:t>The </a:t>
            </a:r>
            <a:r>
              <a:rPr lang="en-US" sz="4400" dirty="0" smtClean="0">
                <a:solidFill>
                  <a:schemeClr val="accent3"/>
                </a:solidFill>
              </a:rPr>
              <a:t>Last Day</a:t>
            </a:r>
          </a:p>
          <a:p>
            <a:pPr marL="0" indent="0">
              <a:buNone/>
            </a:pPr>
            <a:r>
              <a:rPr lang="en-US" sz="4400" dirty="0" smtClean="0">
                <a:solidFill>
                  <a:schemeClr val="accent3"/>
                </a:solidFill>
              </a:rPr>
              <a:t>Angels</a:t>
            </a:r>
            <a:endParaRPr lang="en-US" sz="4400" dirty="0" smtClean="0">
              <a:solidFill>
                <a:schemeClr val="accent3"/>
              </a:solidFill>
            </a:endParaRPr>
          </a:p>
          <a:p>
            <a:pPr marL="0" indent="0">
              <a:buNone/>
            </a:pPr>
            <a:r>
              <a:rPr lang="en-US" sz="4400" dirty="0" smtClean="0">
                <a:solidFill>
                  <a:schemeClr val="accent3"/>
                </a:solidFill>
              </a:rPr>
              <a:t>The Book (Quran)</a:t>
            </a:r>
            <a:endParaRPr lang="en-US" sz="4400" dirty="0" smtClean="0">
              <a:solidFill>
                <a:schemeClr val="accent3"/>
              </a:solidFill>
            </a:endParaRPr>
          </a:p>
          <a:p>
            <a:pPr marL="0" indent="0">
              <a:buNone/>
            </a:pPr>
            <a:r>
              <a:rPr lang="en-US" sz="4400" dirty="0" smtClean="0">
                <a:solidFill>
                  <a:schemeClr val="accent3"/>
                </a:solidFill>
              </a:rPr>
              <a:t>Prophets</a:t>
            </a:r>
            <a:endParaRPr lang="en-US" sz="4400" dirty="0">
              <a:solidFill>
                <a:schemeClr val="accent3"/>
              </a:solidFill>
            </a:endParaRPr>
          </a:p>
        </p:txBody>
      </p:sp>
    </p:spTree>
    <p:extLst>
      <p:ext uri="{BB962C8B-B14F-4D97-AF65-F5344CB8AC3E}">
        <p14:creationId xmlns:p14="http://schemas.microsoft.com/office/powerpoint/2010/main" val="1131374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endParaRPr lang="en-US" sz="9600" dirty="0">
              <a:solidFill>
                <a:schemeClr val="tx2"/>
              </a:solidFill>
              <a:latin typeface="Arabic Typesetting" panose="03020402040406030203" pitchFamily="66" charset="-78"/>
              <a:cs typeface="Arabic Typesetting" panose="03020402040406030203" pitchFamily="66" charset="-78"/>
            </a:endParaRPr>
          </a:p>
        </p:txBody>
      </p:sp>
      <p:sp>
        <p:nvSpPr>
          <p:cNvPr id="6" name="Content Placeholder 5"/>
          <p:cNvSpPr>
            <a:spLocks noGrp="1"/>
          </p:cNvSpPr>
          <p:nvPr>
            <p:ph idx="1"/>
          </p:nvPr>
        </p:nvSpPr>
        <p:spPr/>
        <p:txBody>
          <a:bodyPr/>
          <a:lstStyle/>
          <a:p>
            <a:endParaRPr lang="en-US" dirty="0"/>
          </a:p>
        </p:txBody>
      </p:sp>
      <p:pic>
        <p:nvPicPr>
          <p:cNvPr id="2" name="Picture 1"/>
          <p:cNvPicPr>
            <a:picLocks noChangeAspect="1"/>
          </p:cNvPicPr>
          <p:nvPr/>
        </p:nvPicPr>
        <p:blipFill>
          <a:blip r:embed="rId2"/>
          <a:stretch>
            <a:fillRect/>
          </a:stretch>
        </p:blipFill>
        <p:spPr>
          <a:xfrm>
            <a:off x="606787" y="304800"/>
            <a:ext cx="7813238" cy="6287216"/>
          </a:xfrm>
          <a:prstGeom prst="rect">
            <a:avLst/>
          </a:prstGeom>
        </p:spPr>
      </p:pic>
      <p:sp>
        <p:nvSpPr>
          <p:cNvPr id="7" name="TextBox 6"/>
          <p:cNvSpPr txBox="1"/>
          <p:nvPr/>
        </p:nvSpPr>
        <p:spPr>
          <a:xfrm>
            <a:off x="3200400" y="5770023"/>
            <a:ext cx="2057400" cy="707886"/>
          </a:xfrm>
          <a:prstGeom prst="rect">
            <a:avLst/>
          </a:prstGeom>
          <a:noFill/>
        </p:spPr>
        <p:txBody>
          <a:bodyPr wrap="square" rtlCol="0">
            <a:spAutoFit/>
          </a:bodyPr>
          <a:lstStyle/>
          <a:p>
            <a:r>
              <a:rPr lang="en-US" sz="4000" b="1" dirty="0" err="1" smtClean="0">
                <a:solidFill>
                  <a:schemeClr val="accent4"/>
                </a:solidFill>
              </a:rPr>
              <a:t>eeman</a:t>
            </a:r>
            <a:endParaRPr lang="en-US" sz="4000" b="1" dirty="0">
              <a:solidFill>
                <a:schemeClr val="accent4"/>
              </a:solidFill>
            </a:endParaRPr>
          </a:p>
        </p:txBody>
      </p:sp>
    </p:spTree>
    <p:extLst>
      <p:ext uri="{BB962C8B-B14F-4D97-AF65-F5344CB8AC3E}">
        <p14:creationId xmlns:p14="http://schemas.microsoft.com/office/powerpoint/2010/main" val="801233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lgn="r" rtl="1">
              <a:buNone/>
            </a:pPr>
            <a:r>
              <a:rPr lang="ur-PK" sz="5400" dirty="0" smtClean="0">
                <a:solidFill>
                  <a:schemeClr val="tx2"/>
                </a:solidFill>
                <a:latin typeface="Arabic Typesetting" panose="03020402040406030203" pitchFamily="66" charset="-78"/>
                <a:cs typeface="Arabic Typesetting" panose="03020402040406030203" pitchFamily="66" charset="-78"/>
              </a:rPr>
              <a:t>وَآتَى الْمَالَ عَلَى حُبِّهِ ذَوِي الْقُرْبَى وَالْيَتَامَى وَالْمَسَاكِينَ وَابْنَ السَّبِيلِ وَالسَّآئِلِينَ وَفِي الرِّقَاب</a:t>
            </a:r>
            <a:endParaRPr lang="en-US" sz="5400" dirty="0" smtClean="0">
              <a:solidFill>
                <a:schemeClr val="tx2"/>
              </a:solidFill>
              <a:latin typeface="Arabic Typesetting" panose="03020402040406030203" pitchFamily="66" charset="-78"/>
              <a:cs typeface="Arabic Typesetting" panose="03020402040406030203" pitchFamily="66" charset="-78"/>
            </a:endParaRPr>
          </a:p>
          <a:p>
            <a:pPr marL="0" indent="0" algn="l">
              <a:buNone/>
            </a:pPr>
            <a:r>
              <a:rPr lang="en-US" sz="4800" dirty="0">
                <a:solidFill>
                  <a:schemeClr val="accent4"/>
                </a:solidFill>
              </a:rPr>
              <a:t>and gives wealth, despite love for it, to relatives, and to orphans, the helpless, the wayfarer, and to those who ask, and (spends) in (freeing) slaves</a:t>
            </a:r>
          </a:p>
        </p:txBody>
      </p:sp>
    </p:spTree>
    <p:extLst>
      <p:ext uri="{BB962C8B-B14F-4D97-AF65-F5344CB8AC3E}">
        <p14:creationId xmlns:p14="http://schemas.microsoft.com/office/powerpoint/2010/main" val="169139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tx2"/>
                </a:solidFill>
                <a:latin typeface="Arabic Typesetting" panose="03020402040406030203" pitchFamily="66" charset="-78"/>
                <a:cs typeface="Arabic Typesetting" panose="03020402040406030203" pitchFamily="66" charset="-78"/>
              </a:rPr>
              <a:t>1</a:t>
            </a:r>
            <a:r>
              <a:rPr lang="en-US" sz="6000" baseline="30000" dirty="0" smtClean="0">
                <a:solidFill>
                  <a:schemeClr val="tx2"/>
                </a:solidFill>
                <a:latin typeface="Arabic Typesetting" panose="03020402040406030203" pitchFamily="66" charset="-78"/>
                <a:cs typeface="Arabic Typesetting" panose="03020402040406030203" pitchFamily="66" charset="-78"/>
              </a:rPr>
              <a:t>st</a:t>
            </a:r>
            <a:r>
              <a:rPr lang="en-US" sz="6000" dirty="0" smtClean="0">
                <a:solidFill>
                  <a:schemeClr val="tx2"/>
                </a:solidFill>
                <a:latin typeface="Arabic Typesetting" panose="03020402040406030203" pitchFamily="66" charset="-78"/>
                <a:cs typeface="Arabic Typesetting" panose="03020402040406030203" pitchFamily="66" charset="-78"/>
              </a:rPr>
              <a:t> Manifestation of Righteousness</a:t>
            </a:r>
            <a:endParaRPr lang="en-US" sz="6000" dirty="0">
              <a:solidFill>
                <a:schemeClr val="tx2"/>
              </a:solidFill>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731520" y="1828800"/>
            <a:ext cx="7680960" cy="3931920"/>
          </a:xfrm>
        </p:spPr>
        <p:txBody>
          <a:bodyPr>
            <a:normAutofit/>
          </a:bodyPr>
          <a:lstStyle/>
          <a:p>
            <a:pPr marL="0" indent="0">
              <a:buNone/>
            </a:pPr>
            <a:r>
              <a:rPr lang="en-US" sz="6000" dirty="0" smtClean="0">
                <a:solidFill>
                  <a:schemeClr val="accent4"/>
                </a:solidFill>
              </a:rPr>
              <a:t>Empathy </a:t>
            </a:r>
            <a:r>
              <a:rPr lang="en-US" sz="6000" dirty="0" smtClean="0">
                <a:solidFill>
                  <a:schemeClr val="accent4"/>
                </a:solidFill>
              </a:rPr>
              <a:t>towards fellow human beings</a:t>
            </a:r>
            <a:endParaRPr lang="en-US" sz="6000" dirty="0">
              <a:solidFill>
                <a:schemeClr val="accent4"/>
              </a:solidFill>
            </a:endParaRPr>
          </a:p>
        </p:txBody>
      </p:sp>
      <p:pic>
        <p:nvPicPr>
          <p:cNvPr id="4" name="Picture 3"/>
          <p:cNvPicPr>
            <a:picLocks noChangeAspect="1"/>
          </p:cNvPicPr>
          <p:nvPr/>
        </p:nvPicPr>
        <p:blipFill>
          <a:blip r:embed="rId2"/>
          <a:stretch>
            <a:fillRect/>
          </a:stretch>
        </p:blipFill>
        <p:spPr>
          <a:xfrm>
            <a:off x="4191000" y="3352800"/>
            <a:ext cx="4495800" cy="2997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11717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80960" cy="1371600"/>
          </a:xfrm>
        </p:spPr>
        <p:txBody>
          <a:bodyPr>
            <a:normAutofit fontScale="90000"/>
          </a:bodyPr>
          <a:lstStyle/>
          <a:p>
            <a:r>
              <a:rPr lang="ur-PK" sz="6000" b="1" dirty="0">
                <a:solidFill>
                  <a:schemeClr val="tx2"/>
                </a:solidFill>
                <a:latin typeface="Arabic Typesetting" panose="03020402040406030203" pitchFamily="66" charset="-78"/>
                <a:cs typeface="Arabic Typesetting" panose="03020402040406030203" pitchFamily="66" charset="-78"/>
              </a:rPr>
              <a:t>وَآتَى الْمَالَ عَلَى حُبِّهِ </a:t>
            </a:r>
            <a:r>
              <a:rPr lang="en-US" b="1" dirty="0">
                <a:solidFill>
                  <a:schemeClr val="tx2"/>
                </a:solidFill>
                <a:latin typeface="Arabic Typesetting" panose="03020402040406030203" pitchFamily="66" charset="-78"/>
                <a:cs typeface="Arabic Typesetting" panose="03020402040406030203" pitchFamily="66" charset="-78"/>
              </a:rPr>
              <a:t/>
            </a:r>
            <a:br>
              <a:rPr lang="en-US" b="1" dirty="0">
                <a:solidFill>
                  <a:schemeClr val="tx2"/>
                </a:solidFill>
                <a:latin typeface="Arabic Typesetting" panose="03020402040406030203" pitchFamily="66" charset="-78"/>
                <a:cs typeface="Arabic Typesetting" panose="03020402040406030203" pitchFamily="66" charset="-78"/>
              </a:rPr>
            </a:br>
            <a:r>
              <a:rPr lang="en-US" sz="6000" b="1" dirty="0" smtClean="0">
                <a:solidFill>
                  <a:schemeClr val="tx2"/>
                </a:solidFill>
                <a:latin typeface="Arabic Typesetting" panose="03020402040406030203" pitchFamily="66" charset="-78"/>
                <a:cs typeface="Arabic Typesetting" panose="03020402040406030203" pitchFamily="66" charset="-78"/>
              </a:rPr>
              <a:t>2. Spending what you love </a:t>
            </a:r>
            <a:endParaRPr lang="en-US" sz="6000" dirty="0">
              <a:solidFill>
                <a:schemeClr val="tx2"/>
              </a:solidFill>
            </a:endParaRPr>
          </a:p>
        </p:txBody>
      </p:sp>
      <p:sp>
        <p:nvSpPr>
          <p:cNvPr id="3" name="Content Placeholder 2"/>
          <p:cNvSpPr>
            <a:spLocks noGrp="1"/>
          </p:cNvSpPr>
          <p:nvPr>
            <p:ph sz="half" idx="1"/>
          </p:nvPr>
        </p:nvSpPr>
        <p:spPr>
          <a:xfrm>
            <a:off x="914400" y="1905000"/>
            <a:ext cx="4038600" cy="4525963"/>
          </a:xfrm>
        </p:spPr>
        <p:txBody>
          <a:bodyPr>
            <a:normAutofit lnSpcReduction="10000"/>
          </a:bodyPr>
          <a:lstStyle/>
          <a:p>
            <a:pPr marL="742950" indent="-742950" algn="r" rtl="1">
              <a:buClr>
                <a:schemeClr val="accent4"/>
              </a:buClr>
              <a:buFont typeface="+mj-lt"/>
              <a:buAutoNum type="arabicPeriod"/>
            </a:pPr>
            <a:r>
              <a:rPr lang="ur-PK" sz="4400" dirty="0" smtClean="0">
                <a:solidFill>
                  <a:schemeClr val="accent4"/>
                </a:solidFill>
                <a:latin typeface="Arabic Typesetting" panose="03020402040406030203" pitchFamily="66" charset="-78"/>
                <a:cs typeface="Arabic Typesetting" panose="03020402040406030203" pitchFamily="66" charset="-78"/>
              </a:rPr>
              <a:t>ذَوِي الْقُرْبَى </a:t>
            </a:r>
            <a:endParaRPr lang="en-US" sz="4400" dirty="0" smtClean="0">
              <a:solidFill>
                <a:schemeClr val="accent4"/>
              </a:solidFill>
              <a:latin typeface="Arabic Typesetting" panose="03020402040406030203" pitchFamily="66" charset="-78"/>
              <a:cs typeface="Arabic Typesetting" panose="03020402040406030203" pitchFamily="66" charset="-78"/>
            </a:endParaRPr>
          </a:p>
          <a:p>
            <a:pPr marL="742950" indent="-742950" algn="r" rtl="1">
              <a:buClr>
                <a:schemeClr val="accent4"/>
              </a:buClr>
              <a:buFont typeface="+mj-lt"/>
              <a:buAutoNum type="arabicPeriod"/>
            </a:pPr>
            <a:r>
              <a:rPr lang="ur-PK" sz="4400" dirty="0" smtClean="0">
                <a:solidFill>
                  <a:schemeClr val="accent4"/>
                </a:solidFill>
                <a:latin typeface="Arabic Typesetting" panose="03020402040406030203" pitchFamily="66" charset="-78"/>
                <a:cs typeface="Arabic Typesetting" panose="03020402040406030203" pitchFamily="66" charset="-78"/>
              </a:rPr>
              <a:t>وَالْيَتَامَى </a:t>
            </a:r>
            <a:endParaRPr lang="en-US" sz="4400" dirty="0" smtClean="0">
              <a:solidFill>
                <a:schemeClr val="accent4"/>
              </a:solidFill>
              <a:latin typeface="Arabic Typesetting" panose="03020402040406030203" pitchFamily="66" charset="-78"/>
              <a:cs typeface="Arabic Typesetting" panose="03020402040406030203" pitchFamily="66" charset="-78"/>
            </a:endParaRPr>
          </a:p>
          <a:p>
            <a:pPr marL="742950" indent="-742950" algn="r" rtl="1">
              <a:buClr>
                <a:schemeClr val="accent4"/>
              </a:buClr>
              <a:buFont typeface="+mj-lt"/>
              <a:buAutoNum type="arabicPeriod"/>
            </a:pPr>
            <a:r>
              <a:rPr lang="ur-PK" sz="4400" dirty="0" smtClean="0">
                <a:solidFill>
                  <a:schemeClr val="accent4"/>
                </a:solidFill>
                <a:latin typeface="Arabic Typesetting" panose="03020402040406030203" pitchFamily="66" charset="-78"/>
                <a:cs typeface="Arabic Typesetting" panose="03020402040406030203" pitchFamily="66" charset="-78"/>
              </a:rPr>
              <a:t>وَالْمَسَاكِينَ </a:t>
            </a:r>
            <a:endParaRPr lang="en-US" sz="4400" dirty="0" smtClean="0">
              <a:solidFill>
                <a:schemeClr val="accent4"/>
              </a:solidFill>
              <a:latin typeface="Arabic Typesetting" panose="03020402040406030203" pitchFamily="66" charset="-78"/>
              <a:cs typeface="Arabic Typesetting" panose="03020402040406030203" pitchFamily="66" charset="-78"/>
            </a:endParaRPr>
          </a:p>
          <a:p>
            <a:pPr marL="742950" indent="-742950" algn="r" rtl="1">
              <a:buClr>
                <a:schemeClr val="accent4"/>
              </a:buClr>
              <a:buFont typeface="+mj-lt"/>
              <a:buAutoNum type="arabicPeriod"/>
            </a:pPr>
            <a:r>
              <a:rPr lang="ur-PK" sz="4400" dirty="0" smtClean="0">
                <a:solidFill>
                  <a:schemeClr val="accent4"/>
                </a:solidFill>
                <a:latin typeface="Arabic Typesetting" panose="03020402040406030203" pitchFamily="66" charset="-78"/>
                <a:cs typeface="Arabic Typesetting" panose="03020402040406030203" pitchFamily="66" charset="-78"/>
              </a:rPr>
              <a:t>وَابْنَ السَّبِيلِ </a:t>
            </a:r>
            <a:endParaRPr lang="en-US" sz="4400" dirty="0" smtClean="0">
              <a:solidFill>
                <a:schemeClr val="accent4"/>
              </a:solidFill>
              <a:latin typeface="Arabic Typesetting" panose="03020402040406030203" pitchFamily="66" charset="-78"/>
              <a:cs typeface="Arabic Typesetting" panose="03020402040406030203" pitchFamily="66" charset="-78"/>
            </a:endParaRPr>
          </a:p>
          <a:p>
            <a:pPr marL="742950" indent="-742950" algn="r" rtl="1">
              <a:buClr>
                <a:schemeClr val="accent4"/>
              </a:buClr>
              <a:buFont typeface="+mj-lt"/>
              <a:buAutoNum type="arabicPeriod"/>
            </a:pPr>
            <a:r>
              <a:rPr lang="ur-PK" sz="4400" dirty="0" smtClean="0">
                <a:solidFill>
                  <a:schemeClr val="accent4"/>
                </a:solidFill>
                <a:latin typeface="Arabic Typesetting" panose="03020402040406030203" pitchFamily="66" charset="-78"/>
                <a:cs typeface="Arabic Typesetting" panose="03020402040406030203" pitchFamily="66" charset="-78"/>
              </a:rPr>
              <a:t>وَالسَّآئِلِينَ </a:t>
            </a:r>
            <a:endParaRPr lang="en-US" sz="4400" dirty="0" smtClean="0">
              <a:solidFill>
                <a:schemeClr val="accent4"/>
              </a:solidFill>
              <a:latin typeface="Arabic Typesetting" panose="03020402040406030203" pitchFamily="66" charset="-78"/>
              <a:cs typeface="Arabic Typesetting" panose="03020402040406030203" pitchFamily="66" charset="-78"/>
            </a:endParaRPr>
          </a:p>
          <a:p>
            <a:pPr marL="742950" indent="-742950" algn="r" rtl="1">
              <a:buClr>
                <a:schemeClr val="accent4"/>
              </a:buClr>
              <a:buFont typeface="+mj-lt"/>
              <a:buAutoNum type="arabicPeriod"/>
            </a:pPr>
            <a:r>
              <a:rPr lang="ur-PK" sz="4400" dirty="0" smtClean="0">
                <a:solidFill>
                  <a:schemeClr val="accent4"/>
                </a:solidFill>
                <a:latin typeface="Arabic Typesetting" panose="03020402040406030203" pitchFamily="66" charset="-78"/>
                <a:cs typeface="Arabic Typesetting" panose="03020402040406030203" pitchFamily="66" charset="-78"/>
              </a:rPr>
              <a:t>وَفِي الرِّقَاب</a:t>
            </a:r>
            <a:endParaRPr lang="en-US" sz="4400" dirty="0" smtClean="0">
              <a:solidFill>
                <a:schemeClr val="accent4"/>
              </a:solidFill>
            </a:endParaRPr>
          </a:p>
          <a:p>
            <a:pPr algn="r" rtl="1">
              <a:buClr>
                <a:schemeClr val="accent4"/>
              </a:buClr>
            </a:pPr>
            <a:endParaRPr lang="en-US" sz="4400" dirty="0">
              <a:solidFill>
                <a:schemeClr val="accent4"/>
              </a:solidFill>
            </a:endParaRPr>
          </a:p>
        </p:txBody>
      </p:sp>
      <p:sp>
        <p:nvSpPr>
          <p:cNvPr id="4" name="Content Placeholder 3"/>
          <p:cNvSpPr>
            <a:spLocks noGrp="1"/>
          </p:cNvSpPr>
          <p:nvPr>
            <p:ph sz="half" idx="2"/>
          </p:nvPr>
        </p:nvSpPr>
        <p:spPr>
          <a:xfrm>
            <a:off x="4953000" y="1981200"/>
            <a:ext cx="4038600" cy="4525963"/>
          </a:xfrm>
        </p:spPr>
        <p:txBody>
          <a:bodyPr>
            <a:noAutofit/>
          </a:bodyPr>
          <a:lstStyle/>
          <a:p>
            <a:pPr marL="0" indent="0">
              <a:buNone/>
            </a:pPr>
            <a:r>
              <a:rPr lang="en-US" sz="3600" dirty="0" smtClean="0">
                <a:solidFill>
                  <a:schemeClr val="accent3"/>
                </a:solidFill>
              </a:rPr>
              <a:t>Close relatives</a:t>
            </a:r>
          </a:p>
          <a:p>
            <a:pPr marL="0" indent="0">
              <a:buNone/>
            </a:pPr>
            <a:r>
              <a:rPr lang="en-US" sz="3600" dirty="0" smtClean="0">
                <a:solidFill>
                  <a:schemeClr val="accent3"/>
                </a:solidFill>
              </a:rPr>
              <a:t>Orphans</a:t>
            </a:r>
            <a:endParaRPr lang="en-US" sz="3600" dirty="0" smtClean="0">
              <a:solidFill>
                <a:schemeClr val="accent3"/>
              </a:solidFill>
            </a:endParaRPr>
          </a:p>
          <a:p>
            <a:pPr marL="0" indent="0">
              <a:buNone/>
            </a:pPr>
            <a:r>
              <a:rPr lang="en-US" sz="3600" dirty="0" smtClean="0">
                <a:solidFill>
                  <a:schemeClr val="accent3"/>
                </a:solidFill>
              </a:rPr>
              <a:t>Needy</a:t>
            </a:r>
            <a:endParaRPr lang="en-US" sz="3600" dirty="0" smtClean="0">
              <a:solidFill>
                <a:schemeClr val="accent3"/>
              </a:solidFill>
            </a:endParaRPr>
          </a:p>
          <a:p>
            <a:pPr marL="0" indent="0">
              <a:buNone/>
            </a:pPr>
            <a:r>
              <a:rPr lang="en-US" sz="3600" dirty="0" smtClean="0">
                <a:solidFill>
                  <a:schemeClr val="accent3"/>
                </a:solidFill>
              </a:rPr>
              <a:t>Travelers</a:t>
            </a:r>
            <a:endParaRPr lang="en-US" sz="3600" dirty="0" smtClean="0">
              <a:solidFill>
                <a:schemeClr val="accent3"/>
              </a:solidFill>
            </a:endParaRPr>
          </a:p>
          <a:p>
            <a:pPr marL="0" indent="0">
              <a:buNone/>
            </a:pPr>
            <a:r>
              <a:rPr lang="en-US" sz="3600" dirty="0" smtClean="0">
                <a:solidFill>
                  <a:schemeClr val="accent3"/>
                </a:solidFill>
              </a:rPr>
              <a:t>Those </a:t>
            </a:r>
            <a:r>
              <a:rPr lang="en-US" sz="3600" dirty="0" smtClean="0">
                <a:solidFill>
                  <a:schemeClr val="accent3"/>
                </a:solidFill>
              </a:rPr>
              <a:t>who ask</a:t>
            </a:r>
          </a:p>
          <a:p>
            <a:pPr marL="0" indent="0">
              <a:buNone/>
            </a:pPr>
            <a:r>
              <a:rPr lang="en-US" sz="3600" dirty="0" smtClean="0">
                <a:solidFill>
                  <a:schemeClr val="accent3"/>
                </a:solidFill>
              </a:rPr>
              <a:t>Ransom </a:t>
            </a:r>
            <a:r>
              <a:rPr lang="en-US" sz="3600" dirty="0" smtClean="0">
                <a:solidFill>
                  <a:schemeClr val="accent3"/>
                </a:solidFill>
              </a:rPr>
              <a:t>of slaves</a:t>
            </a:r>
          </a:p>
          <a:p>
            <a:pPr marL="0" indent="0">
              <a:buNone/>
            </a:pPr>
            <a:endParaRPr lang="en-US" sz="3600" dirty="0">
              <a:solidFill>
                <a:schemeClr val="accent3"/>
              </a:solidFill>
            </a:endParaRPr>
          </a:p>
          <a:p>
            <a:pPr marL="0" indent="0">
              <a:buNone/>
            </a:pPr>
            <a:endParaRPr lang="en-US" sz="3600" dirty="0">
              <a:solidFill>
                <a:schemeClr val="accent3"/>
              </a:solidFill>
            </a:endParaRPr>
          </a:p>
        </p:txBody>
      </p:sp>
      <p:pic>
        <p:nvPicPr>
          <p:cNvPr id="5" name="Picture 4"/>
          <p:cNvPicPr>
            <a:picLocks noChangeAspect="1"/>
          </p:cNvPicPr>
          <p:nvPr/>
        </p:nvPicPr>
        <p:blipFill rotWithShape="1">
          <a:blip r:embed="rId3"/>
          <a:srcRect l="18228" b="9775"/>
          <a:stretch/>
        </p:blipFill>
        <p:spPr>
          <a:xfrm>
            <a:off x="304800" y="3753385"/>
            <a:ext cx="2051050" cy="27156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02067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z="6000" dirty="0" smtClean="0">
                <a:solidFill>
                  <a:schemeClr val="tx2"/>
                </a:solidFill>
                <a:latin typeface="Arabic Typesetting" panose="03020402040406030203" pitchFamily="66" charset="-78"/>
                <a:cs typeface="Arabic Typesetting" panose="03020402040406030203" pitchFamily="66" charset="-78"/>
              </a:rPr>
              <a:t>2</a:t>
            </a:r>
            <a:r>
              <a:rPr lang="en-US" sz="6000" baseline="30000" dirty="0" smtClean="0">
                <a:solidFill>
                  <a:schemeClr val="tx2"/>
                </a:solidFill>
                <a:latin typeface="Arabic Typesetting" panose="03020402040406030203" pitchFamily="66" charset="-78"/>
                <a:cs typeface="Arabic Typesetting" panose="03020402040406030203" pitchFamily="66" charset="-78"/>
              </a:rPr>
              <a:t>nd</a:t>
            </a:r>
            <a:r>
              <a:rPr lang="en-US" sz="6000" dirty="0" smtClean="0">
                <a:solidFill>
                  <a:schemeClr val="tx2"/>
                </a:solidFill>
                <a:latin typeface="Arabic Typesetting" panose="03020402040406030203" pitchFamily="66" charset="-78"/>
                <a:cs typeface="Arabic Typesetting" panose="03020402040406030203" pitchFamily="66" charset="-78"/>
              </a:rPr>
              <a:t> Manifestation of Righteousness</a:t>
            </a:r>
            <a:endParaRPr lang="en-US" sz="6000" dirty="0">
              <a:solidFill>
                <a:schemeClr val="tx2"/>
              </a:solidFill>
              <a:latin typeface="Arabic Typesetting" panose="03020402040406030203" pitchFamily="66" charset="-78"/>
              <a:cs typeface="Arabic Typesetting" panose="03020402040406030203" pitchFamily="66" charset="-78"/>
            </a:endParaRPr>
          </a:p>
        </p:txBody>
      </p:sp>
      <p:sp>
        <p:nvSpPr>
          <p:cNvPr id="6" name="Content Placeholder 5"/>
          <p:cNvSpPr>
            <a:spLocks noGrp="1"/>
          </p:cNvSpPr>
          <p:nvPr>
            <p:ph idx="1"/>
          </p:nvPr>
        </p:nvSpPr>
        <p:spPr>
          <a:xfrm>
            <a:off x="731520" y="1828800"/>
            <a:ext cx="7680960" cy="3931920"/>
          </a:xfrm>
        </p:spPr>
        <p:txBody>
          <a:bodyPr>
            <a:normAutofit/>
          </a:bodyPr>
          <a:lstStyle/>
          <a:p>
            <a:pPr marL="0" indent="0" algn="ctr">
              <a:buNone/>
            </a:pPr>
            <a:r>
              <a:rPr lang="en-US" sz="6000" dirty="0" smtClean="0">
                <a:solidFill>
                  <a:schemeClr val="accent4"/>
                </a:solidFill>
              </a:rPr>
              <a:t>Worship</a:t>
            </a:r>
            <a:endParaRPr lang="en-US" sz="6000" dirty="0">
              <a:solidFill>
                <a:schemeClr val="accent4"/>
              </a:solidFill>
            </a:endParaRPr>
          </a:p>
        </p:txBody>
      </p:sp>
      <p:pic>
        <p:nvPicPr>
          <p:cNvPr id="2" name="Picture 1"/>
          <p:cNvPicPr>
            <a:picLocks noChangeAspect="1"/>
          </p:cNvPicPr>
          <p:nvPr/>
        </p:nvPicPr>
        <p:blipFill>
          <a:blip r:embed="rId2"/>
          <a:stretch>
            <a:fillRect/>
          </a:stretch>
        </p:blipFill>
        <p:spPr>
          <a:xfrm>
            <a:off x="1828800" y="3200400"/>
            <a:ext cx="5659101" cy="32480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567096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normAutofit fontScale="90000"/>
          </a:bodyPr>
          <a:lstStyle/>
          <a:p>
            <a:r>
              <a:rPr lang="ur-PK" sz="9800" dirty="0" smtClean="0">
                <a:solidFill>
                  <a:schemeClr val="tx2"/>
                </a:solidFill>
                <a:latin typeface="Arabic Typesetting" panose="03020402040406030203" pitchFamily="66" charset="-78"/>
                <a:cs typeface="Arabic Typesetting" panose="03020402040406030203" pitchFamily="66" charset="-78"/>
              </a:rPr>
              <a:t>وَأَقَامَ الصَّلاةَ</a:t>
            </a:r>
            <a:r>
              <a:rPr lang="en-US" sz="6000" dirty="0" smtClean="0">
                <a:solidFill>
                  <a:srgbClr val="0070C0"/>
                </a:solidFill>
                <a:latin typeface="Arabic Typesetting" panose="03020402040406030203" pitchFamily="66" charset="-78"/>
                <a:cs typeface="Arabic Typesetting" panose="03020402040406030203" pitchFamily="66" charset="-78"/>
              </a:rPr>
              <a:t/>
            </a:r>
            <a:br>
              <a:rPr lang="en-US" sz="6000" dirty="0" smtClean="0">
                <a:solidFill>
                  <a:srgbClr val="0070C0"/>
                </a:solidFill>
                <a:latin typeface="Arabic Typesetting" panose="03020402040406030203" pitchFamily="66" charset="-78"/>
                <a:cs typeface="Arabic Typesetting" panose="03020402040406030203" pitchFamily="66" charset="-78"/>
              </a:rPr>
            </a:br>
            <a:r>
              <a:rPr lang="en-US" sz="9800" dirty="0" smtClean="0">
                <a:solidFill>
                  <a:schemeClr val="accent4"/>
                </a:solidFill>
                <a:latin typeface="Arabic Typesetting" panose="03020402040406030203" pitchFamily="66" charset="-78"/>
                <a:cs typeface="Arabic Typesetting" panose="03020402040406030203" pitchFamily="66" charset="-78"/>
              </a:rPr>
              <a:t>3. and </a:t>
            </a:r>
            <a:r>
              <a:rPr lang="en-US" sz="9800" dirty="0" smtClean="0">
                <a:solidFill>
                  <a:schemeClr val="accent4"/>
                </a:solidFill>
                <a:latin typeface="Arabic Typesetting" panose="03020402040406030203" pitchFamily="66" charset="-78"/>
                <a:cs typeface="Arabic Typesetting" panose="03020402040406030203" pitchFamily="66" charset="-78"/>
              </a:rPr>
              <a:t>establish prayer</a:t>
            </a:r>
            <a:endParaRPr lang="en-US" sz="9800" dirty="0">
              <a:solidFill>
                <a:schemeClr val="accent4"/>
              </a:solidFill>
            </a:endParaRPr>
          </a:p>
        </p:txBody>
      </p:sp>
    </p:spTree>
    <p:extLst>
      <p:ext uri="{BB962C8B-B14F-4D97-AF65-F5344CB8AC3E}">
        <p14:creationId xmlns:p14="http://schemas.microsoft.com/office/powerpoint/2010/main" val="3599796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ur-PK" sz="8800" dirty="0" smtClean="0">
                <a:solidFill>
                  <a:schemeClr val="tx2"/>
                </a:solidFill>
                <a:latin typeface="Arabic Typesetting" panose="03020402040406030203" pitchFamily="66" charset="-78"/>
                <a:cs typeface="Arabic Typesetting" panose="03020402040406030203" pitchFamily="66" charset="-78"/>
              </a:rPr>
              <a:t>وَآتَى الزَّكَاةَ</a:t>
            </a:r>
            <a:endParaRPr lang="en-US" sz="8800" dirty="0" smtClean="0">
              <a:solidFill>
                <a:schemeClr val="tx2"/>
              </a:solidFill>
              <a:latin typeface="Arabic Typesetting" panose="03020402040406030203" pitchFamily="66" charset="-78"/>
              <a:cs typeface="Arabic Typesetting" panose="03020402040406030203" pitchFamily="66" charset="-78"/>
            </a:endParaRPr>
          </a:p>
          <a:p>
            <a:pPr marL="0" indent="0" algn="ctr">
              <a:buNone/>
            </a:pPr>
            <a:r>
              <a:rPr lang="en-US" sz="8800" smtClean="0">
                <a:solidFill>
                  <a:schemeClr val="accent4"/>
                </a:solidFill>
                <a:latin typeface="Arabic Typesetting" panose="03020402040406030203" pitchFamily="66" charset="-78"/>
                <a:cs typeface="Arabic Typesetting" panose="03020402040406030203" pitchFamily="66" charset="-78"/>
              </a:rPr>
              <a:t>4. and </a:t>
            </a:r>
            <a:r>
              <a:rPr lang="en-US" sz="8800" dirty="0" smtClean="0">
                <a:solidFill>
                  <a:schemeClr val="accent4"/>
                </a:solidFill>
                <a:latin typeface="Arabic Typesetting" panose="03020402040406030203" pitchFamily="66" charset="-78"/>
                <a:cs typeface="Arabic Typesetting" panose="03020402040406030203" pitchFamily="66" charset="-78"/>
              </a:rPr>
              <a:t>pay </a:t>
            </a:r>
            <a:r>
              <a:rPr lang="en-US" sz="8800" i="1" dirty="0" err="1">
                <a:solidFill>
                  <a:schemeClr val="accent4"/>
                </a:solidFill>
                <a:latin typeface="Arabic Typesetting" panose="03020402040406030203" pitchFamily="66" charset="-78"/>
                <a:cs typeface="Arabic Typesetting" panose="03020402040406030203" pitchFamily="66" charset="-78"/>
              </a:rPr>
              <a:t>z</a:t>
            </a:r>
            <a:r>
              <a:rPr lang="en-US" sz="8800" i="1" dirty="0" err="1" smtClean="0">
                <a:solidFill>
                  <a:schemeClr val="accent4"/>
                </a:solidFill>
                <a:latin typeface="Arabic Typesetting" panose="03020402040406030203" pitchFamily="66" charset="-78"/>
                <a:cs typeface="Arabic Typesetting" panose="03020402040406030203" pitchFamily="66" charset="-78"/>
              </a:rPr>
              <a:t>akah</a:t>
            </a:r>
            <a:r>
              <a:rPr lang="en-US" sz="8800" dirty="0" smtClean="0">
                <a:solidFill>
                  <a:schemeClr val="accent4"/>
                </a:solidFill>
                <a:latin typeface="Arabic Typesetting" panose="03020402040406030203" pitchFamily="66" charset="-78"/>
                <a:cs typeface="Arabic Typesetting" panose="03020402040406030203" pitchFamily="66" charset="-78"/>
              </a:rPr>
              <a:t> </a:t>
            </a:r>
            <a:endParaRPr lang="en-US" sz="8800" dirty="0">
              <a:solidFill>
                <a:schemeClr val="accent4"/>
              </a:solidFill>
            </a:endParaRPr>
          </a:p>
        </p:txBody>
      </p:sp>
    </p:spTree>
    <p:extLst>
      <p:ext uri="{BB962C8B-B14F-4D97-AF65-F5344CB8AC3E}">
        <p14:creationId xmlns:p14="http://schemas.microsoft.com/office/powerpoint/2010/main" val="1942189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cap="none" dirty="0" err="1" smtClean="0">
                <a:solidFill>
                  <a:schemeClr val="bg2">
                    <a:lumMod val="90000"/>
                  </a:schemeClr>
                </a:solidFill>
              </a:rPr>
              <a:t>Ayat</a:t>
            </a:r>
            <a:r>
              <a:rPr lang="en-US" sz="6600" cap="none" dirty="0" smtClean="0">
                <a:solidFill>
                  <a:schemeClr val="bg2">
                    <a:lumMod val="90000"/>
                  </a:schemeClr>
                </a:solidFill>
              </a:rPr>
              <a:t> Al </a:t>
            </a:r>
            <a:r>
              <a:rPr lang="en-US" sz="6600" cap="none" dirty="0" err="1" smtClean="0">
                <a:solidFill>
                  <a:schemeClr val="bg2">
                    <a:lumMod val="90000"/>
                  </a:schemeClr>
                </a:solidFill>
              </a:rPr>
              <a:t>Bir</a:t>
            </a:r>
            <a:endParaRPr lang="en-US" sz="6600" cap="none" dirty="0">
              <a:solidFill>
                <a:schemeClr val="bg2">
                  <a:lumMod val="90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225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idx="1"/>
          </p:nvPr>
        </p:nvSpPr>
        <p:spPr/>
        <p:txBody>
          <a:bodyPr/>
          <a:lstStyle/>
          <a:p>
            <a:pPr marL="0" indent="0" algn="r" rtl="1">
              <a:buNone/>
            </a:pPr>
            <a:r>
              <a:rPr lang="ur-PK" sz="5400" dirty="0">
                <a:solidFill>
                  <a:schemeClr val="tx2"/>
                </a:solidFill>
                <a:latin typeface="Arabic Typesetting" panose="03020402040406030203" pitchFamily="66" charset="-78"/>
                <a:cs typeface="Arabic Typesetting" panose="03020402040406030203" pitchFamily="66" charset="-78"/>
              </a:rPr>
              <a:t>وَالْمُوفُونَ بِعَهْدِهِمْ إِذَا عَاهَدُواْ</a:t>
            </a:r>
            <a:endParaRPr lang="en-US" sz="5400" dirty="0" smtClean="0">
              <a:solidFill>
                <a:schemeClr val="tx2"/>
              </a:solidFill>
            </a:endParaRPr>
          </a:p>
          <a:p>
            <a:pPr marL="0" indent="0" algn="l">
              <a:buNone/>
            </a:pPr>
            <a:r>
              <a:rPr lang="en-US" sz="4400" dirty="0" smtClean="0">
                <a:solidFill>
                  <a:schemeClr val="accent4"/>
                </a:solidFill>
              </a:rPr>
              <a:t>and </a:t>
            </a:r>
            <a:r>
              <a:rPr lang="en-US" sz="4400" dirty="0">
                <a:solidFill>
                  <a:schemeClr val="accent4"/>
                </a:solidFill>
              </a:rPr>
              <a:t>those who fulfill their covenants when they enter into a covenant</a:t>
            </a:r>
          </a:p>
        </p:txBody>
      </p:sp>
    </p:spTree>
    <p:extLst>
      <p:ext uri="{BB962C8B-B14F-4D97-AF65-F5344CB8AC3E}">
        <p14:creationId xmlns:p14="http://schemas.microsoft.com/office/powerpoint/2010/main" val="897212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6000" dirty="0" smtClean="0">
                <a:solidFill>
                  <a:schemeClr val="tx2"/>
                </a:solidFill>
                <a:latin typeface="Arabic Typesetting" panose="03020402040406030203" pitchFamily="66" charset="-78"/>
                <a:cs typeface="Arabic Typesetting" panose="03020402040406030203" pitchFamily="66" charset="-78"/>
              </a:rPr>
              <a:t>3</a:t>
            </a:r>
            <a:r>
              <a:rPr lang="en-US" sz="6000" baseline="30000" dirty="0">
                <a:solidFill>
                  <a:schemeClr val="tx2"/>
                </a:solidFill>
                <a:latin typeface="Arabic Typesetting" panose="03020402040406030203" pitchFamily="66" charset="-78"/>
                <a:cs typeface="Arabic Typesetting" panose="03020402040406030203" pitchFamily="66" charset="-78"/>
              </a:rPr>
              <a:t>r</a:t>
            </a:r>
            <a:r>
              <a:rPr lang="en-US" sz="6000" baseline="30000" dirty="0" smtClean="0">
                <a:solidFill>
                  <a:schemeClr val="tx2"/>
                </a:solidFill>
                <a:latin typeface="Arabic Typesetting" panose="03020402040406030203" pitchFamily="66" charset="-78"/>
                <a:cs typeface="Arabic Typesetting" panose="03020402040406030203" pitchFamily="66" charset="-78"/>
              </a:rPr>
              <a:t>d</a:t>
            </a:r>
            <a:r>
              <a:rPr lang="en-US" sz="6000" dirty="0" smtClean="0">
                <a:solidFill>
                  <a:schemeClr val="tx2"/>
                </a:solidFill>
                <a:latin typeface="Arabic Typesetting" panose="03020402040406030203" pitchFamily="66" charset="-78"/>
                <a:cs typeface="Arabic Typesetting" panose="03020402040406030203" pitchFamily="66" charset="-78"/>
              </a:rPr>
              <a:t> Manifestation of Righteousness</a:t>
            </a:r>
            <a:endParaRPr lang="en-US" sz="6000" dirty="0">
              <a:solidFill>
                <a:schemeClr val="tx2"/>
              </a:solidFill>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p:txBody>
          <a:bodyPr>
            <a:normAutofit lnSpcReduction="10000"/>
          </a:bodyPr>
          <a:lstStyle/>
          <a:p>
            <a:pPr marL="0" indent="0">
              <a:buNone/>
            </a:pPr>
            <a:r>
              <a:rPr lang="en-US" sz="6000" dirty="0" smtClean="0">
                <a:solidFill>
                  <a:schemeClr val="accent4"/>
                </a:solidFill>
              </a:rPr>
              <a:t>Dealings with honesty </a:t>
            </a:r>
            <a:endParaRPr lang="en-US" sz="6000" dirty="0" smtClean="0">
              <a:solidFill>
                <a:schemeClr val="accent4"/>
              </a:solidFill>
            </a:endParaRPr>
          </a:p>
          <a:p>
            <a:pPr marL="0" indent="0">
              <a:buNone/>
            </a:pPr>
            <a:r>
              <a:rPr lang="en-US" sz="6000" dirty="0" smtClean="0">
                <a:solidFill>
                  <a:schemeClr val="accent4"/>
                </a:solidFill>
              </a:rPr>
              <a:t>and </a:t>
            </a:r>
          </a:p>
          <a:p>
            <a:pPr marL="0" indent="0">
              <a:buNone/>
            </a:pPr>
            <a:r>
              <a:rPr lang="en-US" sz="6000" dirty="0" smtClean="0">
                <a:solidFill>
                  <a:schemeClr val="accent4"/>
                </a:solidFill>
              </a:rPr>
              <a:t>integrity</a:t>
            </a:r>
            <a:endParaRPr lang="en-US" sz="6000" dirty="0">
              <a:solidFill>
                <a:schemeClr val="accent4"/>
              </a:solidFill>
            </a:endParaRPr>
          </a:p>
        </p:txBody>
      </p:sp>
      <p:pic>
        <p:nvPicPr>
          <p:cNvPr id="2" name="Picture 1"/>
          <p:cNvPicPr>
            <a:picLocks noChangeAspect="1"/>
          </p:cNvPicPr>
          <p:nvPr/>
        </p:nvPicPr>
        <p:blipFill>
          <a:blip r:embed="rId2"/>
          <a:stretch>
            <a:fillRect/>
          </a:stretch>
        </p:blipFill>
        <p:spPr>
          <a:xfrm>
            <a:off x="4229101" y="3124200"/>
            <a:ext cx="4914900" cy="31432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757400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ur-PK" sz="6000" dirty="0">
                <a:solidFill>
                  <a:schemeClr val="tx2"/>
                </a:solidFill>
                <a:latin typeface="Arabic Typesetting" panose="03020402040406030203" pitchFamily="66" charset="-78"/>
                <a:cs typeface="Arabic Typesetting" panose="03020402040406030203" pitchFamily="66" charset="-78"/>
              </a:rPr>
              <a:t>وَالْمُوفُونَ بِعَهْدِهِمْ إِذَا عَاهَدُوا</a:t>
            </a:r>
            <a:r>
              <a:rPr lang="en-US" dirty="0">
                <a:solidFill>
                  <a:srgbClr val="0070C0"/>
                </a:solidFill>
              </a:rPr>
              <a:t/>
            </a:r>
            <a:br>
              <a:rPr lang="en-US" dirty="0">
                <a:solidFill>
                  <a:srgbClr val="0070C0"/>
                </a:solidFill>
              </a:rPr>
            </a:br>
            <a:r>
              <a:rPr lang="en-US" sz="7300" dirty="0" smtClean="0">
                <a:solidFill>
                  <a:schemeClr val="accent4"/>
                </a:solidFill>
                <a:latin typeface="Arabic Typesetting" panose="03020402040406030203" pitchFamily="66" charset="-78"/>
                <a:cs typeface="Arabic Typesetting" panose="03020402040406030203" pitchFamily="66" charset="-78"/>
              </a:rPr>
              <a:t>5. Fulfil promises</a:t>
            </a:r>
            <a:endParaRPr lang="en-US" sz="7300" dirty="0">
              <a:solidFill>
                <a:schemeClr val="accent4"/>
              </a:solidFill>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3"/>
                </a:solidFill>
              </a:rPr>
              <a:t>Types of promises:</a:t>
            </a:r>
          </a:p>
          <a:p>
            <a:r>
              <a:rPr lang="en-US" sz="2800" dirty="0" smtClean="0">
                <a:solidFill>
                  <a:schemeClr val="accent3"/>
                </a:solidFill>
              </a:rPr>
              <a:t>With ourselves</a:t>
            </a:r>
          </a:p>
          <a:p>
            <a:r>
              <a:rPr lang="en-US" sz="2800" dirty="0" smtClean="0">
                <a:solidFill>
                  <a:schemeClr val="accent3"/>
                </a:solidFill>
              </a:rPr>
              <a:t>With other human beings</a:t>
            </a:r>
          </a:p>
          <a:p>
            <a:r>
              <a:rPr lang="en-US" sz="2800" dirty="0" smtClean="0">
                <a:solidFill>
                  <a:schemeClr val="accent3"/>
                </a:solidFill>
              </a:rPr>
              <a:t>With Allah (</a:t>
            </a:r>
            <a:r>
              <a:rPr lang="en-US" sz="2800" dirty="0" err="1" smtClean="0">
                <a:solidFill>
                  <a:schemeClr val="accent3"/>
                </a:solidFill>
              </a:rPr>
              <a:t>swt</a:t>
            </a:r>
            <a:r>
              <a:rPr lang="en-US" sz="2800" dirty="0" smtClean="0">
                <a:solidFill>
                  <a:schemeClr val="accent3"/>
                </a:solidFill>
              </a:rPr>
              <a:t>)</a:t>
            </a:r>
          </a:p>
          <a:p>
            <a:endParaRPr lang="en-US" sz="2800" dirty="0">
              <a:solidFill>
                <a:schemeClr val="accent3"/>
              </a:solidFill>
            </a:endParaRPr>
          </a:p>
        </p:txBody>
      </p:sp>
    </p:spTree>
    <p:extLst>
      <p:ext uri="{BB962C8B-B14F-4D97-AF65-F5344CB8AC3E}">
        <p14:creationId xmlns:p14="http://schemas.microsoft.com/office/powerpoint/2010/main" val="4292083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rtl="1">
              <a:buNone/>
            </a:pPr>
            <a:r>
              <a:rPr lang="ur-PK" sz="5400" dirty="0">
                <a:solidFill>
                  <a:schemeClr val="tx2"/>
                </a:solidFill>
                <a:latin typeface="Arabic Typesetting" panose="03020402040406030203" pitchFamily="66" charset="-78"/>
                <a:cs typeface="Arabic Typesetting" panose="03020402040406030203" pitchFamily="66" charset="-78"/>
              </a:rPr>
              <a:t>وَالصَّابِرِينَ فِي الْبَأْسَاء والضَّرَّاء وَحِينَ </a:t>
            </a:r>
            <a:r>
              <a:rPr lang="ur-PK" sz="5400" dirty="0" smtClean="0">
                <a:solidFill>
                  <a:schemeClr val="tx2"/>
                </a:solidFill>
                <a:latin typeface="Arabic Typesetting" panose="03020402040406030203" pitchFamily="66" charset="-78"/>
                <a:cs typeface="Arabic Typesetting" panose="03020402040406030203" pitchFamily="66" charset="-78"/>
              </a:rPr>
              <a:t>الْبَأْسِ</a:t>
            </a:r>
            <a:endParaRPr lang="en-US" sz="5400" dirty="0" smtClean="0">
              <a:solidFill>
                <a:schemeClr val="tx2"/>
              </a:solidFill>
              <a:latin typeface="Arabic Typesetting" panose="03020402040406030203" pitchFamily="66" charset="-78"/>
              <a:cs typeface="Arabic Typesetting" panose="03020402040406030203" pitchFamily="66" charset="-78"/>
            </a:endParaRPr>
          </a:p>
          <a:p>
            <a:pPr marL="0" indent="0" algn="l">
              <a:buNone/>
            </a:pPr>
            <a:r>
              <a:rPr lang="en-US" sz="4400" dirty="0">
                <a:solidFill>
                  <a:schemeClr val="accent4"/>
                </a:solidFill>
              </a:rPr>
              <a:t>and those who are patient in hardship and suffering; and when in battle.</a:t>
            </a:r>
          </a:p>
        </p:txBody>
      </p:sp>
    </p:spTree>
    <p:extLst>
      <p:ext uri="{BB962C8B-B14F-4D97-AF65-F5344CB8AC3E}">
        <p14:creationId xmlns:p14="http://schemas.microsoft.com/office/powerpoint/2010/main" val="2491294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6000" dirty="0" smtClean="0">
                <a:solidFill>
                  <a:schemeClr val="tx2"/>
                </a:solidFill>
                <a:latin typeface="Arabic Typesetting" panose="03020402040406030203" pitchFamily="66" charset="-78"/>
                <a:cs typeface="Arabic Typesetting" panose="03020402040406030203" pitchFamily="66" charset="-78"/>
              </a:rPr>
              <a:t>4</a:t>
            </a:r>
            <a:r>
              <a:rPr lang="en-US" sz="6000" baseline="30000" dirty="0" smtClean="0">
                <a:solidFill>
                  <a:schemeClr val="tx2"/>
                </a:solidFill>
                <a:latin typeface="Arabic Typesetting" panose="03020402040406030203" pitchFamily="66" charset="-78"/>
                <a:cs typeface="Arabic Typesetting" panose="03020402040406030203" pitchFamily="66" charset="-78"/>
              </a:rPr>
              <a:t>th</a:t>
            </a:r>
            <a:r>
              <a:rPr lang="en-US" sz="6000" dirty="0" smtClean="0">
                <a:solidFill>
                  <a:schemeClr val="tx2"/>
                </a:solidFill>
                <a:latin typeface="Arabic Typesetting" panose="03020402040406030203" pitchFamily="66" charset="-78"/>
                <a:cs typeface="Arabic Typesetting" panose="03020402040406030203" pitchFamily="66" charset="-78"/>
              </a:rPr>
              <a:t> Manifestation of Righteousness</a:t>
            </a:r>
            <a:endParaRPr lang="en-US" sz="6000" dirty="0">
              <a:solidFill>
                <a:schemeClr val="tx2"/>
              </a:solidFill>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p:txBody>
          <a:bodyPr>
            <a:normAutofit lnSpcReduction="10000"/>
          </a:bodyPr>
          <a:lstStyle/>
          <a:p>
            <a:pPr marL="0" indent="0">
              <a:buNone/>
            </a:pPr>
            <a:r>
              <a:rPr lang="en-US" sz="6000" dirty="0" smtClean="0">
                <a:solidFill>
                  <a:schemeClr val="accent4"/>
                </a:solidFill>
              </a:rPr>
              <a:t>Being firm when faced with </a:t>
            </a:r>
            <a:endParaRPr lang="en-US" sz="6000" dirty="0" smtClean="0">
              <a:solidFill>
                <a:schemeClr val="accent4"/>
              </a:solidFill>
            </a:endParaRPr>
          </a:p>
          <a:p>
            <a:pPr marL="0" indent="0">
              <a:buNone/>
            </a:pPr>
            <a:r>
              <a:rPr lang="en-US" sz="6000" dirty="0" smtClean="0">
                <a:solidFill>
                  <a:schemeClr val="accent4"/>
                </a:solidFill>
              </a:rPr>
              <a:t>right </a:t>
            </a:r>
          </a:p>
          <a:p>
            <a:pPr marL="0" indent="0">
              <a:buNone/>
            </a:pPr>
            <a:r>
              <a:rPr lang="en-US" sz="6000" dirty="0" smtClean="0">
                <a:solidFill>
                  <a:schemeClr val="accent4"/>
                </a:solidFill>
              </a:rPr>
              <a:t>&amp; </a:t>
            </a:r>
            <a:r>
              <a:rPr lang="en-US" sz="6000" dirty="0" smtClean="0">
                <a:solidFill>
                  <a:schemeClr val="accent4"/>
                </a:solidFill>
              </a:rPr>
              <a:t>wrong</a:t>
            </a:r>
            <a:endParaRPr lang="en-US" sz="6000" dirty="0">
              <a:solidFill>
                <a:schemeClr val="accent4"/>
              </a:solidFill>
            </a:endParaRPr>
          </a:p>
        </p:txBody>
      </p:sp>
      <p:pic>
        <p:nvPicPr>
          <p:cNvPr id="2" name="Picture 1"/>
          <p:cNvPicPr>
            <a:picLocks noChangeAspect="1"/>
          </p:cNvPicPr>
          <p:nvPr/>
        </p:nvPicPr>
        <p:blipFill>
          <a:blip r:embed="rId2"/>
          <a:stretch>
            <a:fillRect/>
          </a:stretch>
        </p:blipFill>
        <p:spPr>
          <a:xfrm>
            <a:off x="4343400" y="3276600"/>
            <a:ext cx="4331371" cy="32443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0727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ur-PK" sz="6000" dirty="0">
                <a:solidFill>
                  <a:schemeClr val="tx2"/>
                </a:solidFill>
                <a:latin typeface="Arabic Typesetting" panose="03020402040406030203" pitchFamily="66" charset="-78"/>
                <a:cs typeface="Arabic Typesetting" panose="03020402040406030203" pitchFamily="66" charset="-78"/>
              </a:rPr>
              <a:t>وَالصَّابِرِينَ فِي الْبَأْسَاء والضَّرَّاء وَحِينَ الْبَأْسِ</a:t>
            </a:r>
            <a:r>
              <a:rPr lang="en-US" sz="6000" dirty="0">
                <a:solidFill>
                  <a:srgbClr val="0070C0"/>
                </a:solidFill>
                <a:latin typeface="Arabic Typesetting" panose="03020402040406030203" pitchFamily="66" charset="-78"/>
                <a:cs typeface="Arabic Typesetting" panose="03020402040406030203" pitchFamily="66" charset="-78"/>
              </a:rPr>
              <a:t/>
            </a:r>
            <a:br>
              <a:rPr lang="en-US" sz="6000" dirty="0">
                <a:solidFill>
                  <a:srgbClr val="0070C0"/>
                </a:solidFill>
                <a:latin typeface="Arabic Typesetting" panose="03020402040406030203" pitchFamily="66" charset="-78"/>
                <a:cs typeface="Arabic Typesetting" panose="03020402040406030203" pitchFamily="66" charset="-78"/>
              </a:rPr>
            </a:br>
            <a:r>
              <a:rPr lang="en-US" sz="6700" dirty="0" smtClean="0">
                <a:solidFill>
                  <a:schemeClr val="accent4"/>
                </a:solidFill>
                <a:latin typeface="Arabic Typesetting" panose="03020402040406030203" pitchFamily="66" charset="-78"/>
                <a:cs typeface="Arabic Typesetting" panose="03020402040406030203" pitchFamily="66" charset="-78"/>
              </a:rPr>
              <a:t>6. Be firm &amp; patient</a:t>
            </a:r>
            <a:endParaRPr lang="en-US" sz="6700" dirty="0">
              <a:solidFill>
                <a:schemeClr val="accent4"/>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2720713"/>
              </p:ext>
            </p:extLst>
          </p:nvPr>
        </p:nvGraphicFramePr>
        <p:xfrm>
          <a:off x="457200" y="1981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620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51594620"/>
              </p:ext>
            </p:extLst>
          </p:nvPr>
        </p:nvGraphicFramePr>
        <p:xfrm>
          <a:off x="152400" y="228600"/>
          <a:ext cx="8915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634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4400" dirty="0" smtClean="0">
                <a:solidFill>
                  <a:schemeClr val="accent1"/>
                </a:solidFill>
              </a:rPr>
              <a:t>Surah </a:t>
            </a:r>
            <a:r>
              <a:rPr lang="en-US" sz="4400" i="1" dirty="0" smtClean="0">
                <a:solidFill>
                  <a:schemeClr val="accent1"/>
                </a:solidFill>
              </a:rPr>
              <a:t>Al </a:t>
            </a:r>
            <a:r>
              <a:rPr lang="en-US" sz="4400" i="1" dirty="0" err="1" smtClean="0">
                <a:solidFill>
                  <a:schemeClr val="accent1"/>
                </a:solidFill>
              </a:rPr>
              <a:t>Baqarah</a:t>
            </a:r>
            <a:r>
              <a:rPr lang="en-US" sz="4400" i="1" dirty="0" smtClean="0">
                <a:solidFill>
                  <a:schemeClr val="accent1"/>
                </a:solidFill>
              </a:rPr>
              <a:t> </a:t>
            </a:r>
            <a:r>
              <a:rPr lang="en-US" sz="4400" dirty="0" smtClean="0">
                <a:solidFill>
                  <a:schemeClr val="accent1"/>
                </a:solidFill>
              </a:rPr>
              <a:t>2: Verse 177</a:t>
            </a:r>
            <a:endParaRPr lang="en-US" sz="4400" dirty="0">
              <a:solidFill>
                <a:schemeClr val="accent1"/>
              </a:solidFill>
            </a:endParaRPr>
          </a:p>
        </p:txBody>
      </p:sp>
      <p:sp>
        <p:nvSpPr>
          <p:cNvPr id="3" name="Content Placeholder 2"/>
          <p:cNvSpPr>
            <a:spLocks noGrp="1"/>
          </p:cNvSpPr>
          <p:nvPr>
            <p:ph idx="1"/>
          </p:nvPr>
        </p:nvSpPr>
        <p:spPr>
          <a:xfrm>
            <a:off x="731520" y="1524000"/>
            <a:ext cx="7680960" cy="4511040"/>
          </a:xfrm>
        </p:spPr>
        <p:txBody>
          <a:bodyPr>
            <a:noAutofit/>
          </a:bodyPr>
          <a:lstStyle/>
          <a:p>
            <a:pPr marL="0" indent="0" algn="r" rtl="1">
              <a:buNone/>
            </a:pPr>
            <a:r>
              <a:rPr lang="ur-PK" sz="4800" dirty="0" smtClean="0">
                <a:solidFill>
                  <a:schemeClr val="accent4"/>
                </a:solidFill>
                <a:latin typeface="Arabic Typesetting" panose="03020402040406030203" pitchFamily="66" charset="-78"/>
                <a:cs typeface="Arabic Typesetting" panose="03020402040406030203" pitchFamily="66" charset="-78"/>
              </a:rPr>
              <a:t>لَّيْسَ الْبِرَّ أَن تُوَلُّواْ وُجُوهَكُمْ قِبَلَ الْمَشْرِقِ وَالْمَغْرِبِ وَلَـكِنَّ الْبِرَّ مَنْ آمَنَ بِاللّهِ وَالْيَوْمِ الآخِرِ وَالْمَلآئِكَةِ وَالْكِتَابِ وَالنَّبِيِّينَ وَآتَى الْمَالَ عَلَى حُبِّهِ ذَوِي الْقُرْبَى وَالْيَتَامَى وَالْمَسَاكِينَ وَابْنَ السَّبِيلِ وَالسَّآئِلِينَ وَفِي الرِّقَابِ وَأَقَامَ الصَّلاةَ وَآتَى الزَّكَاةَ وَالْمُوفُونَ بِعَهْدِهِمْ إِذَا عَاهَدُواْ وَالصَّابِرِينَ فِي الْبَأْسَاء والضَّرَّاء وَحِينَ الْبَأْسِ أُولَـئِكَ الَّذِينَ صَدَقُوا وَأُولَـئِكَ هُمُ الْمُتَّقُونَ</a:t>
            </a:r>
            <a:endParaRPr lang="en-US" sz="4800" dirty="0">
              <a:solidFill>
                <a:schemeClr val="accent4"/>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06710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600200"/>
            <a:ext cx="8229600" cy="4525963"/>
          </a:xfrm>
        </p:spPr>
        <p:txBody>
          <a:bodyPr>
            <a:normAutofit/>
          </a:bodyPr>
          <a:lstStyle/>
          <a:p>
            <a:pPr marL="0" indent="0">
              <a:buNone/>
            </a:pPr>
            <a:r>
              <a:rPr lang="en-US" sz="2400" dirty="0" smtClean="0">
                <a:solidFill>
                  <a:schemeClr val="accent4"/>
                </a:solidFill>
              </a:rPr>
              <a:t>Righteousness is not that you turn your faces to the east and west; but righteousness is that one believes in Allah and the Last Day and the angels and the book and the Prophets, and gives wealth, despite love for it, to relatives, and to orphans, the helpless, the wayfarer, and to those who ask, and (spends) in (freeing) slaves and establishes </a:t>
            </a:r>
            <a:r>
              <a:rPr lang="en-US" sz="2400" dirty="0" err="1" smtClean="0">
                <a:solidFill>
                  <a:schemeClr val="accent4"/>
                </a:solidFill>
              </a:rPr>
              <a:t>salah</a:t>
            </a:r>
            <a:r>
              <a:rPr lang="en-US" sz="2400" dirty="0" smtClean="0">
                <a:solidFill>
                  <a:schemeClr val="accent4"/>
                </a:solidFill>
              </a:rPr>
              <a:t> and pays </a:t>
            </a:r>
            <a:r>
              <a:rPr lang="en-US" sz="2400" dirty="0" err="1" smtClean="0">
                <a:solidFill>
                  <a:schemeClr val="accent4"/>
                </a:solidFill>
              </a:rPr>
              <a:t>zakah</a:t>
            </a:r>
            <a:r>
              <a:rPr lang="en-US" sz="2400" dirty="0" smtClean="0">
                <a:solidFill>
                  <a:schemeClr val="accent4"/>
                </a:solidFill>
              </a:rPr>
              <a:t> – and those who fulfill their covenants when they enter into a covenant, and those who are patient in hardship and suffering; and when in battle. Those are the ones who are truthful, and those are the God fearing</a:t>
            </a:r>
            <a:endParaRPr lang="en-US" sz="2400" dirty="0">
              <a:solidFill>
                <a:schemeClr val="accent4"/>
              </a:solidFill>
            </a:endParaRPr>
          </a:p>
        </p:txBody>
      </p:sp>
    </p:spTree>
    <p:extLst>
      <p:ext uri="{BB962C8B-B14F-4D97-AF65-F5344CB8AC3E}">
        <p14:creationId xmlns:p14="http://schemas.microsoft.com/office/powerpoint/2010/main" val="130948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39682077"/>
              </p:ext>
            </p:extLst>
          </p:nvPr>
        </p:nvGraphicFramePr>
        <p:xfrm>
          <a:off x="152400" y="228600"/>
          <a:ext cx="8915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098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r" rtl="1">
              <a:buNone/>
            </a:pPr>
            <a:r>
              <a:rPr lang="ur-PK" sz="5400" dirty="0" smtClean="0">
                <a:solidFill>
                  <a:schemeClr val="tx2"/>
                </a:solidFill>
                <a:latin typeface="Arabic Typesetting" panose="03020402040406030203" pitchFamily="66" charset="-78"/>
                <a:cs typeface="Arabic Typesetting" panose="03020402040406030203" pitchFamily="66" charset="-78"/>
              </a:rPr>
              <a:t>لَّيْسَ الْبِرَّ</a:t>
            </a:r>
            <a:endParaRPr lang="en-US" sz="5400" dirty="0" smtClean="0">
              <a:solidFill>
                <a:schemeClr val="tx2"/>
              </a:solidFill>
              <a:latin typeface="Arabic Typesetting" panose="03020402040406030203" pitchFamily="66" charset="-78"/>
              <a:cs typeface="Arabic Typesetting" panose="03020402040406030203" pitchFamily="66" charset="-78"/>
            </a:endParaRPr>
          </a:p>
          <a:p>
            <a:pPr marL="0" indent="0" algn="l">
              <a:buNone/>
            </a:pPr>
            <a:r>
              <a:rPr lang="en-US" sz="5400" dirty="0">
                <a:solidFill>
                  <a:schemeClr val="accent4"/>
                </a:solidFill>
              </a:rPr>
              <a:t>Righteousness is not</a:t>
            </a:r>
            <a:endParaRPr lang="en-US" sz="5400" dirty="0">
              <a:solidFill>
                <a:schemeClr val="accent4"/>
              </a:solidFill>
              <a:latin typeface="Arabic Typesetting" panose="03020402040406030203" pitchFamily="66" charset="-78"/>
              <a:cs typeface="Arabic Typesetting" panose="03020402040406030203" pitchFamily="66" charset="-78"/>
            </a:endParaRPr>
          </a:p>
          <a:p>
            <a:pPr marL="0" indent="0" algn="r" rtl="1">
              <a:buNone/>
            </a:pPr>
            <a:r>
              <a:rPr lang="ur-PK" sz="5400" dirty="0" smtClean="0">
                <a:latin typeface="Arabic Typesetting" panose="03020402040406030203" pitchFamily="66" charset="-78"/>
                <a:cs typeface="Arabic Typesetting" panose="03020402040406030203" pitchFamily="66" charset="-78"/>
              </a:rPr>
              <a:t> </a:t>
            </a:r>
            <a:r>
              <a:rPr lang="ur-PK" sz="5400" dirty="0" smtClean="0">
                <a:solidFill>
                  <a:schemeClr val="tx2"/>
                </a:solidFill>
                <a:latin typeface="Arabic Typesetting" panose="03020402040406030203" pitchFamily="66" charset="-78"/>
                <a:cs typeface="Arabic Typesetting" panose="03020402040406030203" pitchFamily="66" charset="-78"/>
              </a:rPr>
              <a:t>أَن تُوَلُّواْ وُجُوهَكُمْ قِبَلَ الْمَشْرِقِ وَالْمَغْرِبِ</a:t>
            </a:r>
            <a:endParaRPr lang="en-US" sz="5400" dirty="0" smtClean="0">
              <a:solidFill>
                <a:schemeClr val="tx2"/>
              </a:solidFill>
              <a:latin typeface="Arabic Typesetting" panose="03020402040406030203" pitchFamily="66" charset="-78"/>
              <a:cs typeface="Arabic Typesetting" panose="03020402040406030203" pitchFamily="66" charset="-78"/>
            </a:endParaRPr>
          </a:p>
          <a:p>
            <a:pPr marL="0" indent="0" rtl="1">
              <a:buNone/>
            </a:pPr>
            <a:r>
              <a:rPr lang="en-US" sz="4400" dirty="0" smtClean="0">
                <a:solidFill>
                  <a:schemeClr val="accent4"/>
                </a:solidFill>
              </a:rPr>
              <a:t>that </a:t>
            </a:r>
            <a:r>
              <a:rPr lang="en-US" sz="4400" dirty="0">
                <a:solidFill>
                  <a:schemeClr val="accent4"/>
                </a:solidFill>
              </a:rPr>
              <a:t>you turn your faces to the east and west;</a:t>
            </a:r>
          </a:p>
        </p:txBody>
      </p:sp>
    </p:spTree>
    <p:extLst>
      <p:ext uri="{BB962C8B-B14F-4D97-AF65-F5344CB8AC3E}">
        <p14:creationId xmlns:p14="http://schemas.microsoft.com/office/powerpoint/2010/main" val="2440203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ur-PK" sz="9600" dirty="0">
                <a:solidFill>
                  <a:schemeClr val="tx2"/>
                </a:solidFill>
                <a:latin typeface="Arabic Typesetting" panose="03020402040406030203" pitchFamily="66" charset="-78"/>
                <a:cs typeface="Arabic Typesetting" panose="03020402040406030203" pitchFamily="66" charset="-78"/>
              </a:rPr>
              <a:t>الْب</a:t>
            </a:r>
            <a:r>
              <a:rPr lang="ur-PK" sz="9600" dirty="0">
                <a:solidFill>
                  <a:srgbClr val="0070C0"/>
                </a:solidFill>
                <a:latin typeface="Arabic Typesetting" panose="03020402040406030203" pitchFamily="66" charset="-78"/>
                <a:cs typeface="Arabic Typesetting" panose="03020402040406030203" pitchFamily="66" charset="-78"/>
              </a:rPr>
              <a:t>ِر</a:t>
            </a:r>
            <a:endParaRPr lang="en-US" sz="9600" dirty="0"/>
          </a:p>
        </p:txBody>
      </p:sp>
      <p:sp>
        <p:nvSpPr>
          <p:cNvPr id="3" name="Content Placeholder 2"/>
          <p:cNvSpPr>
            <a:spLocks noGrp="1"/>
          </p:cNvSpPr>
          <p:nvPr>
            <p:ph sz="half" idx="1"/>
          </p:nvPr>
        </p:nvSpPr>
        <p:spPr/>
        <p:txBody>
          <a:bodyPr/>
          <a:lstStyle/>
          <a:p>
            <a:pPr marL="0" indent="0">
              <a:buNone/>
            </a:pPr>
            <a:r>
              <a:rPr lang="en-US" sz="4000" i="1" dirty="0" smtClean="0">
                <a:solidFill>
                  <a:schemeClr val="accent4"/>
                </a:solidFill>
              </a:rPr>
              <a:t>Barr</a:t>
            </a:r>
            <a:r>
              <a:rPr lang="en-US" sz="4000" dirty="0">
                <a:solidFill>
                  <a:schemeClr val="accent4"/>
                </a:solidFill>
              </a:rPr>
              <a:t>: land </a:t>
            </a:r>
            <a:endParaRPr lang="en-US" sz="4000" dirty="0" smtClean="0">
              <a:solidFill>
                <a:schemeClr val="accent4"/>
              </a:solidFill>
            </a:endParaRPr>
          </a:p>
          <a:p>
            <a:pPr marL="0" indent="0">
              <a:buNone/>
            </a:pPr>
            <a:endParaRPr lang="en-US" dirty="0" smtClean="0">
              <a:solidFill>
                <a:schemeClr val="accent4"/>
              </a:solidFill>
            </a:endParaRPr>
          </a:p>
          <a:p>
            <a:pPr marL="0" indent="0">
              <a:buNone/>
            </a:pPr>
            <a:r>
              <a:rPr lang="en-US" dirty="0" smtClean="0">
                <a:solidFill>
                  <a:schemeClr val="accent4"/>
                </a:solidFill>
              </a:rPr>
              <a:t>stand firmly</a:t>
            </a:r>
          </a:p>
          <a:p>
            <a:pPr marL="0" indent="0">
              <a:buNone/>
            </a:pPr>
            <a:endParaRPr lang="en-US" sz="1400" dirty="0">
              <a:solidFill>
                <a:schemeClr val="accent4"/>
              </a:solidFill>
            </a:endParaRPr>
          </a:p>
          <a:p>
            <a:pPr marL="0" indent="0">
              <a:buNone/>
            </a:pPr>
            <a:r>
              <a:rPr lang="en-US" dirty="0" smtClean="0">
                <a:solidFill>
                  <a:schemeClr val="accent4"/>
                </a:solidFill>
              </a:rPr>
              <a:t>Solace </a:t>
            </a:r>
            <a:r>
              <a:rPr lang="en-US" dirty="0">
                <a:solidFill>
                  <a:schemeClr val="accent4"/>
                </a:solidFill>
              </a:rPr>
              <a:t>&amp; calm to the inner consciousness </a:t>
            </a:r>
          </a:p>
          <a:p>
            <a:endParaRPr lang="en-US" dirty="0">
              <a:solidFill>
                <a:schemeClr val="accent4"/>
              </a:solidFill>
            </a:endParaRPr>
          </a:p>
        </p:txBody>
      </p:sp>
      <p:sp>
        <p:nvSpPr>
          <p:cNvPr id="4" name="Content Placeholder 3"/>
          <p:cNvSpPr>
            <a:spLocks noGrp="1"/>
          </p:cNvSpPr>
          <p:nvPr>
            <p:ph sz="half" idx="2"/>
          </p:nvPr>
        </p:nvSpPr>
        <p:spPr/>
        <p:txBody>
          <a:bodyPr/>
          <a:lstStyle/>
          <a:p>
            <a:pPr marL="0" indent="0">
              <a:buNone/>
            </a:pPr>
            <a:r>
              <a:rPr lang="en-US" sz="4000" i="1" dirty="0" smtClean="0">
                <a:solidFill>
                  <a:schemeClr val="tx2"/>
                </a:solidFill>
              </a:rPr>
              <a:t>Bahr</a:t>
            </a:r>
            <a:r>
              <a:rPr lang="en-US" sz="4000" dirty="0">
                <a:solidFill>
                  <a:schemeClr val="tx2"/>
                </a:solidFill>
              </a:rPr>
              <a:t>: ocean </a:t>
            </a:r>
            <a:endParaRPr lang="en-US" sz="4000" dirty="0" smtClean="0">
              <a:solidFill>
                <a:schemeClr val="tx2"/>
              </a:solidFill>
            </a:endParaRPr>
          </a:p>
          <a:p>
            <a:pPr marL="0" indent="0">
              <a:buNone/>
            </a:pPr>
            <a:endParaRPr lang="en-US" dirty="0" smtClean="0"/>
          </a:p>
          <a:p>
            <a:pPr marL="0" indent="0">
              <a:buNone/>
            </a:pPr>
            <a:r>
              <a:rPr lang="en-US" dirty="0" smtClean="0">
                <a:solidFill>
                  <a:schemeClr val="tx2"/>
                </a:solidFill>
              </a:rPr>
              <a:t>man </a:t>
            </a:r>
            <a:r>
              <a:rPr lang="en-US" dirty="0">
                <a:solidFill>
                  <a:schemeClr val="tx2"/>
                </a:solidFill>
              </a:rPr>
              <a:t>does not have firm standing on water </a:t>
            </a:r>
            <a:endParaRPr lang="en-US" dirty="0" smtClean="0">
              <a:solidFill>
                <a:schemeClr val="tx2"/>
              </a:solidFill>
            </a:endParaRPr>
          </a:p>
          <a:p>
            <a:pPr marL="0" indent="0">
              <a:buNone/>
            </a:pPr>
            <a:endParaRPr lang="en-US" sz="1600" dirty="0" smtClean="0">
              <a:solidFill>
                <a:schemeClr val="tx2"/>
              </a:solidFill>
            </a:endParaRPr>
          </a:p>
          <a:p>
            <a:pPr marL="0" indent="0">
              <a:buNone/>
            </a:pPr>
            <a:r>
              <a:rPr lang="en-US" dirty="0" smtClean="0">
                <a:solidFill>
                  <a:schemeClr val="tx2"/>
                </a:solidFill>
              </a:rPr>
              <a:t>sense </a:t>
            </a:r>
            <a:r>
              <a:rPr lang="en-US" dirty="0">
                <a:solidFill>
                  <a:schemeClr val="tx2"/>
                </a:solidFill>
              </a:rPr>
              <a:t>of unease, </a:t>
            </a:r>
            <a:r>
              <a:rPr lang="en-US" dirty="0" smtClean="0">
                <a:solidFill>
                  <a:schemeClr val="tx2"/>
                </a:solidFill>
              </a:rPr>
              <a:t>uprooted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1357862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i="1" dirty="0">
                <a:solidFill>
                  <a:schemeClr val="bg1"/>
                </a:solidFill>
              </a:rPr>
              <a:t>Bahr</a:t>
            </a:r>
            <a:r>
              <a:rPr lang="en-US" sz="3600" dirty="0">
                <a:solidFill>
                  <a:schemeClr val="bg1"/>
                </a:solidFill>
              </a:rPr>
              <a:t>: ocean </a:t>
            </a:r>
            <a:endParaRPr lang="en-US" sz="3600" dirty="0">
              <a:solidFill>
                <a:schemeClr val="bg1"/>
              </a:solidFill>
            </a:endParaRPr>
          </a:p>
        </p:txBody>
      </p:sp>
      <p:sp>
        <p:nvSpPr>
          <p:cNvPr id="7" name="Text Placeholder 6"/>
          <p:cNvSpPr>
            <a:spLocks noGrp="1"/>
          </p:cNvSpPr>
          <p:nvPr>
            <p:ph type="body" sz="half" idx="2"/>
          </p:nvPr>
        </p:nvSpPr>
        <p:spPr/>
        <p:txBody>
          <a:bodyPr>
            <a:normAutofit/>
          </a:bodyPr>
          <a:lstStyle/>
          <a:p>
            <a:endParaRPr lang="en-US" sz="2000" dirty="0">
              <a:solidFill>
                <a:schemeClr val="bg1"/>
              </a:solidFill>
            </a:endParaRPr>
          </a:p>
          <a:p>
            <a:r>
              <a:rPr lang="en-US" sz="2000" dirty="0" smtClean="0">
                <a:solidFill>
                  <a:schemeClr val="bg1"/>
                </a:solidFill>
              </a:rPr>
              <a:t>We do not </a:t>
            </a:r>
            <a:r>
              <a:rPr lang="en-US" sz="2000" dirty="0">
                <a:solidFill>
                  <a:schemeClr val="bg1"/>
                </a:solidFill>
              </a:rPr>
              <a:t>have firm standing on water </a:t>
            </a:r>
          </a:p>
          <a:p>
            <a:endParaRPr lang="en-US" sz="2000" dirty="0">
              <a:solidFill>
                <a:schemeClr val="bg1"/>
              </a:solidFill>
            </a:endParaRPr>
          </a:p>
          <a:p>
            <a:r>
              <a:rPr lang="en-US" sz="2000" dirty="0">
                <a:solidFill>
                  <a:schemeClr val="bg1"/>
                </a:solidFill>
              </a:rPr>
              <a:t>sense of unease, uprooted </a:t>
            </a:r>
            <a:endParaRPr lang="en-US" sz="2000" dirty="0">
              <a:solidFill>
                <a:schemeClr val="bg1"/>
              </a:solidFill>
            </a:endParaRPr>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865" r="865"/>
          <a:stretch>
            <a:fillRect/>
          </a:stretch>
        </p:blipFill>
        <p:spPr/>
      </p:pic>
    </p:spTree>
    <p:extLst>
      <p:ext uri="{BB962C8B-B14F-4D97-AF65-F5344CB8AC3E}">
        <p14:creationId xmlns:p14="http://schemas.microsoft.com/office/powerpoint/2010/main" val="3399748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solidFill>
                  <a:schemeClr val="bg1"/>
                </a:solidFill>
              </a:rPr>
              <a:t>Barr</a:t>
            </a:r>
            <a:r>
              <a:rPr lang="en-US" sz="3600" dirty="0">
                <a:solidFill>
                  <a:schemeClr val="bg1"/>
                </a:solidFill>
              </a:rPr>
              <a:t>: land </a:t>
            </a:r>
            <a:br>
              <a:rPr lang="en-US" sz="3600" dirty="0">
                <a:solidFill>
                  <a:schemeClr val="bg1"/>
                </a:solidFill>
              </a:rPr>
            </a:br>
            <a:endParaRPr lang="en-US" sz="3600" dirty="0">
              <a:solidFill>
                <a:schemeClr val="bg1"/>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419" r="10419"/>
          <a:stretch>
            <a:fillRect/>
          </a:stretch>
        </p:blipFill>
        <p:spPr/>
      </p:pic>
      <p:sp>
        <p:nvSpPr>
          <p:cNvPr id="4" name="Text Placeholder 3"/>
          <p:cNvSpPr>
            <a:spLocks noGrp="1"/>
          </p:cNvSpPr>
          <p:nvPr>
            <p:ph type="body" sz="half" idx="2"/>
          </p:nvPr>
        </p:nvSpPr>
        <p:spPr/>
        <p:txBody>
          <a:bodyPr>
            <a:noAutofit/>
          </a:bodyPr>
          <a:lstStyle/>
          <a:p>
            <a:r>
              <a:rPr lang="en-US" sz="2400" dirty="0">
                <a:solidFill>
                  <a:schemeClr val="bg1"/>
                </a:solidFill>
              </a:rPr>
              <a:t>stand firmly</a:t>
            </a:r>
          </a:p>
          <a:p>
            <a:endParaRPr lang="en-US" sz="2400" dirty="0">
              <a:solidFill>
                <a:schemeClr val="bg1"/>
              </a:solidFill>
            </a:endParaRPr>
          </a:p>
          <a:p>
            <a:r>
              <a:rPr lang="en-US" sz="2400" dirty="0">
                <a:solidFill>
                  <a:schemeClr val="bg1"/>
                </a:solidFill>
              </a:rPr>
              <a:t>Solace &amp; calm to the inner </a:t>
            </a:r>
            <a:r>
              <a:rPr lang="en-US" sz="2400" dirty="0" smtClean="0">
                <a:solidFill>
                  <a:schemeClr val="bg1"/>
                </a:solidFill>
              </a:rPr>
              <a:t>self</a:t>
            </a:r>
            <a:endParaRPr lang="en-US" sz="2400" dirty="0">
              <a:solidFill>
                <a:schemeClr val="bg1"/>
              </a:solidFill>
            </a:endParaRPr>
          </a:p>
        </p:txBody>
      </p:sp>
    </p:spTree>
    <p:extLst>
      <p:ext uri="{BB962C8B-B14F-4D97-AF65-F5344CB8AC3E}">
        <p14:creationId xmlns:p14="http://schemas.microsoft.com/office/powerpoint/2010/main" val="492646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1481</TotalTime>
  <Words>612</Words>
  <Application>Microsoft Office PowerPoint</Application>
  <PresentationFormat>On-screen Show (4:3)</PresentationFormat>
  <Paragraphs>133</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Arabic Typesetting</vt:lpstr>
      <vt:lpstr>Calibri</vt:lpstr>
      <vt:lpstr>Century Gothic</vt:lpstr>
      <vt:lpstr>Garamond</vt:lpstr>
      <vt:lpstr>Savon</vt:lpstr>
      <vt:lpstr>Framework Of Righteousness</vt:lpstr>
      <vt:lpstr>Ayat Al Bir</vt:lpstr>
      <vt:lpstr>Surah Al Baqarah 2: Verse 177</vt:lpstr>
      <vt:lpstr>PowerPoint Presentation</vt:lpstr>
      <vt:lpstr>PowerPoint Presentation</vt:lpstr>
      <vt:lpstr>PowerPoint Presentation</vt:lpstr>
      <vt:lpstr>الْبِر</vt:lpstr>
      <vt:lpstr>Bahr: ocean </vt:lpstr>
      <vt:lpstr>Barr: land  </vt:lpstr>
      <vt:lpstr>PowerPoint Presentation</vt:lpstr>
      <vt:lpstr>PowerPoint Presentation</vt:lpstr>
      <vt:lpstr>مَنْ آمَنَ 1. have firm belief </vt:lpstr>
      <vt:lpstr>PowerPoint Presentation</vt:lpstr>
      <vt:lpstr>PowerPoint Presentation</vt:lpstr>
      <vt:lpstr>1st Manifestation of Righteousness</vt:lpstr>
      <vt:lpstr>وَآتَى الْمَالَ عَلَى حُبِّهِ  2. Spending what you love </vt:lpstr>
      <vt:lpstr>2nd Manifestation of Righteousness</vt:lpstr>
      <vt:lpstr>وَأَقَامَ الصَّلاةَ 3. and establish prayer</vt:lpstr>
      <vt:lpstr>PowerPoint Presentation</vt:lpstr>
      <vt:lpstr> </vt:lpstr>
      <vt:lpstr>3rd Manifestation of Righteousness</vt:lpstr>
      <vt:lpstr>وَالْمُوفُونَ بِعَهْدِهِمْ إِذَا عَاهَدُوا 5. Fulfil promises</vt:lpstr>
      <vt:lpstr>PowerPoint Presentation</vt:lpstr>
      <vt:lpstr>4th Manifestation of Righteousness</vt:lpstr>
      <vt:lpstr>وَالصَّابِرِينَ فِي الْبَأْسَاء والضَّرَّاء وَحِينَ الْبَأْسِ 6. Be firm &amp; patient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Ayat Al Bir</dc:title>
  <dc:creator>Kulsoom Omar</dc:creator>
  <cp:lastModifiedBy>HP</cp:lastModifiedBy>
  <cp:revision>22</cp:revision>
  <dcterms:created xsi:type="dcterms:W3CDTF">2016-06-26T18:12:07Z</dcterms:created>
  <dcterms:modified xsi:type="dcterms:W3CDTF">2021-12-16T19:19:39Z</dcterms:modified>
</cp:coreProperties>
</file>