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68" r:id="rId4"/>
    <p:sldId id="257" r:id="rId5"/>
    <p:sldId id="272" r:id="rId6"/>
    <p:sldId id="258" r:id="rId7"/>
    <p:sldId id="259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6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7" d="100"/>
          <a:sy n="77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8CB84-A365-407B-B6BB-4500BEA6798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CBAC-7BF8-4CC4-A690-DF2439819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video</a:t>
            </a:r>
            <a:r>
              <a:rPr lang="en-US"/>
              <a:t>: Cooler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0CBAC-7BF8-4CC4-A690-DF2439819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1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4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58A2-8CA1-46CF-973A-4ABB2922776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EE8F-DCFD-4152-89C8-19B153D6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rickshelf.com/gallery/mijasper/Works/PeerPressure/peer_pressur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/>
          <a:stretch/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/>
              <a:t>PEER PRESSURE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3582"/>
            <a:ext cx="7848600" cy="41147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6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0" y="5227637"/>
            <a:ext cx="1620852" cy="1630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40" t="3164" r="10448" b="11815"/>
          <a:stretch/>
        </p:blipFill>
        <p:spPr>
          <a:xfrm>
            <a:off x="0" y="76200"/>
            <a:ext cx="7360920" cy="6605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638800" cy="1143000"/>
          </a:xfrm>
        </p:spPr>
        <p:txBody>
          <a:bodyPr/>
          <a:lstStyle/>
          <a:p>
            <a:r>
              <a:rPr lang="en-US" dirty="0"/>
              <a:t>Push against each other</a:t>
            </a:r>
          </a:p>
        </p:txBody>
      </p:sp>
    </p:spTree>
    <p:extLst>
      <p:ext uri="{BB962C8B-B14F-4D97-AF65-F5344CB8AC3E}">
        <p14:creationId xmlns:p14="http://schemas.microsoft.com/office/powerpoint/2010/main" val="182981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Practice standing your 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modifylifestyle.com/wp-content/uploads/2014/05/timthumb-400x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879319" cy="29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odifylifestyle.com/wp-content/uploads/2014/05/timthumb-400x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19" y="2667000"/>
            <a:ext cx="4879319" cy="29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0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447800"/>
            <a:ext cx="4419601" cy="2316162"/>
          </a:xfrm>
        </p:spPr>
        <p:txBody>
          <a:bodyPr>
            <a:noAutofit/>
          </a:bodyPr>
          <a:lstStyle/>
          <a:p>
            <a:r>
              <a:rPr lang="en-US" sz="5400" b="1" dirty="0"/>
              <a:t>Acknowledge your values</a:t>
            </a:r>
            <a:endParaRPr lang="en-US" sz="5400" dirty="0"/>
          </a:p>
        </p:txBody>
      </p:sp>
      <p:sp>
        <p:nvSpPr>
          <p:cNvPr id="4" name="AutoShape 2" descr="data:image/jpeg;base64,/9j/4AAQSkZJRgABAQAAAQABAAD/2wCEAAkGBxQTEhQUEhQVFBUWGBcXFxUUGBUUFhgXGBcWFxUXFxQYHCggGBolHBQVITEhJSksLi4uGB8zODMsNygtLisBCgoKDg0OGhAQFywkHBwsLCwsLCwsLCwsLCwsLCwsLCwsLCwsLCwsLCwsLCwsLCwsLCwsLCwsLC0sLCssNywsLP/AABEIALQBGAMBIgACEQEDEQH/xAAcAAABBQEBAQAAAAAAAAAAAAAFAQIDBAYABwj/xABDEAACAQIEAwQIAwYFAwQDAAABAgMAEQQSITEFE0EiUWFxBjKBkaGxwfAjQtEHFDNSYuFygpKy8UOiwnOTs9JTVGP/xAAZAQEBAAMBAAAAAAAAAAAAAAAAAQIDBQT/xAAlEQEAAgIDAAICAQUAAAAAAAAAARECAwQhMRIiE0FRBTJDkfD/2gAMAwEAAhEDEQA/APGwKWuAp1qgSlpbUtAgFLaltSgUDbV1qdaltQMtS2p1qXLQMtSWqXLSZaCO1dapoIS5sgLHuUFj7hV2PgeJb1cNiD5QTH5LVoDLUlqLN6P4ob4TE/8AsTf/AFqpiMDIgvJHIn+NGT/cBShWApbUQ4VwafEfwIZJf6kUlfa/qj2mtVgP2Y417FxFD4O+ZvdGGHxpSsNlrslep4f9kp/6mKH+SI/Nn+lWx+ymHriJP9CfrSh5DkppSvXZP2Ux/lxD+2NT8mFDsV+ymUD8OeJv8SunyzUpHl7LTCtbLiH7PsdHc8nmD+aJlf8A7b5/+2s1icGyHK6srfyspVh5qdRShQIppFTslMKVBFakqQrSZaKjrqeRSWqhlIRT7UlqIaaaaeRSEUDa6utXUF+ltXUoqDrUtqUClAoEtTgKULWl9HPQ2fFWc/hRH/qONSP6E0LeZsPE7VRmrd+laHhPoZjJ9ViKL/PN+GPYCMxHiAa9Q4F6MYbC2MaZnH/Uksz+w2svsAo2ZKDBcP8A2WJ/18Qx8IVVbf5nDX/0ij+F9AuHx7xGQ/1u7H2hSF+FHc5Ph999OWgow+jmDX1cJhx5xox95FWV4Lhv/wBeH/2o/kFqxm9vhS+f9v70sTRlVFlAFuigAD2DQU/OfD261Dmt9/KlGu/u/Wgkz9xJ9wHvtS5b7knwubfOoIMSjAFWVgSQCCDcgkEDxBB08KHYb0hR5ljCPZ2kVH7BuYiwZigbOqXRgHIsSBtcXAkOJQiQQiWLmW0iDpnt4R3vbTuqHH8ZiiEnbVpI0d+UrKZDlFyMm43HTrQODhrfvEkPZWGOePGJZCXYsxfIHuFQCaOS+5KtbS9EuG8BSNIg1neIyFXAyseaXzlyD2iQ+t9CRe21gZwz0iEsjrkcqeU0bJHIRy5YkcNITscxf2W060aVyelvO30vTYkCqFUBVUWVVAAAGgAA0AsKdeoF1rvb8v0pK69FdbxNV8dw+OZcsyLIvc6q3uuNPZU+buHv0pNe+qjCcW/Zdh5CWgkaEn8pHNT2AkMP9RrKcU/Zni47mPJMP6Dlb/Q9vgTXsxHifvypMvn7zVHzXi+HPGxSRGRh+VwVb3Gq7QV9J47BRSrklRJF/lcZh7jsaB4r0JwL/wDRy/4GkX4Xt8KVA8EaKmGOvYOIfsyiOsMzr4SKHH+pbW9xrKcS9A8VGdI+YO+K7D3EBvhShiClJlozi+FPGbSIyH+tSvzqm+GqUKBFNIqy8VRMtBCRXU5hXUF4ClApQKcBUCAVPh4GdgqgszEAAakk7ACkghLMFUFmYgADUknQADvr1v0P9FVwq53AadhqdwgP5U+rdfLegf6KegyxhZcUA8m4i0ZE/wAXR2/7R46GtvTSbanahXAMTM4Yup5bWkgkYoWMcnaCuqnRhfT+krfUGgLlvfSqvvrlSpFWoEUU4eHv/SnBb+Xz/tTpdFY6aAm7Gyiwv2j0HeelByrTqzK+k/OSAwGxkdo3yKJysqrmES2IXtdphIezkQnrcafCxMFXmFS9hmKgqt7drKCSQL33NUcqd9VsavNjljhlCSWK5lIZo3PqllB362O9D+O8ZVezFMgyMP3lomjebDx9ZOUQ2gNgxIOUEmxtozgvA2Rk/K0NguIjCZcVA92KyqN3vqT/ADEMp7TLQBuF8JEssizxXd1Kyso1w2KXtmaA2/DSYESB1A7UYBuTod4d6NqtizEksJZVSywvOCGMuXLmPbAcKWKg7DStAEv5dT3/ANq6SVFVyWVQgJc3FkAXNdu7TXyoOVLUO4nxmKEPrndACyL+UMyqC7erGLuD2jsCbWBoPJxqVoUDLIrqw5uRWhMkJDiOZOYM0cTPywxsSlz4Grno7g5Gcyh84dTFLJbLzct2hkjNhmyZ2jzkAONeliBHhOOWdLhoywNmWNxIFPQZgBuNdhv4VdK2pnD+GiMtlLyO9s8khDMcosoNgBYAmygDfxvRSPCe09/X+1KA7IfL5/2rglS/vCHqQeYYspGucAm2l9MozXPSpHjt97+VJgtWyUlvb999TFf+P1P37aQrUEBB/wCP1NNKfZ1qfLSZaogy0hWpytNIoICKaRU5X73ppWqK7rcWOo7jt7qA8R9EsJLvCqH+aL8M+dl7J9oNaJk8fl+lMZKDy7jX7OJFucO4lH8j2R/Y3qn25awuP4a8TFJEZGG6sCD/AHHjX0Oy1R4pw2KdMk0YcdL7jxVhqvsoPnaSKlre+k/oK8V5ICZY+o3dB4gesPEe0da6lDGAU8CkWtT6BcB/eJ87i8UVma+zN+RPLqfAW61iNR6AejPKQYiUfiOOwp/IhG/+Jh7h5mteZ1DBCRmKlgvUqtgxA62uPfTp5MqswVnIBOVLFjbooYgX8zWUklkxEjpHOrG5lw/MQxSROo7UecDPG65gcrowdG6gNVFsPLiHwc3LCr/Gis7SIVZMpWZMoyycuUsrAsAwK31udDhMMsaKiAKqiwA2A7h4VV4JgsiBmRI5HF5FiLGMOdWKA+qCSTYAb9TrT+M8S5EefKW7UYa2yRs4DyvbUIq5je3TzIAgq04JfTp1/SuVgQCpBDbEWIIPUW0ItUyCgp8WxnIhkltfIL2JyjcAFmscqi9ybGwBPSsvxXiqSIyJJzROjrKYklkjuEHbwzNeOTIELNCpu4zHcWJR+PMs8hDxz4ZB+IIbSTwN6pLxobtECjXIBYFjpZaLvgxJJHLzCyqLxIAoUFlYGTMNWORyBrYZr2uQQDeGYdmYzzLGJSojvEXKsikkMcyg7sbAg5RcAm5ofi/SaxZUjbmRygTKVZmjgEoVpyosSrKLrlzesDqAaO4zErFGzsDZbaKLsSSAqqvUkkADxoORhsU+Vo5MPilGdSVEWJW1lzpKt1kX1QbMy7Bh0oIOF8Jc/uwBw7wQsZIcQjMZHRlcZcmXKM2ftOHIa17XOmkSEKAiAKqgCygAAAaKANha3srsPCsahUAG+gVVBYkszEKALkksdNyanUW+/jQV8cXWJzCoeQKSiMcqlugJ+/MbjLpaZHkQszhFgnaYLAuIZ9HgI0ySrnAVrEAsFuwvRPGcUmEsxiEZjwwHNjclZJAyLIXRrWQKtwL6McwNrA0R4NhcNiZExSp2tjmBUh1BX8SPbmKMygm5AJsbWoE4VwR2aKWaRnManlgpynXOAG5tmOd7ADSw30ovKDfKPafvc/Ki0sgUdNtKHJv7/wC9VE+EwdhU0uFJUgNlJ2YDYaX0O5tekwXEI5LZGvcZhoQCNsy3Go8RVpntQBMXwO8iSIxDAZWYkFjpYMSQQT0Ph3V0kdtL3OxYgAn2DYeFXuIY5UUkmwAJNgSSALmyjU6DYVm+IcWfmLFAqO5RpPxCyKVBAyobG73O35etJmyD+I49Y1kIs7omflhhnI6dkXIGt722rOY3iJlKMZUUp60a/vYUlm/DdSiK0g7DC1stz5VYw+Ckds8aj+K8iu2VTE7sTJzU9d5FViij1LZTtR7BcPSJmZc7O1szyO8jWFyq5mJsouSFHffxrFTcBIzxI8ict2UFkP5Sen9qmy+yprff3tSGgiyUhWpbUhFWxCVpClTE/e1NP3aqITHUZSpyB960hoKrKKiZattUbCqim8ddU7IK6g+cEF9tfLv6V7d6McLGGw0cX5rZpD3u2ra9QPVHgorzH0D4fzsYl/ViBlPddSAg/wBTKf8AKa9dDVFUOIYudJ41hyyBlYtE9ksqEXdJf5ryIMpBB711JmwzQ4nJPyrSIzKDImWSMrdZFDdQDcXBK322oBjMXzJVDyJzFn5a4dc0c6ozhBIkqOH1T8U6ZCuhta9afDQqgCoLKugGp8TqdSSSbk6miLMk6opZyFVQSzMQAABckk7CsvjMQ2JZxEgaZL8jEREwyQ5icgxEUpDGPqbBlcKbKDYVf4jjVmQxQgzl1YkxPGMmRlF87G2cMRZfA3sKk4IHktiJJA7spiGWPklbOeYHUyPdw6kGxsMptvcgZwOHRBaNVRdbKoAXUlmIA2uSTQ/0kdSsacp5pC2eNYnEUiZLB5UkJAUrnUbi+cDW9WsZjBEhcgm1gFWxZmYhURQSBcsQNxvuKzOLnkOQs5V45OUokkiixQdlUnlTdqKcOrIeWygbaggWir/ozFHJljOST90yrHIM0OJjym3JniFiNEsSDkksdK1atrf2fr8flQThvCuTI8hbP2SoJ1dszcyR5H2Zi2wAAUCwGuhePoPvxoAnpETNIIlQzpEBJPCkjQyESBxCVYMqvYxuchYa5Te4FFeBxlYweZO6tqgxK5ZY1sOw11DNYjd7t4nescpaZocQTCXmlEY5ZbD4uEEnsNLGSJSgU5kZLDKegvW6Z7D4Dz2FBOja39g+vx+VCPSHiZCNFHdJWYKgZlhaRbI0n7u79l3ytYajtX/lomndWObh8ciYjEIwjEkzRNFIq4iByspiVZIbAoxkZ2srAjmX12EBHh3CopyWDmVFDJkxUbNiIZOycjM9mZdcxSUNe4INjWh4fEIEyhmckszM1szuxuWNgALk6AAAaAVFg4hFGqC9lFtWd/YGclrd1ztalha7E9B8/wCwPxqTP6WF+bF2UvKwAUFmZiFVVAuSSdAoHWgcXGppX5SLEjhSWEjF0lsbEQyJa4te5tcXFxoas8T4tFAoMzhFY5QTci9iTfwsDc7UOi4DHZOS94DZuXcuL20kglDZo3va5BIOulVBPgeBZQrOzBUI7DLaTsLkjVnvZ0XXLlABNjR04g7nf5eFDeZc+A+f9vvaq/FcW0cMjoLsqk7FgO9io1IAuSBvarZSvx/GrITGsbytFldnhZRJCTfIUB1ZyATk6jvuLjOD4MykPmAQNnzx6K0mv4sG/LY2ZZImFrmosIGbEIEnExCZxiEy5wmb+HMoJEiNrlOhFj3Vps3QaX18u8+f330FwG/h3n6Dx+XuBZI4HgB93NVpMSBuQLAmxP5RufLXU+NZrivFOciAR/htIhjZ2Xlz5H/ht/8Ajz2OXNodL91QaiDEK6hkYMrC4ZTcEeBqQVleCYgjEtGiBI3BYw3RmicZRnIjJVM5YjLfUrfvrSl/v73+96CXN99P70wtVPGY1Y1zNfUhQFBZmY6BQBuaBycTeZ0UO0CtnQgBeasy9oIxa4ClDmGmtt9asQWJYvjA5LNHfmfiKiFSzGRM1xkW5Pq38iKrxcbvEzKpLJGkgz5RnUgnNZdB6rfChuDwk5lMosj5SHzLmTmKyq9hcEBwiMGH8pver8XBlCgMzfnHYJXsMxblnvUEmx0NVFjgkoyuo2WRrf4XtIv/AMnwoiWqrFEq+qAL2vbwFh7hpTjJSBKWphaoy9ML1Sz2NdUJeuqjzr9mOEywyynd2CjyQfq591afiuItFIFkVJOW7LmZUsFGrXPqgEjtbC4of6GwZcFB/Uuf/WS3/lUuOgIkdjC00ciIh5ZXOpRmaxBZbocw2PTUWNYrJ3AvWLIsywlNp35vbve8bF3NrXub5T2bdaLSziNCzZiALnKrOdd7KoJO/QVQ4Rh2VJCV5fNkLiLs/hhgi27JK3JVnNtLufGietiQLm2g2uegvURmCBi3eWBYcysyZoppMPisoNszSIDcHcI4ta1zfQafB4cRqka7Iu53J6sT1JOYk95NYlsSwWKXmriJYlLyriMOivEVQtYOqq8RZ7RgNmJLAgGxrdRddLbfIafE1RHxIQmM/vGTl6X5lgL37Judjfa2t9qpcD4PFFI08EmdZBclsszm4GUjEH8TLlt2SWFrbUz0jmsECF+cpMseSGScDKpQs6R6gfiaG972texFS+jGGyxZv5sqhQkkQVYkESrllAe9l1JAvfutQGmbYd5Hw1+lDuOYuBQqzYgwNq65ZuSzZQb2F7OPAgjwq/1HtPwt9aq8Wx0cSqJUZxI2RUSMyljlZv4YBJFlJ26VFUfRnhjgR4iV0klkiXOxhhEmZgpIE6KpKjUWIN9NdK0BOo8Ln6D5n3UC4Bi8HzHTDx8mQ+uhhfDklQCeyyKCQJATbUBgetG13PsHwv8A+VBDxaZ1hkaIEuBpYZyBcZiqfmYLmIXqQB1rO+jUccuIMuVZmHMYzvGqyqQ4jgDMqKC5jWRtsygqDbS5H0jRmaFeW8sV3aVI5VicgABWsXUuqs1yAbbXvoKZ6K4v+LERiECuWiTELNnWHLGP4zghxnzkdtiFZR0sAOYmSwqWBbKB16+Z1NVCczgeNz7Nfnaq/pFxAwRiQczRgOxGJdSCqKy3BsXZPV1uAOtYY9zaz0G8T4seaJo1deUZYebJGzYdwWUSDNEWkjyvFbOUy6NuNan4FgZIZZiVyq24BtG8ruWzRR3OVFU5SxALd3Zof6MPebLDIoQZmkSGUPHc69rDTjnYZiST2dL3vWr3fwUfE7fI++s0dipjGhKqZCLdkFVZrkA2LEC+pOp1261mOIYoTTqQkkmXlkoOxPEULMyiJyts5yDmAkWza6Ci3HAQ0EhjaWONmZ1UZ2Ulfw5Qg1fKb6C5Ga42qOGZcTOjqpaOJWOeSIp+KSmTlmRQ1wA97adoA67AQ4ZEY4lzhc5AL5Aou532ABPS9W0+NMGp8B8/+PnQ3j+KYKsMZCyz5kQsxQL2CS2YA6jSwGpJFAI4hNIJCGzhz2sqm8i7MWwshA50fZGeE22NhtcnwDCEIzNlyPZsii8RJswkRW1jDXBMZGjAkVX4dwtWNjHJEEILwPeSIsPUkhlOxuL5lPgwBNH7/f1oFWwJtYE72t5XJG58fs5+bHSTOVS8LKBJCJAymW1wxcXtksSMhGYZlbS1qv8AEceyMEijMr2zFQVWyA2JzMdzsB1saY6x4qMFWIIN1YaSRuN7g7MNip3vVAqGGSVY2WSRrsM+fKXgnTdgugyXupTuIIorheGgM0khEjsVJ7OVAU9TKhJsRr2r31q8sYFyAAWNyQACTYC5tubAD2U1pKxnKIKOLVVxcmhtvSSy1VZia0Z7f4Zxir4Xi4JyMbHp+nnVl8V40A45gD/EW9xuO/xHjVXB8TuNfWG/iO+mjdOOX28XdpnLG8fWm/faYcbQvmZhcVGGNdzHRjlFw4OXJ2YzUjAxVJQUykUlSePDPHlzS5wZMuHgUdIox7kWq3FOIOkqoJ4YF5Ze865g5DEEKeYlsosTqfWGlWuGt+DF/wCmn+0VHjOIWfliCSY5Q5y8nKNSq35jrr2Tb/muY68rXDsQ0kETvbM6qxygqLnXQEkgeZpONlBCzuobIDa7FAMwyElxqi2c3boLnpUXDeKidMwR4yCpyvlvZvVbssRY2I3vdSCBal4xLlVTzmiuSuVUSRpCbWVVYEk76DvN6Iq+jbdtkYliA5I5sssfYxEkasElZitxErKb/wA3dWhhOh8z87fSgnoxw94VfNy1DkFYo44Y8g73MSgM562uBawLb0ZgOntb/caozk3DpxPIyRzKoHYkixecnMzFgY8SrIB2E7Ita+hN9NNgM3LTPmzZRmz5M9/6uX2L/wCHSgnFeKsk5T94iw6hFYZ4mmZ8xcE3DgKBlAta9HsPJdFOYNdQcwGUNcDtAdAd7UU9fWHkfmtDvSI/wcglM2cmLk8vMCEbPm5pCZMhIIbvFtbVfU9oeRHy/Sg/pWpKKSgKq6lX5uLjIYrIrFv3WNmAAIFzp2je3VLGFjg3DGussvNDh3ZhKYSXZo0jVvwuyqqisoUd5JudaNxDfzPwNvpQb0VZeWwWSOSzXPLmmxGW4AAZpiWU9k6aDw3ozCd/8Tf7jRkzvHYY3xKqxdgyIksax5kKhnljRpSRkDspzKA2YKoNhqSno9GEwkIVgylAwKgqtnu4CqdVUZrAHYACs3xLF82SOQpiIjKL4f8Ad5I2fEFLqoeNoysLZZicwOi3LEZQK1kEOSFEChMqKuVSWVbKBlDEAsBa1yNak+EHYTV2PcAPeb/+IoZ6UzRRmNpARnJQujyRyWUGRI4zGQWkdwAFvY672tRHhZ0Y/wBXyA/WgvFDJCzvKZo4czMJsNMxyhrfxsPLcaZR6mYbnKLmsdcfVll6uei5cibmly6ScoiR45stkSTKsyxoXFpVBDXsynXqTEA0J7yf0HyqjwjIuHUxyc1GzOJLRrmzMzE2jVVvcnW173vreiEYsAO4CspYnUjnS/34Ut6a24Ht923xI91QI6HKQps1jZt9Text561k8bhZlwwWTIgXKkcGmIOImNyc7sL9o5iMtiNWJ0015rs1LEOHhCKqAsQBuzFzbxY6nu16Cq3EeIZFkCAvKFuse2ckGwUm2a1iSFubeYq6D1P397VkuPY/NJJHKVyxksImWxZVjUoySetzHkYKuTbK3UWNgWcPh3maORZzIvaHOjCRSxnQujIVKulwOyRmU23q/wAE4aYc7NYF8vZUl/VzdpnIGZ2LEk2A2HSrPDcGI1JNy7Wzu2XO1r5Q7ADOVBIudamlesc86giCSvVcKW299SpHfU7fOp688YTsm58ZIVgA31p9qSSUC1+t7DqbC5A7zbpVXF44KuZRn2tYgDtXy9o95FtLm5GlenHCI8S1h0B3rC+kvC+U+eP1Trb+Un6GttAzFRnADa3A23NrHqLW10v3DYD+JgNoRcEWIrTviKtnqyqWPwHEQDrsd/DxFFnYbis9xfBGF9PVOx+h8RTuF8Qt2G26HuPdXp4HLqfhk8v9Q4fzj8mEdic7g6b+HX2V1Kh3J6bUlauVzMvyTGPkPBp4s5Y3Kx6MzZsJhj//ACjB8woU/Ko+NJmkiCgh2V/xOdJh1yLlurGPVzd7gdLMbjWhf7O8Xnwar1jd19hOcf7/AIUU4xhmkAIVHCkEKY45HGjBiDK4Qfl6dDvfTN1V/h8CLGCvLv2AxiYsn4fZAUkmwAB9tzuTScZfDBVOKRHAzZc0RmIGmawVWIG1/Kh3AMcGjKKJ2BZl5jJCIwbWIVoAEygg6i+pOtGTZ0KsLq6kEd4YWI+NVFTg02GEmSDD8kumfNyOQHVSo0JUFj2wbd2tGYTuO4/MA/Wsvw+V1kWR+bJFmMMckrxAqWfl5uVHGtwzKBmYltdhc1o0btHxsfp9BQDeKNIk94Hmzui5o4o4GGVGbK7PMQB/EIAvc220NjHD8SHjRsxa41LLkYsNGzKPVNwbjpQfjmjxEJMxOdC2HfJINA4BBIVl7DXubjQjrVzgeIQx5UXIEOUoXSRl0v22R27RvfU3O53oCLNqvn8wR8yKg49Nlw8jZnXKM10YRk26GQg8tT1YagXIOlLMdNPMeY1HxFWEcEd4I663B8OtWUj+A3gZMMhw5SEFkMuaAux0ZUPOMl3ZjmFnJ7WV9supyI7+Z+Jv9axno7IqPYBkctaTDYXDqkMTHT8aTJ2ioIIJcAixC2NaxX1PsPwt/wCNYslQ+jmEJucPFfX8vfvRDIFQKoACgAAbAAWAHspoauZtKsT2ku4eeyf8R+QqvHwPDhs5iV3uSHlvMwJ/laUsV8hapMI3rD+r6CrGek+keHYg9kjwtU2aqkzdk1JnqKnBpAdT7B9frUQemo/zPzI+lBYvTXOw+9P72qPPSZtT7vv30A7j+AeXIQscqrmvDLcKxIsrZhpddbXFtehANVOA4ZhIMwmGSMCT94Jf8S4CmIkkAWV75DaxW+tHM9dnpYkdqiUX1O1Rs99KfnrVXynvyFTXqtNispAYaE+sDoAASS9xZdgN+tdNiAoLMQqgXJJAAHeSdhVNsSZo7xGxuO0fV3Ga3843Hcdr9RuhD8bKCFYFmW5BjVSSxOwPWNgwBzErbW5FImGNkLBcwbOTuFOubLpqxBsSAL3J06rg8OI1sCSTqSSd9tB+UWAAA0AFTF6WHu9hehcrXJNOxGKubDahuM4kiG17t3D6npXh3bIy6j9N2vGZ8LjsMsilW9h7j0NY2WAxSWcEgEE26jw861C4l39XKPeTVTFTMpBkRWA621Feaeu3pxxmOlKTjOb1Iz8/kK6i8cisAV2rqlsLr9MJ+zDHWllhP51DjzTQj2hr/wCWvQMTEHRkIBzAizDMvhcX1F+nWvE+EY8wTxyjXI1yO8bMPaCRXt0MoYKym6sAwI6gi4PuNdd4wfhGJbmRBpJWYqVlSReVGhC3AjXKAWDWUWzdk3vtc9GdSPH4HX9R7KArw15WfnqNIREspyMS+Z25sajWM6qehuB3A0cOlidehPyPv+dEA+I5I5yweGAqvMUyBnzyOXDFI84UHvKgsS/S+uhw8xZY3ZcpZRmU7qWAJU+R0oVxaS5ETSCFXUMsmYp21dSyZwRlul9iCRmtsak4O4bmrE7PCCojdmaTtW7arIxJdVIU3udSRfSwos8Q4PhpCZJkDWs5zFihyAi7R3yk5dL2vYAdKrx8ejRU5OHk5TAlWVEijYKpYiNWKljlVmAsLhdL0Wja4vWdbDZJeWr3jw6qb4l15USOroMiKA0hyB1zSPYXO5vQajmBgCDcEAgjqDqDS4STQju+R2+o9lQ4eRWRTGQUIGUrtltpbwtSXswPTY+Xf7D9ay9hjPUhfGk5bm0k+SXPI0UTCMBUCCeTOAZGNmU5FK318TRfheMLrc5bqzxNkJZSyH1lY6kEDrqCbG9qp+kIHKF0jbtooaUEpGWOUyG2tgGI0I9a1wCTQ30exLO8gSIcsZI0eIhcMEjBYPGPzF3cghb2A1bTXFm1oalz1CrXF++loFiazEeAPzB+lTZqrNuD7Pf/AHAqS9JSD5T2T5H5U8NUQNMiOg8NPdp9KirIamo2n330wGmxnT3/ADoJw1NR9PPX361GzaHypBQTZqQvUV6hxE2UXpMX1BdJ0fU0shuLA2PQ7/CgEPFwklpGsG0HcCNvZRpXuLjUHqNR76fCcOpSJ+XarjZZCFUAKSSNCLllUsuXMpAGl8265diaupoABoAAB7NqhldV7TWFtATYb72v7KG4zj0aerd++2w799/ZWVTVxC/uhctVHG4mwN9AN6jTGkgEEEHUGq3E8cgjbmC4OlgbEnpb5+yvFs3Y5xUTTZjhN1ShxniOQZV9Y637h+tZszVYxQJGY3Pmb6dNTQ9q58uxo1xjiuQ8QYHejKYzmoQd6y5NW8BPY2rLHKmW3VE9wJ8MkszL7a6qiy2kB+9aWrDxbMLm3lZr0z9nHGeZEcOx7cYul+qE7f5SbeRFeZNVrheOaCVJU9ZDcePQg+BBI9tdhznugNP30NUeE8RTERLLHs246q3VT4j9O+roqI4AEFWAbvBAIPcbGhnEsfIHaNXiwyoiyc2SzZ1ubqiZgFUZbMdxmFhqDRNh1G46d4+/vWnZFaxIDWNwSAbHvF9jVCYGcsqMVKZ1Vsp3UkAlT99DQ30mjAySmMMyWCusf7xKMxJYRxHshgFDZ2uAA2nfUl4g7ujFxHaYRDCixlY5gC7lW3CnPlsVyjU63GiwmJDqGUgg9VOYexuo8aoq8KLxKBOwXO1kV5DJKzG5OeQnKzEW7KKFW2lxVrGlraH4Cs/juGJFIAM0MLK+aWPO0qm4tBGcp5ERBJ7I1y200uY4LjeYmSS5kW5YEWYIWbkmQDRZCgViu4vsKk3MdJMXC1gpBJGUcBrDKwYAhlOguDob9fbV0aaDQd1CZYyjZ13HTvHUH77qJQyhgCNj92NTGf1JB6GxI79R9R79fbUl6icX8xqPP9KVHuPv3VkySMLi33fpSq1xemA0imxt36j6/r76CW9Iu59/0+nxrr01zse75Hf6H2VBJTUO/mfjr9aW9NG58R/Y/SgdIeyfI/KlvTXGh8jXXoFodxNtKIGh/EhpWGczEdMsYue2N4i2tU1nYbEjyJHyq1xUWNDia5mWU366WGMUlkcnW5uOvX30QwGJDgg+sNx3+NCc1cHIIZdxXp4nKnVl35PrVyOPGyOvY8aLBYnktlb+Gx0J/K3n3fffVb0jnPMA6KB8d/p7qmwrrMnnoR1B+9jVTEYUtaMntqPwydnX+W/Qjp7u41s5nHiJ/Jh5LXxtkTl9/wC6P+tBFPcWNVJxY01lKkhgQR0O9MY1zZjt18K9ghNOhaxqO9ctWmWXi9I2orqfhYL2Le6krZjjNPHlnES8zam09xTK6zjtB6I+kRwsmtzE/rr3dzr/AFD4j2V65BOrqHQhlYXBGoINeCVpPRL0obCnI92hJ1Xqp/mT6jrQeuA0hOXXod/Dx8u/399VsJiklQPGwdG2YbeXgfDepw1REHFsHzYyFC5jlvfs50DAvEXAuFYAj27VQg4m6yjOFQdlTFmRVjGUmOINs85HaIByqotuQSUvl21Hd1Hl3jwqCfBq6qASuUllIsw7QYMCGBDKwdrgjrpawq2q/iY+ZGyh2TMCM66MoOht3G1/L2Vn8FhUMoiUzLaJxqWV4pVk1mYrZWeQMCHN75OoJFM4djOQ5jXmSJnWEXaMuZe08jZbghcpB6CyaAXBOjWa40+/ZRE6jQBjc2Fza1z1NulQhShuuoO69/iPH77rKHp2epRSxHKCLiuZrG/vH18/vpVU73XQ/A+f6/8AFPSf2Hu+9xVVbDVzajx6GqefL5fL+1SiSgsJJf6juPdT71TZ7aj2j6+f33VIJKKnjfp3fLofvupztse75Hf6H2VWZuo3HxHUVIsgI7waCe9MjOg8NPdpUcb9D00/vSg6n3+/+4NBJeqmOFxUgxKHQMp9opHNx4GscqmKWOmM4xHvQNjWr4zBa9ZSbQ2rl7Mal0dWVwbmpAaaWpuasYblvB4oxPmGx0Yd4/WtPJEs0YKnxVhuD9O41jQ9EOC8U5L2Y/htv/Se/wDWvdx91R8MvHj36u/nj7A0FWYFJltImhI0NuhB6jwoBiMKy3IuV77fOjXGJ7uDHbMn5h18PEfrViDELKm3mO41o3avhNx4uvfOMXH+mVQXNgKuqixrmb78KJycP17Jt5is9x0kPkvcLb3kX+opo1xsypd3L+qPEcTZjoco8N/aa6hTNXV2MdeGMVTlzsymbsAeoq6urQ2upaSuoDfovxqWCVRG3ZdlVkbVTcgXt0PiK9irq6gUVHJpYjqbEdNb6+eldXVB37umfmZVz2y57DNl3tfu0p02gLDcfHzrq6glFLXV1AoriL7/AH5V1dVDYpDdgehtfr7adezADY309l9K6uoJQaaps1ulr+29dXVFSg0iHtEeF/bc3rq6glvqPEH4aj6++g2NxDMxB2BIA6afOurq15+NmHqNW0pI8QyHsnci46H2V1dWm20S4hGChv0F6w/FEANdXVhvZaPQ5qaa6urzPWtYCEM1j4/CpsbEMmwFtraV1dWvOfvC4+Sj4XISpB6bfpV3DuVlW35jY+P966urpz3q7c//ACTAyxrL8bN5D5D6ikrqnBj7S8m+fAGWlrq6unLT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hQVFBUWGBcXFxUUGBUUFhgXGBcWFxUXFxQYHCggGBolHBQVITEhJSksLi4uGB8zODMsNygtLisBCgoKDg0OGhAQFywkHBwsLCwsLCwsLCwsLCwsLCwsLCwsLCwsLCwsLCwsLCwsLCwsLCwsLCwsLC0sLCssNywsLP/AABEIALQBGAMBIgACEQEDEQH/xAAcAAABBQEBAQAAAAAAAAAAAAAFAQIDBAYABwj/xABDEAACAQIEAwQIAwYFAwQDAAABAgMAEQQSITEFE0EiUWFxBjKBkaGxwfAjQtEHFDNSYuFygpKy8UOiwnOTs9JTVGP/xAAZAQEBAAMBAAAAAAAAAAAAAAAAAQIDBQT/xAAlEQEAAgIDAAICAQUAAAAAAAAAARECAwQhMRIiE0FRBTJDkfD/2gAMAwEAAhEDEQA/APGwKWuAp1qgSlpbUtAgFLaltSgUDbV1qdaltQMtS2p1qXLQMtSWqXLSZaCO1dapoIS5sgLHuUFj7hV2PgeJb1cNiD5QTH5LVoDLUlqLN6P4ob4TE/8AsTf/AFqpiMDIgvJHIn+NGT/cBShWApbUQ4VwafEfwIZJf6kUlfa/qj2mtVgP2Y417FxFD4O+ZvdGGHxpSsNlrslep4f9kp/6mKH+SI/Nn+lWx+ymHriJP9CfrSh5DkppSvXZP2Ux/lxD+2NT8mFDsV+ymUD8OeJv8SunyzUpHl7LTCtbLiH7PsdHc8nmD+aJlf8A7b5/+2s1icGyHK6srfyspVh5qdRShQIppFTslMKVBFakqQrSZaKjrqeRSWqhlIRT7UlqIaaaaeRSEUDa6utXUF+ltXUoqDrUtqUClAoEtTgKULWl9HPQ2fFWc/hRH/qONSP6E0LeZsPE7VRmrd+laHhPoZjJ9ViKL/PN+GPYCMxHiAa9Q4F6MYbC2MaZnH/Uksz+w2svsAo2ZKDBcP8A2WJ/18Qx8IVVbf5nDX/0ij+F9AuHx7xGQ/1u7H2hSF+FHc5Ph999OWgow+jmDX1cJhx5xox95FWV4Lhv/wBeH/2o/kFqxm9vhS+f9v70sTRlVFlAFuigAD2DQU/OfD261Dmt9/KlGu/u/Wgkz9xJ9wHvtS5b7knwubfOoIMSjAFWVgSQCCDcgkEDxBB08KHYb0hR5ljCPZ2kVH7BuYiwZigbOqXRgHIsSBtcXAkOJQiQQiWLmW0iDpnt4R3vbTuqHH8ZiiEnbVpI0d+UrKZDlFyMm43HTrQODhrfvEkPZWGOePGJZCXYsxfIHuFQCaOS+5KtbS9EuG8BSNIg1neIyFXAyseaXzlyD2iQ+t9CRe21gZwz0iEsjrkcqeU0bJHIRy5YkcNITscxf2W060aVyelvO30vTYkCqFUBVUWVVAAAGgAA0AsKdeoF1rvb8v0pK69FdbxNV8dw+OZcsyLIvc6q3uuNPZU+buHv0pNe+qjCcW/Zdh5CWgkaEn8pHNT2AkMP9RrKcU/Zni47mPJMP6Dlb/Q9vgTXsxHifvypMvn7zVHzXi+HPGxSRGRh+VwVb3Gq7QV9J47BRSrklRJF/lcZh7jsaB4r0JwL/wDRy/4GkX4Xt8KVA8EaKmGOvYOIfsyiOsMzr4SKHH+pbW9xrKcS9A8VGdI+YO+K7D3EBvhShiClJlozi+FPGbSIyH+tSvzqm+GqUKBFNIqy8VRMtBCRXU5hXUF4ClApQKcBUCAVPh4GdgqgszEAAakk7ACkghLMFUFmYgADUknQADvr1v0P9FVwq53AadhqdwgP5U+rdfLegf6KegyxhZcUA8m4i0ZE/wAXR2/7R46GtvTSbanahXAMTM4Yup5bWkgkYoWMcnaCuqnRhfT+krfUGgLlvfSqvvrlSpFWoEUU4eHv/SnBb+Xz/tTpdFY6aAm7Gyiwv2j0HeelByrTqzK+k/OSAwGxkdo3yKJysqrmES2IXtdphIezkQnrcafCxMFXmFS9hmKgqt7drKCSQL33NUcqd9VsavNjljhlCSWK5lIZo3PqllB362O9D+O8ZVezFMgyMP3lomjebDx9ZOUQ2gNgxIOUEmxtozgvA2Rk/K0NguIjCZcVA92KyqN3vqT/ADEMp7TLQBuF8JEssizxXd1Kyso1w2KXtmaA2/DSYESB1A7UYBuTod4d6NqtizEksJZVSywvOCGMuXLmPbAcKWKg7DStAEv5dT3/ANq6SVFVyWVQgJc3FkAXNdu7TXyoOVLUO4nxmKEPrndACyL+UMyqC7erGLuD2jsCbWBoPJxqVoUDLIrqw5uRWhMkJDiOZOYM0cTPywxsSlz4Grno7g5Gcyh84dTFLJbLzct2hkjNhmyZ2jzkAONeliBHhOOWdLhoywNmWNxIFPQZgBuNdhv4VdK2pnD+GiMtlLyO9s8khDMcosoNgBYAmygDfxvRSPCe09/X+1KA7IfL5/2rglS/vCHqQeYYspGucAm2l9MozXPSpHjt97+VJgtWyUlvb999TFf+P1P37aQrUEBB/wCP1NNKfZ1qfLSZaogy0hWpytNIoICKaRU5X73ppWqK7rcWOo7jt7qA8R9EsJLvCqH+aL8M+dl7J9oNaJk8fl+lMZKDy7jX7OJFucO4lH8j2R/Y3qn25awuP4a8TFJEZGG6sCD/AHHjX0Oy1R4pw2KdMk0YcdL7jxVhqvsoPnaSKlre+k/oK8V5ICZY+o3dB4gesPEe0da6lDGAU8CkWtT6BcB/eJ87i8UVma+zN+RPLqfAW61iNR6AejPKQYiUfiOOwp/IhG/+Jh7h5mteZ1DBCRmKlgvUqtgxA62uPfTp5MqswVnIBOVLFjbooYgX8zWUklkxEjpHOrG5lw/MQxSROo7UecDPG65gcrowdG6gNVFsPLiHwc3LCr/Gis7SIVZMpWZMoyycuUsrAsAwK31udDhMMsaKiAKqiwA2A7h4VV4JgsiBmRI5HF5FiLGMOdWKA+qCSTYAb9TrT+M8S5EefKW7UYa2yRs4DyvbUIq5je3TzIAgq04JfTp1/SuVgQCpBDbEWIIPUW0ItUyCgp8WxnIhkltfIL2JyjcAFmscqi9ybGwBPSsvxXiqSIyJJzROjrKYklkjuEHbwzNeOTIELNCpu4zHcWJR+PMs8hDxz4ZB+IIbSTwN6pLxobtECjXIBYFjpZaLvgxJJHLzCyqLxIAoUFlYGTMNWORyBrYZr2uQQDeGYdmYzzLGJSojvEXKsikkMcyg7sbAg5RcAm5ofi/SaxZUjbmRygTKVZmjgEoVpyosSrKLrlzesDqAaO4zErFGzsDZbaKLsSSAqqvUkkADxoORhsU+Vo5MPilGdSVEWJW1lzpKt1kX1QbMy7Bh0oIOF8Jc/uwBw7wQsZIcQjMZHRlcZcmXKM2ftOHIa17XOmkSEKAiAKqgCygAAAaKANha3srsPCsahUAG+gVVBYkszEKALkksdNyanUW+/jQV8cXWJzCoeQKSiMcqlugJ+/MbjLpaZHkQszhFgnaYLAuIZ9HgI0ySrnAVrEAsFuwvRPGcUmEsxiEZjwwHNjclZJAyLIXRrWQKtwL6McwNrA0R4NhcNiZExSp2tjmBUh1BX8SPbmKMygm5AJsbWoE4VwR2aKWaRnManlgpynXOAG5tmOd7ADSw30ovKDfKPafvc/Ki0sgUdNtKHJv7/wC9VE+EwdhU0uFJUgNlJ2YDYaX0O5tekwXEI5LZGvcZhoQCNsy3Go8RVpntQBMXwO8iSIxDAZWYkFjpYMSQQT0Ph3V0kdtL3OxYgAn2DYeFXuIY5UUkmwAJNgSSALmyjU6DYVm+IcWfmLFAqO5RpPxCyKVBAyobG73O35etJmyD+I49Y1kIs7omflhhnI6dkXIGt722rOY3iJlKMZUUp60a/vYUlm/DdSiK0g7DC1stz5VYw+Ckds8aj+K8iu2VTE7sTJzU9d5FViij1LZTtR7BcPSJmZc7O1szyO8jWFyq5mJsouSFHffxrFTcBIzxI8ict2UFkP5Sen9qmy+yprff3tSGgiyUhWpbUhFWxCVpClTE/e1NP3aqITHUZSpyB960hoKrKKiZattUbCqim8ddU7IK6g+cEF9tfLv6V7d6McLGGw0cX5rZpD3u2ra9QPVHgorzH0D4fzsYl/ViBlPddSAg/wBTKf8AKa9dDVFUOIYudJ41hyyBlYtE9ksqEXdJf5ryIMpBB711JmwzQ4nJPyrSIzKDImWSMrdZFDdQDcXBK322oBjMXzJVDyJzFn5a4dc0c6ozhBIkqOH1T8U6ZCuhta9afDQqgCoLKugGp8TqdSSSbk6miLMk6opZyFVQSzMQAABckk7CsvjMQ2JZxEgaZL8jEREwyQ5icgxEUpDGPqbBlcKbKDYVf4jjVmQxQgzl1YkxPGMmRlF87G2cMRZfA3sKk4IHktiJJA7spiGWPklbOeYHUyPdw6kGxsMptvcgZwOHRBaNVRdbKoAXUlmIA2uSTQ/0kdSsacp5pC2eNYnEUiZLB5UkJAUrnUbi+cDW9WsZjBEhcgm1gFWxZmYhURQSBcsQNxvuKzOLnkOQs5V45OUokkiixQdlUnlTdqKcOrIeWygbaggWir/ozFHJljOST90yrHIM0OJjym3JniFiNEsSDkksdK1atrf2fr8flQThvCuTI8hbP2SoJ1dszcyR5H2Zi2wAAUCwGuhePoPvxoAnpETNIIlQzpEBJPCkjQyESBxCVYMqvYxuchYa5Te4FFeBxlYweZO6tqgxK5ZY1sOw11DNYjd7t4nescpaZocQTCXmlEY5ZbD4uEEnsNLGSJSgU5kZLDKegvW6Z7D4Dz2FBOja39g+vx+VCPSHiZCNFHdJWYKgZlhaRbI0n7u79l3ytYajtX/lomndWObh8ciYjEIwjEkzRNFIq4iByspiVZIbAoxkZ2srAjmX12EBHh3CopyWDmVFDJkxUbNiIZOycjM9mZdcxSUNe4INjWh4fEIEyhmckszM1szuxuWNgALk6AAAaAVFg4hFGqC9lFtWd/YGclrd1ztalha7E9B8/wCwPxqTP6WF+bF2UvKwAUFmZiFVVAuSSdAoHWgcXGppX5SLEjhSWEjF0lsbEQyJa4te5tcXFxoas8T4tFAoMzhFY5QTci9iTfwsDc7UOi4DHZOS94DZuXcuL20kglDZo3va5BIOulVBPgeBZQrOzBUI7DLaTsLkjVnvZ0XXLlABNjR04g7nf5eFDeZc+A+f9vvaq/FcW0cMjoLsqk7FgO9io1IAuSBvarZSvx/GrITGsbytFldnhZRJCTfIUB1ZyATk6jvuLjOD4MykPmAQNnzx6K0mv4sG/LY2ZZImFrmosIGbEIEnExCZxiEy5wmb+HMoJEiNrlOhFj3Vps3QaX18u8+f330FwG/h3n6Dx+XuBZI4HgB93NVpMSBuQLAmxP5RufLXU+NZrivFOciAR/htIhjZ2Xlz5H/ht/8Ajz2OXNodL91QaiDEK6hkYMrC4ZTcEeBqQVleCYgjEtGiBI3BYw3RmicZRnIjJVM5YjLfUrfvrSl/v73+96CXN99P70wtVPGY1Y1zNfUhQFBZmY6BQBuaBycTeZ0UO0CtnQgBeasy9oIxa4ClDmGmtt9asQWJYvjA5LNHfmfiKiFSzGRM1xkW5Pq38iKrxcbvEzKpLJGkgz5RnUgnNZdB6rfChuDwk5lMosj5SHzLmTmKyq9hcEBwiMGH8pver8XBlCgMzfnHYJXsMxblnvUEmx0NVFjgkoyuo2WRrf4XtIv/AMnwoiWqrFEq+qAL2vbwFh7hpTjJSBKWphaoy9ML1Sz2NdUJeuqjzr9mOEywyynd2CjyQfq591afiuItFIFkVJOW7LmZUsFGrXPqgEjtbC4of6GwZcFB/Uuf/WS3/lUuOgIkdjC00ciIh5ZXOpRmaxBZbocw2PTUWNYrJ3AvWLIsywlNp35vbve8bF3NrXub5T2bdaLSziNCzZiALnKrOdd7KoJO/QVQ4Rh2VJCV5fNkLiLs/hhgi27JK3JVnNtLufGietiQLm2g2uegvURmCBi3eWBYcysyZoppMPisoNszSIDcHcI4ta1zfQafB4cRqka7Iu53J6sT1JOYk95NYlsSwWKXmriJYlLyriMOivEVQtYOqq8RZ7RgNmJLAgGxrdRddLbfIafE1RHxIQmM/vGTl6X5lgL37Judjfa2t9qpcD4PFFI08EmdZBclsszm4GUjEH8TLlt2SWFrbUz0jmsECF+cpMseSGScDKpQs6R6gfiaG972texFS+jGGyxZv5sqhQkkQVYkESrllAe9l1JAvfutQGmbYd5Hw1+lDuOYuBQqzYgwNq65ZuSzZQb2F7OPAgjwq/1HtPwt9aq8Wx0cSqJUZxI2RUSMyljlZv4YBJFlJ26VFUfRnhjgR4iV0klkiXOxhhEmZgpIE6KpKjUWIN9NdK0BOo8Ln6D5n3UC4Bi8HzHTDx8mQ+uhhfDklQCeyyKCQJATbUBgetG13PsHwv8A+VBDxaZ1hkaIEuBpYZyBcZiqfmYLmIXqQB1rO+jUccuIMuVZmHMYzvGqyqQ4jgDMqKC5jWRtsygqDbS5H0jRmaFeW8sV3aVI5VicgABWsXUuqs1yAbbXvoKZ6K4v+LERiECuWiTELNnWHLGP4zghxnzkdtiFZR0sAOYmSwqWBbKB16+Z1NVCczgeNz7Nfnaq/pFxAwRiQczRgOxGJdSCqKy3BsXZPV1uAOtYY9zaz0G8T4seaJo1deUZYebJGzYdwWUSDNEWkjyvFbOUy6NuNan4FgZIZZiVyq24BtG8ruWzRR3OVFU5SxALd3Zof6MPebLDIoQZmkSGUPHc69rDTjnYZiST2dL3vWr3fwUfE7fI++s0dipjGhKqZCLdkFVZrkA2LEC+pOp1261mOIYoTTqQkkmXlkoOxPEULMyiJyts5yDmAkWza6Ci3HAQ0EhjaWONmZ1UZ2Ulfw5Qg1fKb6C5Ga42qOGZcTOjqpaOJWOeSIp+KSmTlmRQ1wA97adoA67AQ4ZEY4lzhc5AL5Aou532ABPS9W0+NMGp8B8/+PnQ3j+KYKsMZCyz5kQsxQL2CS2YA6jSwGpJFAI4hNIJCGzhz2sqm8i7MWwshA50fZGeE22NhtcnwDCEIzNlyPZsii8RJswkRW1jDXBMZGjAkVX4dwtWNjHJEEILwPeSIsPUkhlOxuL5lPgwBNH7/f1oFWwJtYE72t5XJG58fs5+bHSTOVS8LKBJCJAymW1wxcXtksSMhGYZlbS1qv8AEceyMEijMr2zFQVWyA2JzMdzsB1saY6x4qMFWIIN1YaSRuN7g7MNip3vVAqGGSVY2WSRrsM+fKXgnTdgugyXupTuIIorheGgM0khEjsVJ7OVAU9TKhJsRr2r31q8sYFyAAWNyQACTYC5tubAD2U1pKxnKIKOLVVxcmhtvSSy1VZia0Z7f4Zxir4Xi4JyMbHp+nnVl8V40A45gD/EW9xuO/xHjVXB8TuNfWG/iO+mjdOOX28XdpnLG8fWm/faYcbQvmZhcVGGNdzHRjlFw4OXJ2YzUjAxVJQUykUlSePDPHlzS5wZMuHgUdIox7kWq3FOIOkqoJ4YF5Ze865g5DEEKeYlsosTqfWGlWuGt+DF/wCmn+0VHjOIWfliCSY5Q5y8nKNSq35jrr2Tb/muY68rXDsQ0kETvbM6qxygqLnXQEkgeZpONlBCzuobIDa7FAMwyElxqi2c3boLnpUXDeKidMwR4yCpyvlvZvVbssRY2I3vdSCBal4xLlVTzmiuSuVUSRpCbWVVYEk76DvN6Iq+jbdtkYliA5I5sssfYxEkasElZitxErKb/wA3dWhhOh8z87fSgnoxw94VfNy1DkFYo44Y8g73MSgM562uBawLb0ZgOntb/caozk3DpxPIyRzKoHYkixecnMzFgY8SrIB2E7Ita+hN9NNgM3LTPmzZRmz5M9/6uX2L/wCHSgnFeKsk5T94iw6hFYZ4mmZ8xcE3DgKBlAta9HsPJdFOYNdQcwGUNcDtAdAd7UU9fWHkfmtDvSI/wcglM2cmLk8vMCEbPm5pCZMhIIbvFtbVfU9oeRHy/Sg/pWpKKSgKq6lX5uLjIYrIrFv3WNmAAIFzp2je3VLGFjg3DGussvNDh3ZhKYSXZo0jVvwuyqqisoUd5JudaNxDfzPwNvpQb0VZeWwWSOSzXPLmmxGW4AAZpiWU9k6aDw3ozCd/8Tf7jRkzvHYY3xKqxdgyIksax5kKhnljRpSRkDspzKA2YKoNhqSno9GEwkIVgylAwKgqtnu4CqdVUZrAHYACs3xLF82SOQpiIjKL4f8Ad5I2fEFLqoeNoysLZZicwOi3LEZQK1kEOSFEChMqKuVSWVbKBlDEAsBa1yNak+EHYTV2PcAPeb/+IoZ6UzRRmNpARnJQujyRyWUGRI4zGQWkdwAFvY672tRHhZ0Y/wBXyA/WgvFDJCzvKZo4czMJsNMxyhrfxsPLcaZR6mYbnKLmsdcfVll6uei5cibmly6ScoiR45stkSTKsyxoXFpVBDXsynXqTEA0J7yf0HyqjwjIuHUxyc1GzOJLRrmzMzE2jVVvcnW173vreiEYsAO4CspYnUjnS/34Ut6a24Ht923xI91QI6HKQps1jZt9Text561k8bhZlwwWTIgXKkcGmIOImNyc7sL9o5iMtiNWJ0015rs1LEOHhCKqAsQBuzFzbxY6nu16Cq3EeIZFkCAvKFuse2ckGwUm2a1iSFubeYq6D1P397VkuPY/NJJHKVyxksImWxZVjUoySetzHkYKuTbK3UWNgWcPh3maORZzIvaHOjCRSxnQujIVKulwOyRmU23q/wAE4aYc7NYF8vZUl/VzdpnIGZ2LEk2A2HSrPDcGI1JNy7Wzu2XO1r5Q7ADOVBIudamlesc86giCSvVcKW299SpHfU7fOp688YTsm58ZIVgA31p9qSSUC1+t7DqbC5A7zbpVXF44KuZRn2tYgDtXy9o95FtLm5GlenHCI8S1h0B3rC+kvC+U+eP1Trb+Un6GttAzFRnADa3A23NrHqLW10v3DYD+JgNoRcEWIrTviKtnqyqWPwHEQDrsd/DxFFnYbis9xfBGF9PVOx+h8RTuF8Qt2G26HuPdXp4HLqfhk8v9Q4fzj8mEdic7g6b+HX2V1Kh3J6bUlauVzMvyTGPkPBp4s5Y3Kx6MzZsJhj//ACjB8woU/Ko+NJmkiCgh2V/xOdJh1yLlurGPVzd7gdLMbjWhf7O8Xnwar1jd19hOcf7/AIUU4xhmkAIVHCkEKY45HGjBiDK4Qfl6dDvfTN1V/h8CLGCvLv2AxiYsn4fZAUkmwAB9tzuTScZfDBVOKRHAzZc0RmIGmawVWIG1/Kh3AMcGjKKJ2BZl5jJCIwbWIVoAEygg6i+pOtGTZ0KsLq6kEd4YWI+NVFTg02GEmSDD8kumfNyOQHVSo0JUFj2wbd2tGYTuO4/MA/Wsvw+V1kWR+bJFmMMckrxAqWfl5uVHGtwzKBmYltdhc1o0btHxsfp9BQDeKNIk94Hmzui5o4o4GGVGbK7PMQB/EIAvc220NjHD8SHjRsxa41LLkYsNGzKPVNwbjpQfjmjxEJMxOdC2HfJINA4BBIVl7DXubjQjrVzgeIQx5UXIEOUoXSRl0v22R27RvfU3O53oCLNqvn8wR8yKg49Nlw8jZnXKM10YRk26GQg8tT1YagXIOlLMdNPMeY1HxFWEcEd4I663B8OtWUj+A3gZMMhw5SEFkMuaAux0ZUPOMl3ZjmFnJ7WV9supyI7+Z+Jv9axno7IqPYBkctaTDYXDqkMTHT8aTJ2ioIIJcAixC2NaxX1PsPwt/wCNYslQ+jmEJucPFfX8vfvRDIFQKoACgAAbAAWAHspoauZtKsT2ku4eeyf8R+QqvHwPDhs5iV3uSHlvMwJ/laUsV8hapMI3rD+r6CrGek+keHYg9kjwtU2aqkzdk1JnqKnBpAdT7B9frUQemo/zPzI+lBYvTXOw+9P72qPPSZtT7vv30A7j+AeXIQscqrmvDLcKxIsrZhpddbXFtehANVOA4ZhIMwmGSMCT94Jf8S4CmIkkAWV75DaxW+tHM9dnpYkdqiUX1O1Rs99KfnrVXynvyFTXqtNispAYaE+sDoAASS9xZdgN+tdNiAoLMQqgXJJAAHeSdhVNsSZo7xGxuO0fV3Ga3843Hcdr9RuhD8bKCFYFmW5BjVSSxOwPWNgwBzErbW5FImGNkLBcwbOTuFOubLpqxBsSAL3J06rg8OI1sCSTqSSd9tB+UWAAA0AFTF6WHu9hehcrXJNOxGKubDahuM4kiG17t3D6npXh3bIy6j9N2vGZ8LjsMsilW9h7j0NY2WAxSWcEgEE26jw861C4l39XKPeTVTFTMpBkRWA621Feaeu3pxxmOlKTjOb1Iz8/kK6i8cisAV2rqlsLr9MJ+zDHWllhP51DjzTQj2hr/wCWvQMTEHRkIBzAizDMvhcX1F+nWvE+EY8wTxyjXI1yO8bMPaCRXt0MoYKym6sAwI6gi4PuNdd4wfhGJbmRBpJWYqVlSReVGhC3AjXKAWDWUWzdk3vtc9GdSPH4HX9R7KArw15WfnqNIREspyMS+Z25sajWM6qehuB3A0cOlidehPyPv+dEA+I5I5yweGAqvMUyBnzyOXDFI84UHvKgsS/S+uhw8xZY3ZcpZRmU7qWAJU+R0oVxaS5ETSCFXUMsmYp21dSyZwRlul9iCRmtsak4O4bmrE7PCCojdmaTtW7arIxJdVIU3udSRfSwos8Q4PhpCZJkDWs5zFihyAi7R3yk5dL2vYAdKrx8ejRU5OHk5TAlWVEijYKpYiNWKljlVmAsLhdL0Wja4vWdbDZJeWr3jw6qb4l15USOroMiKA0hyB1zSPYXO5vQajmBgCDcEAgjqDqDS4STQju+R2+o9lQ4eRWRTGQUIGUrtltpbwtSXswPTY+Xf7D9ay9hjPUhfGk5bm0k+SXPI0UTCMBUCCeTOAZGNmU5FK318TRfheMLrc5bqzxNkJZSyH1lY6kEDrqCbG9qp+kIHKF0jbtooaUEpGWOUyG2tgGI0I9a1wCTQ30exLO8gSIcsZI0eIhcMEjBYPGPzF3cghb2A1bTXFm1oalz1CrXF++loFiazEeAPzB+lTZqrNuD7Pf/AHAqS9JSD5T2T5H5U8NUQNMiOg8NPdp9KirIamo2n330wGmxnT3/ADoJw1NR9PPX361GzaHypBQTZqQvUV6hxE2UXpMX1BdJ0fU0shuLA2PQ7/CgEPFwklpGsG0HcCNvZRpXuLjUHqNR76fCcOpSJ+XarjZZCFUAKSSNCLllUsuXMpAGl8265diaupoABoAAB7NqhldV7TWFtATYb72v7KG4zj0aerd++2w799/ZWVTVxC/uhctVHG4mwN9AN6jTGkgEEEHUGq3E8cgjbmC4OlgbEnpb5+yvFs3Y5xUTTZjhN1ShxniOQZV9Y637h+tZszVYxQJGY3Pmb6dNTQ9q58uxo1xjiuQ8QYHejKYzmoQd6y5NW8BPY2rLHKmW3VE9wJ8MkszL7a6qiy2kB+9aWrDxbMLm3lZr0z9nHGeZEcOx7cYul+qE7f5SbeRFeZNVrheOaCVJU9ZDcePQg+BBI9tdhznugNP30NUeE8RTERLLHs246q3VT4j9O+roqI4AEFWAbvBAIPcbGhnEsfIHaNXiwyoiyc2SzZ1ubqiZgFUZbMdxmFhqDRNh1G46d4+/vWnZFaxIDWNwSAbHvF9jVCYGcsqMVKZ1Vsp3UkAlT99DQ30mjAySmMMyWCusf7xKMxJYRxHshgFDZ2uAA2nfUl4g7ujFxHaYRDCixlY5gC7lW3CnPlsVyjU63GiwmJDqGUgg9VOYexuo8aoq8KLxKBOwXO1kV5DJKzG5OeQnKzEW7KKFW2lxVrGlraH4Cs/juGJFIAM0MLK+aWPO0qm4tBGcp5ERBJ7I1y200uY4LjeYmSS5kW5YEWYIWbkmQDRZCgViu4vsKk3MdJMXC1gpBJGUcBrDKwYAhlOguDob9fbV0aaDQd1CZYyjZ13HTvHUH77qJQyhgCNj92NTGf1JB6GxI79R9R79fbUl6icX8xqPP9KVHuPv3VkySMLi33fpSq1xemA0imxt36j6/r76CW9Iu59/0+nxrr01zse75Hf6H2VBJTUO/mfjr9aW9NG58R/Y/SgdIeyfI/KlvTXGh8jXXoFodxNtKIGh/EhpWGczEdMsYue2N4i2tU1nYbEjyJHyq1xUWNDia5mWU366WGMUlkcnW5uOvX30QwGJDgg+sNx3+NCc1cHIIZdxXp4nKnVl35PrVyOPGyOvY8aLBYnktlb+Gx0J/K3n3fffVb0jnPMA6KB8d/p7qmwrrMnnoR1B+9jVTEYUtaMntqPwydnX+W/Qjp7u41s5nHiJ/Jh5LXxtkTl9/wC6P+tBFPcWNVJxY01lKkhgQR0O9MY1zZjt18K9ghNOhaxqO9ctWmWXi9I2orqfhYL2Le6krZjjNPHlnES8zam09xTK6zjtB6I+kRwsmtzE/rr3dzr/AFD4j2V65BOrqHQhlYXBGoINeCVpPRL0obCnI92hJ1Xqp/mT6jrQeuA0hOXXod/Dx8u/399VsJiklQPGwdG2YbeXgfDepw1REHFsHzYyFC5jlvfs50DAvEXAuFYAj27VQg4m6yjOFQdlTFmRVjGUmOINs85HaIByqotuQSUvl21Hd1Hl3jwqCfBq6qASuUllIsw7QYMCGBDKwdrgjrpawq2q/iY+ZGyh2TMCM66MoOht3G1/L2Vn8FhUMoiUzLaJxqWV4pVk1mYrZWeQMCHN75OoJFM4djOQ5jXmSJnWEXaMuZe08jZbghcpB6CyaAXBOjWa40+/ZRE6jQBjc2Fza1z1NulQhShuuoO69/iPH77rKHp2epRSxHKCLiuZrG/vH18/vpVU73XQ/A+f6/8AFPSf2Hu+9xVVbDVzajx6GqefL5fL+1SiSgsJJf6juPdT71TZ7aj2j6+f33VIJKKnjfp3fLofvupztse75Hf6H2VWZuo3HxHUVIsgI7waCe9MjOg8NPdpUcb9D00/vSg6n3+/+4NBJeqmOFxUgxKHQMp9opHNx4GscqmKWOmM4xHvQNjWr4zBa9ZSbQ2rl7Mal0dWVwbmpAaaWpuasYblvB4oxPmGx0Yd4/WtPJEs0YKnxVhuD9O41jQ9EOC8U5L2Y/htv/Se/wDWvdx91R8MvHj36u/nj7A0FWYFJltImhI0NuhB6jwoBiMKy3IuV77fOjXGJ7uDHbMn5h18PEfrViDELKm3mO41o3avhNx4uvfOMXH+mVQXNgKuqixrmb78KJycP17Jt5is9x0kPkvcLb3kX+opo1xsypd3L+qPEcTZjoco8N/aa6hTNXV2MdeGMVTlzsymbsAeoq6urQ2upaSuoDfovxqWCVRG3ZdlVkbVTcgXt0PiK9irq6gUVHJpYjqbEdNb6+eldXVB37umfmZVz2y57DNl3tfu0p02gLDcfHzrq6glFLXV1AoriL7/AH5V1dVDYpDdgehtfr7adezADY309l9K6uoJQaaps1ulr+29dXVFSg0iHtEeF/bc3rq6glvqPEH4aj6++g2NxDMxB2BIA6afOurq15+NmHqNW0pI8QyHsnci46H2V1dWm20S4hGChv0F6w/FEANdXVhvZaPQ5qaa6urzPWtYCEM1j4/CpsbEMmwFtraV1dWvOfvC4+Sj4XISpB6bfpV3DuVlW35jY+P966urpz3q7c//ACTAyxrL8bN5D5D6ikrqnBj7S8m+fAGWlrq6unLT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s-media-cache-ak0.pinimg.com/736x/36/b8/6f/36b86f2716fbc7cedaeed51f94d57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7824" r="23318" b="7570"/>
          <a:stretch/>
        </p:blipFill>
        <p:spPr bwMode="auto">
          <a:xfrm>
            <a:off x="4267201" y="83854"/>
            <a:ext cx="4876800" cy="67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8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Do not be ashamed of yourself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maherstudios.com/wp-content/uploads/2014/05/confidencewo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4974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2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Talk about temptations with someone you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www.youthbeyondblue.com/images/librariesprovider4/round-illustrations/talk-seek-help-pink-709x591p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5322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7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Thoughts and feelings can help you avoid peer pressure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6407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myrepublica.com/news_images/1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72400" cy="58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6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True friends respect each other's wishes.</a:t>
            </a:r>
          </a:p>
          <a:p>
            <a:pPr marL="0" indent="0" fontAlgn="base">
              <a:buNone/>
            </a:pPr>
            <a:r>
              <a:rPr lang="en-US" dirty="0"/>
              <a:t>We can put pressure on ourselves too.</a:t>
            </a:r>
          </a:p>
          <a:p>
            <a:pPr marL="0" indent="0" fontAlgn="base">
              <a:buNone/>
            </a:pPr>
            <a:r>
              <a:rPr lang="en-US" dirty="0"/>
              <a:t>Caving in to what other people want won't get you respect.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ditivefreepantry.com/wp-content/uploads/2015/07/av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How to Avoid Peer Pressure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7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olylife.com/wp-content/uploads/2011/11/Resist-Peer-Pressure-Live-A-Better-Life-Thats-OlyLife-dotcom-pic-from-cc-busyprinting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334125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7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/>
              <a:t>Build self-esteem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voicedialogueonline.com/sites/1/media/images/increase-my-self-esteem-build-self-confidence/ImproveSelfEsteem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9" y="1612580"/>
            <a:ext cx="5954281" cy="44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imamohamed.com/wp-content/uploads/2015/09/self-este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0908"/>
            <a:ext cx="5162550" cy="51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Check your motivation</a:t>
            </a:r>
          </a:p>
          <a:p>
            <a:pPr marL="0" indent="0">
              <a:buNone/>
            </a:pPr>
            <a:r>
              <a:rPr lang="en-US" sz="3600" b="1" dirty="0"/>
              <a:t>Don’t JADE (Justify, Argue, Defend, Explain)</a:t>
            </a:r>
          </a:p>
          <a:p>
            <a:pPr marL="0" indent="0">
              <a:buNone/>
            </a:pPr>
            <a:r>
              <a:rPr lang="en-US" sz="3600" b="1" dirty="0"/>
              <a:t>Have something ready to say</a:t>
            </a:r>
          </a:p>
          <a:p>
            <a:pPr marL="0" indent="0">
              <a:buNone/>
            </a:pPr>
            <a:r>
              <a:rPr lang="en-US" sz="3600" b="1" dirty="0"/>
              <a:t>Lead an active and productive life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 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92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Respect your personal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atsyjpayne.info/wp-content/uploads/2012/09/boundar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86400" cy="45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Surround yourself with good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71936"/>
            <a:ext cx="68389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1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Avoid people that can tempt you to do things you will regret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getthelowdown.co.uk/media/21680/peer-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1710"/>
            <a:ext cx="8229600" cy="49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Remind yourself of </a:t>
            </a:r>
            <a:br>
              <a:rPr lang="en-US" sz="4800" b="1" dirty="0"/>
            </a:br>
            <a:r>
              <a:rPr lang="en-US" sz="4800" b="1" dirty="0"/>
              <a:t>negative consequences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71572"/>
            <a:ext cx="42672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1866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Falling into bad habits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from family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 in academics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2447" y="47051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Wrong Influence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1232" y="5518666"/>
            <a:ext cx="21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Losing REAL friends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75703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no will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4700" y="208723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Putting my </a:t>
            </a:r>
            <a:r>
              <a:rPr lang="en-US" b="1" i="1" dirty="0" err="1"/>
              <a:t>Aakhirah</a:t>
            </a:r>
            <a:r>
              <a:rPr lang="en-US" b="1" dirty="0"/>
              <a:t> at stake</a:t>
            </a:r>
          </a:p>
        </p:txBody>
      </p:sp>
    </p:spTree>
    <p:extLst>
      <p:ext uri="{BB962C8B-B14F-4D97-AF65-F5344CB8AC3E}">
        <p14:creationId xmlns:p14="http://schemas.microsoft.com/office/powerpoint/2010/main" val="248458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156</Words>
  <Application>Microsoft Office PowerPoint</Application>
  <PresentationFormat>On-screen Show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PEER PRESSURE </vt:lpstr>
      <vt:lpstr>How to Avoid Peer Pressure</vt:lpstr>
      <vt:lpstr>PowerPoint Presentation</vt:lpstr>
      <vt:lpstr>Build self-esteem </vt:lpstr>
      <vt:lpstr>PowerPoint Presentation</vt:lpstr>
      <vt:lpstr>Respect your personal limits</vt:lpstr>
      <vt:lpstr>Surround yourself with good friends</vt:lpstr>
      <vt:lpstr>Avoid people that can tempt you to do things you will regret</vt:lpstr>
      <vt:lpstr>Remind yourself of  negative consequences</vt:lpstr>
      <vt:lpstr>Push against each other</vt:lpstr>
      <vt:lpstr>Practice standing your ground</vt:lpstr>
      <vt:lpstr>Acknowledge your values</vt:lpstr>
      <vt:lpstr>Do not be ashamed of yourself</vt:lpstr>
      <vt:lpstr>Talk about temptations with someone you trust</vt:lpstr>
      <vt:lpstr>PowerPoint Presentation</vt:lpstr>
      <vt:lpstr>PowerPoint Presentation</vt:lpstr>
      <vt:lpstr>FAST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Avoid Peer Pressure</dc:title>
  <dc:creator>Kulsoom Omar</dc:creator>
  <cp:lastModifiedBy>nadia kashif</cp:lastModifiedBy>
  <cp:revision>27</cp:revision>
  <dcterms:created xsi:type="dcterms:W3CDTF">2015-10-16T07:38:07Z</dcterms:created>
  <dcterms:modified xsi:type="dcterms:W3CDTF">2022-01-20T13:20:35Z</dcterms:modified>
</cp:coreProperties>
</file>